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4A91306-3BFA-4DE6-81DC-D15E2EB1378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1/4/2022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250A86-2EC6-411A-AEE3-F71B088631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Thread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thread is a sequence of related instructions executed independently of other instruction sequences.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thread can create another threads.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Each thread maintains its current state of execution.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Three types of thread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level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Kernel level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Hardware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28600"/>
            <a:ext cx="8229240" cy="662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#include &lt;pthread.h&gt;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#include &lt;stdio.h&gt;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#define NUM_THREADS 5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void *PrintHello(void *threadid) {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int tid;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tid = (int) threadid;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printf("Hello World! It's me, thread: %d!\n", tid);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B050"/>
                </a:solidFill>
                <a:latin typeface="Calibri"/>
              </a:rPr>
              <a:t>pthread_exit(NULL);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int main (int argc, char *argv[]) {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B050"/>
                </a:solidFill>
                <a:latin typeface="Calibri"/>
              </a:rPr>
              <a:t>pthread_t threads[NUM_THREADS];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int rc;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for(int t=0; t&lt;NUM_THREADS; t++){</a:t>
            </a: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printf("In main: creating thread %d\n", t);</a:t>
            </a: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rc = </a:t>
            </a:r>
            <a:r>
              <a:rPr lang="en-US" sz="3300" b="0" strike="noStrike" spc="-1">
                <a:solidFill>
                  <a:srgbClr val="00B050"/>
                </a:solidFill>
                <a:latin typeface="Calibri"/>
              </a:rPr>
              <a:t>pthread_create(&amp;threads[t], NULL, PrintHello, (void *)t);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if (rc){</a:t>
            </a: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	printf("ERROR; return code from pthread_create() is %d\n", rc);</a:t>
            </a: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	exit(-1);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		}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B050"/>
                </a:solidFill>
                <a:latin typeface="Calibri"/>
              </a:rPr>
              <a:t>pthread_exit(NULL);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return  0;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sp>
        <p:nvSpPr>
          <p:cNvPr id="71" name="CustomShape 2"/>
          <p:cNvSpPr/>
          <p:nvPr/>
        </p:nvSpPr>
        <p:spPr>
          <a:xfrm>
            <a:off x="4419720" y="5486400"/>
            <a:ext cx="3962160" cy="17931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By having main() explicitly call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pthread_exit() as the last thing it does,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main() will block and be kept alive to support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the threads it created until they are done.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 flipH="1">
            <a:off x="2895480" y="5715000"/>
            <a:ext cx="1523520" cy="3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76320"/>
            <a:ext cx="8229240" cy="6705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#include &lt;pthread.h&gt;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#include &lt;stdio.h&gt;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#define NUM_THREADS 5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void *PrintHello(void *threadid) {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tid;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tid = (int) threadid;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printf("Hello World! It's me, thread: %d!\n", tid);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main (int argc, char *argv[]) {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pthread_t threads[NUM_THREADS];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rc;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for(int t=0; t&lt;NUM_THREADS; t++){</a:t>
            </a: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printf("In main: creating thread %d\n", t);</a:t>
            </a: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rc = </a:t>
            </a: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pthread_create(&amp;threads[t], NULL, PrintHello, (void *)t);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if (rc){</a:t>
            </a: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printf("ERROR; return code from pthread_create() is %d\n", rc);</a:t>
            </a: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exit(-1);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	}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for (int i=0; i&lt;NUM_THREADS; i++)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pthread_join (threads[i], NULL);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return  0;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</p:txBody>
      </p:sp>
      <p:sp>
        <p:nvSpPr>
          <p:cNvPr id="74" name="CustomShape 2"/>
          <p:cNvSpPr/>
          <p:nvPr/>
        </p:nvSpPr>
        <p:spPr>
          <a:xfrm>
            <a:off x="5562720" y="5486400"/>
            <a:ext cx="2742840" cy="8197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main() will block until all the threads[i] threads terminate.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 flipH="1">
            <a:off x="4038480" y="5715000"/>
            <a:ext cx="1523520" cy="3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Mutual Exclusion (Mutex)</a:t>
            </a:r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One of the primary means of implementing 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thread synchronization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and for protecting shared data when multiple writes occur.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mutex acts like a 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lock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protecting access to a shared data resource.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Only one thread can lock (or own) a mutex variable at any given time.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Routines: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pthread_mutex_init (mutex, attr)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pthread_mutex_destroy (mutex)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pthread_mutex_lock (mutex)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pthread_mutex_unlock (mutex)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Mutual Exclusion (Mutex)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pthread_mutex_init (mutex, attr)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initiates the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mutex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and permits setting mutex object attributes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attr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pthread_mutex_destroy (mutex)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should be used to free a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mutex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object which is no longer needed.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Mutual Exclusion (Mutex)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pthread_mutex_lock (mutex)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routine is used by a thread to acquire a lock on the specified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mutex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variable. If the mutex is already locked by another thread, this call will block the calling thread until the mutex is unlocked.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pthread_mutex_unlock (mutex)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will unlock a mutex if called by the owning thread. An error will be returned if: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the mutex was already unlocked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the mutex is owned by another thread 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Mutual Exclusion (Mutex)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76320"/>
            <a:ext cx="8229240" cy="6705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#include &lt;pthread.h&gt;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#include &lt;stdio.h&gt;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pthread_mutex_t mutex;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sum_value;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void *doSum (void *arg) {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sum = (int) arg;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while(true){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pthread_mutex_lock(&amp;mutex);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sum_value += sum;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printf(“After sum in thread %d = %d\n", sum, sum_value);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pthread_mutex_unlock (&amp;mutex);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	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Sleep(5);}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main (int argc, char *argv[]) {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pthread_t thread1, thread2;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int t1 = 1, t2 = 2;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pthread_mutex_init(&amp;mutex, NULL);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pthread_create(&amp;thread1, NULL, doSum, (void *)t1);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pthread_create(&amp;thread2, NULL, doSum, (void *)t2);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pthread_join (thread1, NULL);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pthread_join (thread2, NULL);</a:t>
            </a: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return  0;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Semaphores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permit a limited number of threads to execute a section of the code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 to mutexes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should include the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semaphore.h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header file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semaphore functions have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sem_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prefixes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Routines: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sem_init (sem, pshared, value)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sem_destroy (sem)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sem_wait (sem)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sem_post (sem)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Semaphores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sem_init (sem, pshared, value)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initializes a semaphore object pointed to by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pshared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is a sharing option; a value of 0 means the semaphore is local to the calling process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gives an initial value </a:t>
            </a: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value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to the semaphore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sem_destroy (sem)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frees the resources allocated to the semaphore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and this routine is usually called after pthread_join().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Semaphores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Thread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Threads share same 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address space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but have their own 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private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stacks.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Thread states: ready, running, waiting (blocked), or terminated.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362320" y="47242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4876920" y="54100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Thread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876920" y="40384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7162920" y="54100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Thread 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 flipV="1">
            <a:off x="3886200" y="4495680"/>
            <a:ext cx="9903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3886200" y="5181480"/>
            <a:ext cx="99036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6400800" y="5867280"/>
            <a:ext cx="76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28600" y="47242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Thread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752480" y="51814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304920" y="6553080"/>
            <a:ext cx="861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1905120" y="617220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time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sem_wait (sem)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atomically decreases the value of a semaphore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by 1, if it is negative, the calling process blocks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one of the blocked processes wakes up when another process calls sem_post.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sem_post (sem)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atomically increases the value of a semaphore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sem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by 1.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Semaphores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POSIX Thread (Pthread)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POSIX: Portable Operating System Inyerface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defines standards for APIs for maintaining compatibility between operating systems.</a:t>
            </a: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POSIX Threads, commonly known as pthreads, is a parallel execution model that exists independently from a language.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allows a program to control multiple different flows of work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is an API defined by standard POSIX.1c.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POSIX Thread (Pthread)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Native threading interface for Linux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 language programming types and procedure calls implemented with a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pthread.h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header.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assumes shared memory.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To compile with GNU compiler: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gcc/g++ &lt;progname&gt; –lpthread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gcc/g++ -pthread &lt;progname&gt;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Routines: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pthread_create (thread, attr, start_routine, arg)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pthread_join (threadid, status)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pthread_exit (status)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pthread_cancel (thread)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pthread_attr_init (attr)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 pthread_attr_destroy (attr)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Pthread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Pthread Management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pthread_create (thread, attr, start_routine, arg)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creates a new thread and makes it executable. This routine can be called any number of times from anywhere within your code.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pthread_create arguments: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thread: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 unique identifier for the new thread returned by the subroutine.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attr: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can be used to set thread attributes. NULL: default, specified only at thread creation time.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start_routine: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C routine that the thread will execute once it is created.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arg: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 single argument that may be passed to start_routine.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pthread_join (threadid, status)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accomplishes synchronization between threads.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pthread_join(threadid, status)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subroutine blocks the calling thread until the specified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threadid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thread terminates.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 programmer is able to obtain the target thread’s termination return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status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if it was specified in the target thread’s call to pthread_exit(). 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Pthread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Pthread Management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pthread_exit (status)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allows the programmer to specify an optional termination </a:t>
            </a: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status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parameter. If any file is open inside the thread, it will remain after the thread termination.</a:t>
            </a:r>
          </a:p>
          <a:p>
            <a:pPr marL="343080" indent="-342720">
              <a:lnSpc>
                <a:spcPct val="100000"/>
              </a:lnSpc>
              <a:spcBef>
                <a:spcPts val="340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thread may be terminated: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thread returns normally from its starting routine.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thread makes a call to the pthread_exit subroutine.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thread is canceled by another thread via the </a:t>
            </a:r>
            <a:r>
              <a:rPr lang="en-US" sz="2800" b="0" strike="noStrike" spc="-1">
                <a:solidFill>
                  <a:srgbClr val="00B0F0"/>
                </a:solidFill>
                <a:latin typeface="Calibri"/>
              </a:rPr>
              <a:t>pthread_cancel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routine.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entire process is terminated due to a call to exit() 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main() finishes first.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Pthread Management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pthread_cancel (thread)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cancels the specified thread.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pthread_attr_init (thread)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allows to initialize the attribute thread.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B0F0"/>
                </a:solidFill>
                <a:latin typeface="Calibri"/>
              </a:rPr>
              <a:t>pthread_attr_destroy (thread)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allows to free library resources used by the attribute.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1616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subject/>
  <dc:creator>user</dc:creator>
  <dc:description/>
  <cp:lastModifiedBy>1705010 - Md.Zarif-Ul-Alam</cp:lastModifiedBy>
  <cp:revision>9</cp:revision>
  <dcterms:created xsi:type="dcterms:W3CDTF">2006-08-16T00:00:00Z</dcterms:created>
  <dcterms:modified xsi:type="dcterms:W3CDTF">2022-01-03T18:18:16Z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