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305" r:id="rId6"/>
    <p:sldId id="307" r:id="rId7"/>
    <p:sldId id="308" r:id="rId8"/>
    <p:sldId id="306" r:id="rId9"/>
    <p:sldId id="309" r:id="rId10"/>
    <p:sldId id="311" r:id="rId11"/>
    <p:sldId id="312" r:id="rId12"/>
    <p:sldId id="314" r:id="rId13"/>
    <p:sldId id="322" r:id="rId14"/>
    <p:sldId id="316" r:id="rId15"/>
    <p:sldId id="315" r:id="rId16"/>
    <p:sldId id="317" r:id="rId17"/>
    <p:sldId id="318" r:id="rId18"/>
    <p:sldId id="319" r:id="rId19"/>
    <p:sldId id="320" r:id="rId20"/>
    <p:sldId id="32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Stabilized-RED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Md. Zarif Ul Alam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1705010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B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Assigning IP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CC2C22B-6A96-473C-9890-63145D4E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569834"/>
            <a:ext cx="6275667" cy="37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A2285-97AD-4BEF-9D47-5F391BF5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188" y="643537"/>
            <a:ext cx="5049546" cy="3178703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IP Address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71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B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Using RED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08C4EE2-2D8A-40EE-B7C7-E091745F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46" y="395839"/>
            <a:ext cx="6275667" cy="4141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2FFB8-DCB2-4531-AD09-E1D83FCB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48" y="4914345"/>
            <a:ext cx="617306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9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B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Flow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3B9E56B-8473-4503-8486-5004DE6F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522766"/>
            <a:ext cx="6275667" cy="38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9EB41-F4E1-4EAD-8A62-D7E99435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25" y="411162"/>
            <a:ext cx="5078717" cy="3618586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Flow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2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Performance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Metrics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C0C69BC-4F58-4F10-BCA3-609FE92D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161916"/>
            <a:ext cx="6275667" cy="45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0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C55D5-1C1D-4F3B-AA36-1D90A73B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77502"/>
            <a:ext cx="10925102" cy="3550658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Throughput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Flow Stats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DB3D47-2F34-4D75-BCC1-39CDDD2D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534" y="640080"/>
            <a:ext cx="42112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2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7CE11A-E9DB-4E48-AB63-C1EED29814AD}"/>
              </a:ext>
            </a:extLst>
          </p:cNvPr>
          <p:cNvSpPr>
            <a:spLocks noGrp="1"/>
          </p:cNvSpPr>
          <p:nvPr/>
        </p:nvSpPr>
        <p:spPr>
          <a:xfrm>
            <a:off x="1066800" y="1828800"/>
            <a:ext cx="10058400" cy="1185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160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B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Building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Topology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4B76471-09E0-4709-B983-E2F7A94C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03" y="2009648"/>
            <a:ext cx="4386598" cy="22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E84E4-0845-4447-A960-68378867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50" y="643538"/>
            <a:ext cx="7408399" cy="361858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p2p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connection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9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Building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Topology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418E94-A482-4853-AABB-2473DDA4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687503"/>
            <a:ext cx="6275667" cy="34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8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C4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Building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Topology</a:t>
            </a:r>
          </a:p>
        </p:txBody>
      </p:sp>
      <p:cxnSp>
        <p:nvCxnSpPr>
          <p:cNvPr id="93" name="Straight Connector 8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4C1FB5-080B-42CD-9568-2FBAC4F5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35" y="1546300"/>
            <a:ext cx="6275667" cy="37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B79D8-7B9E-4DD5-862D-E9C1756C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250" y="978366"/>
            <a:ext cx="5471617" cy="220483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Wifi</a:t>
            </a:r>
            <a:r>
              <a:rPr lang="en-US" sz="4800" dirty="0">
                <a:solidFill>
                  <a:srgbClr val="FFFFFF"/>
                </a:solidFill>
              </a:rPr>
              <a:t> nodes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E2810-52C6-4EAB-BA5F-3F5947D1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47105"/>
            <a:ext cx="10925102" cy="1611451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PHY Layer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2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A7821-83A0-468F-8981-DA984B9F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6" y="643538"/>
            <a:ext cx="7384868" cy="361858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MAC Layer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3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5823D-0D69-41AD-B0D0-1AB05E55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48" y="643538"/>
            <a:ext cx="4426404" cy="3618586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Mobility Model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664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{9E27E4A9-FFF5-422D-A9C0-DFA878F9C8E8}tf11429527_win32</Template>
  <TotalTime>328</TotalTime>
  <Words>43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Bookman Old Style</vt:lpstr>
      <vt:lpstr>Calibri</vt:lpstr>
      <vt:lpstr>Franklin Gothic Book</vt:lpstr>
      <vt:lpstr>1_RetrospectVTI</vt:lpstr>
      <vt:lpstr>Stabilized-RED</vt:lpstr>
      <vt:lpstr>Building Topology</vt:lpstr>
      <vt:lpstr>p2p connection</vt:lpstr>
      <vt:lpstr>Building Topology</vt:lpstr>
      <vt:lpstr>Building Topology</vt:lpstr>
      <vt:lpstr>Wifi nodes</vt:lpstr>
      <vt:lpstr>PHY Layer</vt:lpstr>
      <vt:lpstr>MAC Layer</vt:lpstr>
      <vt:lpstr>Mobility Model</vt:lpstr>
      <vt:lpstr>Assigning IP</vt:lpstr>
      <vt:lpstr>IP Address</vt:lpstr>
      <vt:lpstr>Using RED</vt:lpstr>
      <vt:lpstr>Flow</vt:lpstr>
      <vt:lpstr>Flow</vt:lpstr>
      <vt:lpstr>Performance Metrics</vt:lpstr>
      <vt:lpstr>Throughput</vt:lpstr>
      <vt:lpstr>Flow Stats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S-RED</dc:title>
  <dc:creator>1705010 - Md.Zarif-Ul-Alam</dc:creator>
  <cp:lastModifiedBy>1705010 - Md.Zarif-Ul-Alam</cp:lastModifiedBy>
  <cp:revision>7</cp:revision>
  <dcterms:created xsi:type="dcterms:W3CDTF">2022-01-17T01:17:41Z</dcterms:created>
  <dcterms:modified xsi:type="dcterms:W3CDTF">2022-02-07T03:20:42Z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