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28f5ac91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28f5ac91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28f5ac91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28f5ac91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28f5ac91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28f5ac91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28f5ac91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28f5ac91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28f5ac91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28f5ac91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28f5ac91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28f5ac91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28f5ac91c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28f5ac91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28f5ac91c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28f5ac91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28f5ac91c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28f5ac91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28f5ac91c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28f5ac91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28f5ac9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28f5ac9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28f5ac91c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28f5ac91c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28f5ac91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28f5ac91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28f5ac91c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28f5ac91c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28f5ac91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28f5ac91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28f5ac91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28f5ac91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28f5ac91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28f5ac91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28f5ac91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28f5ac91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28f5ac91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28f5ac91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28f5ac91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28f5ac91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28f5ac91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28f5ac91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 Overflow Attack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 Overflow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017725"/>
            <a:ext cx="645548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 Overflow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17725"/>
            <a:ext cx="63341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818075"/>
            <a:ext cx="4315363" cy="117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7363" y="4199075"/>
            <a:ext cx="320992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 Overflow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170125"/>
            <a:ext cx="652462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For Our Experiment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70125"/>
            <a:ext cx="46767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808300"/>
            <a:ext cx="58578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2798900"/>
            <a:ext cx="644842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Conducting Buffer Overflow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70125"/>
            <a:ext cx="67151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Conducting Buffer Overflow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246325"/>
            <a:ext cx="334327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Conducting Buffer Overflow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170125"/>
            <a:ext cx="632241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Conducting Buffer Overflow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70125"/>
            <a:ext cx="58641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Conducting Buffer Overflow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5735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Conducting Buffer Overflow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70125"/>
            <a:ext cx="69151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Memory Layout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segment : stores executable 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</a:t>
            </a:r>
            <a:r>
              <a:rPr lang="en"/>
              <a:t>xecutable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 - only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segment: static/global variables initialized by programmer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BSS (block started by symbol) segment: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Stores uninitialized global/static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Heap : Provides space for dynamic memory allocation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Stack</a:t>
            </a:r>
            <a:endParaRPr b="1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00" y="1170125"/>
            <a:ext cx="4267199" cy="3161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With Unknown Buffer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170125"/>
            <a:ext cx="548043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With Unknown Buffer Address and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70125"/>
            <a:ext cx="6030000" cy="22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With Unknown Buffer Address and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255" y="1017725"/>
            <a:ext cx="5716872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Memory Layout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Stack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Stores data for function calls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Stores local variables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default non-executable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00" y="1170125"/>
            <a:ext cx="4267199" cy="3161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Memory Layout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00" y="1170125"/>
            <a:ext cx="4267199" cy="3161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170125"/>
            <a:ext cx="4495799" cy="2849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and Function Invocation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752" y="1430700"/>
            <a:ext cx="4753549" cy="295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855925"/>
            <a:ext cx="315277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and Function Invocation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21" y="1162750"/>
            <a:ext cx="2176525" cy="13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75" y="3479025"/>
            <a:ext cx="6367750" cy="11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2750" y="1049700"/>
            <a:ext cx="3584749" cy="22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and Function Invocation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21" y="1162750"/>
            <a:ext cx="2176525" cy="13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2750" y="1049700"/>
            <a:ext cx="3584749" cy="222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2623700"/>
            <a:ext cx="3146322" cy="23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 Overflow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83950" cy="258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8375" y="1170125"/>
            <a:ext cx="3673224" cy="25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 Overflow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25" y="930650"/>
            <a:ext cx="4980100" cy="42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597" y="4000500"/>
            <a:ext cx="4425124" cy="11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