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FFD"/>
    <a:srgbClr val="000000"/>
    <a:srgbClr val="202020"/>
    <a:srgbClr val="6D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A901D8-737D-C647-CE3C-F9CB5204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29ED00-32A3-B314-142A-39F32EBB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171165-CAFB-6A58-E583-CB0BFFA4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68A33E-B539-B162-4C94-184ED68E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6E9E22-A051-8E12-2B66-0F59648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9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C36741-0030-D72C-41EB-52FA3E8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AD87BA-9830-E195-59B7-D5E75CF8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F3CF90-3313-127D-FBC4-7751E84F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18B4B3-0280-E1A0-D4DD-A1965844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46094D-A88A-6D58-1313-0D4A7F17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5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28ED0A9-2979-0C5B-595E-22ACA9F7F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1950E04-EE0E-13FE-57B0-D59BB5A3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7D7B69-9318-9E0B-9438-00663C2E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C660F0-803E-2AAC-322E-D1E51DCD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CF7507-78EF-D9D6-668D-A3928E85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41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06457D-91DC-7761-FF38-D3333B2C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62DC1E-9E8F-5B2F-1040-DCC8F280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B17C5C-89E5-D8CA-B293-1107116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D52609-0902-03C9-B352-7EF0A2BD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48EFE7-9745-5F26-3BBE-59BF75D8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7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887824-D417-0FA3-9933-6049812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4B9628-884F-7419-3090-68706903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C8EF06-8428-A530-5CB8-DFD1AB80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4962EA-A4F8-DF8D-8A9E-790ADDC7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287197-A0F0-7463-4959-515B1C06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29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DF1E4-02E9-7386-AEBD-16E9E4D9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016936-9735-B117-6BD0-77FEA7708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997837-3D42-72EA-7E2E-2CDD1D04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2E150C-1B8A-7980-7BC1-DAD78407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EC0E53-E95D-30EC-C626-C049A6F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1A3183-E331-C217-B4BA-78FB7E8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0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0110E4-DDFC-A5B0-0CB2-5F7D873E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E633B0-796E-40AA-997A-D171A298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A80DFEA-DA02-3226-52D1-3984C0FA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487620B-3852-A368-61BB-D86626572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3F7603F-8D5E-6550-ADC7-10170AC22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C5DAFEB-1A09-D3BD-68A1-6595DF3D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A180655-B6F7-4F7E-9AA0-50D2910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E2A2642-4B68-2E34-8A00-5393FC5D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9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8B26E-CD18-986F-038D-B4F81C0E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320228-D766-D103-04AC-19073A29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D1E495-855B-7AD4-46D8-E1E7D87B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603407D-8475-56C8-5CC6-416A7752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29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F40F45F-DDBD-3E26-8D25-594D916D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41E6B37-75EF-129B-9227-092A4989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B970F8-3C7E-2DDD-8870-7C867F53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2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8A6BC7-56E3-A2F0-5FDD-7F81F84C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D22DF3-54FA-89F3-67E3-0CAFDE95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D2889A-F9A9-A518-836C-5E40E7DF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05B865-8DE6-9260-431B-0531CED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AD4A0-4C9D-D22A-5F3B-B82AF76C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53169E-E38A-6872-7629-F942F4A4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1A8ED-D2F8-2800-C4BE-5964B525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5BCA31F-7BB0-1978-5B7C-B61BBB8A5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393951-3310-5BED-5847-436793DEE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374704-4BAD-0B2B-3278-9F41BC9E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8754A5-849C-0F86-FB15-94CF9EFC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05B792C-C8BD-394C-951B-339941F3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8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1CD7F3-7B00-FD52-9149-57AAC23C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9974E0-6F56-2624-3732-DB7C81F8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D9F13F-8D27-DA13-BE4A-EDA1D2C68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87DCC9-6637-4A25-F40F-0D9203CB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27E6A1-CB98-3253-4DEB-10F8547E4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5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5D21786-9F99-30E6-7C3C-7BA21E01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68"/>
            <a:ext cx="12192000" cy="580909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4E8F2A8-ECC0-CA05-7D76-FAE628BD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2539" y="3246003"/>
            <a:ext cx="920056" cy="1545336"/>
          </a:xfrm>
          <a:prstGeom prst="rect">
            <a:avLst/>
          </a:prstGeom>
        </p:spPr>
      </p:pic>
      <p:pic>
        <p:nvPicPr>
          <p:cNvPr id="9" name="Kép 8" descr="A képen szöveg, játék, clipart, vektorgrafika látható&#10;&#10;Automatikusan generált leírás">
            <a:extLst>
              <a:ext uri="{FF2B5EF4-FFF2-40B4-BE49-F238E27FC236}">
                <a16:creationId xmlns:a16="http://schemas.microsoft.com/office/drawing/2014/main" id="{5B7E6698-A3A0-CDE8-1883-D8DAD0AE4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3248297"/>
            <a:ext cx="918689" cy="1543042"/>
          </a:xfrm>
          <a:prstGeom prst="rect">
            <a:avLst/>
          </a:prstGeom>
        </p:spPr>
      </p:pic>
      <p:pic>
        <p:nvPicPr>
          <p:cNvPr id="11" name="Kép 10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077CDAF3-BA7E-2B0C-7D1C-7939A8584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5876" y="3246003"/>
            <a:ext cx="920055" cy="1545336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1B7C5C3-4B07-8416-BF43-8DE2A7A95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59" y="4791339"/>
            <a:ext cx="3965575" cy="75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6121766-5FF9-3797-8783-DC0517C0F200}"/>
              </a:ext>
            </a:extLst>
          </p:cNvPr>
          <p:cNvSpPr txBox="1"/>
          <p:nvPr/>
        </p:nvSpPr>
        <p:spPr>
          <a:xfrm>
            <a:off x="1029707" y="5930529"/>
            <a:ext cx="4636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V2, you cannot move right now, you are paralyzed.</a:t>
            </a:r>
            <a:endParaRPr lang="hu-HU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Ábra 14" descr="Közepes hangerő körvonalas">
            <a:extLst>
              <a:ext uri="{FF2B5EF4-FFF2-40B4-BE49-F238E27FC236}">
                <a16:creationId xmlns:a16="http://schemas.microsoft.com/office/drawing/2014/main" id="{963D3B8F-4CF6-83C4-D666-08828654D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94030" y="56088"/>
            <a:ext cx="314496" cy="314496"/>
          </a:xfrm>
          <a:prstGeom prst="rect">
            <a:avLst/>
          </a:prstGeom>
        </p:spPr>
      </p:pic>
      <p:sp>
        <p:nvSpPr>
          <p:cNvPr id="16" name="Szorzás jele 15">
            <a:extLst>
              <a:ext uri="{FF2B5EF4-FFF2-40B4-BE49-F238E27FC236}">
                <a16:creationId xmlns:a16="http://schemas.microsoft.com/office/drawing/2014/main" id="{42DB7F59-DFFB-C294-D88A-77A75404C507}"/>
              </a:ext>
            </a:extLst>
          </p:cNvPr>
          <p:cNvSpPr/>
          <p:nvPr/>
        </p:nvSpPr>
        <p:spPr>
          <a:xfrm>
            <a:off x="11703331" y="56088"/>
            <a:ext cx="358028" cy="314496"/>
          </a:xfrm>
          <a:prstGeom prst="mathMultiply">
            <a:avLst>
              <a:gd name="adj1" fmla="val 235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A191EA00-8132-250B-5E78-0535DC01AF71}"/>
              </a:ext>
            </a:extLst>
          </p:cNvPr>
          <p:cNvSpPr/>
          <p:nvPr/>
        </p:nvSpPr>
        <p:spPr>
          <a:xfrm>
            <a:off x="1166865" y="5171069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Next</a:t>
            </a:r>
            <a:endParaRPr lang="hu-HU" sz="20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9" name="Ábra 18" descr="Férfi orvos körvonalas">
            <a:extLst>
              <a:ext uri="{FF2B5EF4-FFF2-40B4-BE49-F238E27FC236}">
                <a16:creationId xmlns:a16="http://schemas.microsoft.com/office/drawing/2014/main" id="{3E810BCC-8788-3AC1-4F94-2CC1F98E90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7809" y="56088"/>
            <a:ext cx="314496" cy="3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4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0D1FF6BD-C0BB-9776-C42E-D1AB65B4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B037D6D-B7BE-E0D2-B11F-E2F701C33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38732A8-EB6F-B329-5C57-659F20977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91" y="3020614"/>
            <a:ext cx="2016607" cy="26836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F1786F5-AC55-9237-9B13-8085B9CDE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84945" y="3020614"/>
            <a:ext cx="1698536" cy="26118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E3AC968-C89D-1124-BF19-1EA92D923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287" y="3530560"/>
            <a:ext cx="2422763" cy="4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1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>
            <a:extLst>
              <a:ext uri="{FF2B5EF4-FFF2-40B4-BE49-F238E27FC236}">
                <a16:creationId xmlns:a16="http://schemas.microsoft.com/office/drawing/2014/main" id="{35182C24-A003-A11B-3B49-9A12B6A1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328F442B-77FB-6EF6-560A-48F61E833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336" r="4861" b="10499"/>
          <a:stretch/>
        </p:blipFill>
        <p:spPr>
          <a:xfrm>
            <a:off x="309710" y="531564"/>
            <a:ext cx="11640312" cy="5362795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B50761D4-9B34-5B00-D130-69971024FFA3}"/>
              </a:ext>
            </a:extLst>
          </p:cNvPr>
          <p:cNvSpPr/>
          <p:nvPr/>
        </p:nvSpPr>
        <p:spPr>
          <a:xfrm>
            <a:off x="1198645" y="5531562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D62F8703-DE4E-BFF3-800A-6C0FE7EC5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1" y="3505201"/>
            <a:ext cx="743363" cy="17526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95D59B8-16A6-CB8F-1468-6680002C1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256" y="533936"/>
            <a:ext cx="744655" cy="1755648"/>
          </a:xfrm>
          <a:prstGeom prst="rect">
            <a:avLst/>
          </a:prstGeom>
        </p:spPr>
      </p:pic>
      <p:pic>
        <p:nvPicPr>
          <p:cNvPr id="16" name="Kép 15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4A3EF4D2-1502-ECE5-CDBD-339E8A956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4818" y="2335137"/>
            <a:ext cx="744655" cy="1755648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B6BB7779-FBDB-D4E0-D1A7-6E7576966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916" y="2551176"/>
            <a:ext cx="1141745" cy="175564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E4F92A3E-3951-6616-04EF-61E656641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3472" y="3513668"/>
            <a:ext cx="1141745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409B8F5C-E785-9FD2-8E3E-C516C81D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EE36B59-9AF8-B5B8-4800-6C542DF31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2834" r="4693" b="10705"/>
          <a:stretch/>
        </p:blipFill>
        <p:spPr>
          <a:xfrm>
            <a:off x="315119" y="557713"/>
            <a:ext cx="11663360" cy="5324578"/>
          </a:xfrm>
          <a:prstGeom prst="rect">
            <a:avLst/>
          </a:prstGeom>
        </p:spPr>
      </p:pic>
      <p:sp>
        <p:nvSpPr>
          <p:cNvPr id="17" name="Téglalap 16">
            <a:extLst>
              <a:ext uri="{FF2B5EF4-FFF2-40B4-BE49-F238E27FC236}">
                <a16:creationId xmlns:a16="http://schemas.microsoft.com/office/drawing/2014/main" id="{F4B995A4-7A41-33F9-8339-4DEA391F7C4D}"/>
              </a:ext>
            </a:extLst>
          </p:cNvPr>
          <p:cNvSpPr/>
          <p:nvPr/>
        </p:nvSpPr>
        <p:spPr>
          <a:xfrm>
            <a:off x="1198645" y="5531562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9" name="Kép 18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0E10E0F2-8A19-0173-758A-95F994E2C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60633" y="4306824"/>
            <a:ext cx="744655" cy="1755648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48A9BD39-1D9A-E8EE-BF6E-909103B54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1" y="3505201"/>
            <a:ext cx="743363" cy="1752600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0FABC869-D1D7-E012-64FA-FC7F21849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955" y="658297"/>
            <a:ext cx="744655" cy="1755648"/>
          </a:xfrm>
          <a:prstGeom prst="rect">
            <a:avLst/>
          </a:prstGeom>
        </p:spPr>
      </p:pic>
      <p:pic>
        <p:nvPicPr>
          <p:cNvPr id="22" name="Kép 21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456918ED-E89A-6D8B-E0DA-4780DD865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22743" y="2551176"/>
            <a:ext cx="744655" cy="1755648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8D62D831-7FE7-E878-358A-3EA67CFFE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2028" y="1818780"/>
            <a:ext cx="1141745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4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2618A7BA-1E1B-3096-76C7-1085AABC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B5680F6-2FE2-235C-08A4-4EB9D7C4E6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628" r="4722" b="10499"/>
          <a:stretch/>
        </p:blipFill>
        <p:spPr>
          <a:xfrm>
            <a:off x="309710" y="540789"/>
            <a:ext cx="11640312" cy="5336637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6E35B874-8C1B-6ECA-0529-F58ADF3B98A8}"/>
              </a:ext>
            </a:extLst>
          </p:cNvPr>
          <p:cNvSpPr/>
          <p:nvPr/>
        </p:nvSpPr>
        <p:spPr>
          <a:xfrm>
            <a:off x="1198645" y="5531562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7" name="Kép 16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34C4FE88-9D0E-BA35-90C4-6D675562E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02691" y="-337035"/>
            <a:ext cx="744655" cy="1755648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86A3088D-3E9A-8A65-F5E9-0067CDA1F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1" y="3505201"/>
            <a:ext cx="743363" cy="17526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C4756DA0-74AD-E985-4A18-334FA2EC4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364" y="3025141"/>
            <a:ext cx="744655" cy="1755648"/>
          </a:xfrm>
          <a:prstGeom prst="rect">
            <a:avLst/>
          </a:prstGeom>
        </p:spPr>
      </p:pic>
      <p:pic>
        <p:nvPicPr>
          <p:cNvPr id="21" name="Kép 20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94F20169-ED3C-1660-37B8-6E722835F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69244" y="540789"/>
            <a:ext cx="744655" cy="175564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9E483CBB-6701-7461-C65B-9E95EE56AB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2028" y="1818780"/>
            <a:ext cx="1141745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</Words>
  <Application>Microsoft Office PowerPoint</Application>
  <PresentationFormat>Szélesvásznú</PresentationFormat>
  <Paragraphs>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Kitti Csia</dc:creator>
  <cp:lastModifiedBy>Kitti Csia</cp:lastModifiedBy>
  <cp:revision>6</cp:revision>
  <dcterms:created xsi:type="dcterms:W3CDTF">2022-05-03T10:27:52Z</dcterms:created>
  <dcterms:modified xsi:type="dcterms:W3CDTF">2022-05-15T18:32:46Z</dcterms:modified>
</cp:coreProperties>
</file>