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  <a:srgbClr val="6D6B5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A901D8-737D-C647-CE3C-F9CB52042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F29ED00-32A3-B314-142A-39F32EBBF8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F171165-CAFB-6A58-E583-CB0BFFA45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62AEE-D172-46F7-AEF3-5CC18ED7D2F0}" type="datetimeFigureOut">
              <a:rPr lang="hu-HU" smtClean="0"/>
              <a:t>2022. 05. 03.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068A33E-B539-B162-4C94-184ED68EB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86E9E22-A051-8E12-2B66-0F5964814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8B69A-8D30-4051-BEFB-069A993E67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3973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0C36741-0030-D72C-41EB-52FA3E879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9AD87BA-9830-E195-59B7-D5E75CF832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BF3CF90-3313-127D-FBC4-7751E84F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62AEE-D172-46F7-AEF3-5CC18ED7D2F0}" type="datetimeFigureOut">
              <a:rPr lang="hu-HU" smtClean="0"/>
              <a:t>2022. 05. 03.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918B4B3-0280-E1A0-D4DD-A19658448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B46094D-A88A-6D58-1313-0D4A7F175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8B69A-8D30-4051-BEFB-069A993E67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3522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E28ED0A9-2979-0C5B-595E-22ACA9F7F4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D1950E04-EE0E-13FE-57B0-D59BB5A39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37D7B69-9318-9E0B-9438-00663C2EA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62AEE-D172-46F7-AEF3-5CC18ED7D2F0}" type="datetimeFigureOut">
              <a:rPr lang="hu-HU" smtClean="0"/>
              <a:t>2022. 05. 03.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1C660F0-803E-2AAC-322E-D1E51DCDD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ECF7507-78EF-D9D6-668D-A3928E85D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8B69A-8D30-4051-BEFB-069A993E67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8413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506457D-91DC-7761-FF38-D3333B2CB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262DC1E-9E8F-5B2F-1040-DCC8F2809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2B17C5C-89E5-D8CA-B293-110711677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62AEE-D172-46F7-AEF3-5CC18ED7D2F0}" type="datetimeFigureOut">
              <a:rPr lang="hu-HU" smtClean="0"/>
              <a:t>2022. 05. 03.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FD52609-0902-03C9-B352-7EF0A2BD1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148EFE7-9745-5F26-3BBE-59BF75D8D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8B69A-8D30-4051-BEFB-069A993E67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8755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8887824-D417-0FA3-9933-6049812CC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F4B9628-884F-7419-3090-687069035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FC8EF06-8428-A530-5CB8-DFD1AB805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62AEE-D172-46F7-AEF3-5CC18ED7D2F0}" type="datetimeFigureOut">
              <a:rPr lang="hu-HU" smtClean="0"/>
              <a:t>2022. 05. 03.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D4962EA-A4F8-DF8D-8A9E-790ADDC72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A287197-A0F0-7463-4959-515B1C063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8B69A-8D30-4051-BEFB-069A993E67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1529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5DF1E4-02E9-7386-AEBD-16E9E4D9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3016936-9735-B117-6BD0-77FEA7708A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9997837-3D42-72EA-7E2E-2CDD1D043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C2E150C-1B8A-7980-7BC1-DAD784073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62AEE-D172-46F7-AEF3-5CC18ED7D2F0}" type="datetimeFigureOut">
              <a:rPr lang="hu-HU" smtClean="0"/>
              <a:t>2022. 05. 03.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4EC0E53-E95D-30EC-C626-C049A6F89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71A3183-E331-C217-B4BA-78FB7E800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8B69A-8D30-4051-BEFB-069A993E67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96095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F0110E4-DDFC-A5B0-0CB2-5F7D873E5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DE633B0-796E-40AA-997A-D171A298F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A80DFEA-DA02-3226-52D1-3984C0FA6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A487620B-3852-A368-61BB-D866265723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63F7603F-8D5E-6550-ADC7-10170AC224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9C5DAFEB-1A09-D3BD-68A1-6595DF3D2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62AEE-D172-46F7-AEF3-5CC18ED7D2F0}" type="datetimeFigureOut">
              <a:rPr lang="hu-HU" smtClean="0"/>
              <a:t>2022. 05. 03.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4A180655-B6F7-4F7E-9AA0-50D291023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8E2A2642-4B68-2E34-8A00-5393FC5D0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8B69A-8D30-4051-BEFB-069A993E67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96952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F8B26E-CD18-986F-038D-B4F81C0E0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5320228-D766-D103-04AC-19073A29F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62AEE-D172-46F7-AEF3-5CC18ED7D2F0}" type="datetimeFigureOut">
              <a:rPr lang="hu-HU" smtClean="0"/>
              <a:t>2022. 05. 03.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4D1E495-855B-7AD4-46D8-E1E7D87BC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603407D-8475-56C8-5CC6-416A77522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8B69A-8D30-4051-BEFB-069A993E67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82291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2F40F45F-DDBD-3E26-8D25-594D916D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62AEE-D172-46F7-AEF3-5CC18ED7D2F0}" type="datetimeFigureOut">
              <a:rPr lang="hu-HU" smtClean="0"/>
              <a:t>2022. 05. 03.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041E6B37-75EF-129B-9227-092A4989A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BB970F8-3C7E-2DDD-8870-7C867F535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8B69A-8D30-4051-BEFB-069A993E67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7825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18A6BC7-56E3-A2F0-5FDD-7F81F84CF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3D22DF3-54FA-89F3-67E3-0CAFDE953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9BD2889A-F9A9-A518-836C-5E40E7DF2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F05B865-8DE6-9260-431B-0531CEDBA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62AEE-D172-46F7-AEF3-5CC18ED7D2F0}" type="datetimeFigureOut">
              <a:rPr lang="hu-HU" smtClean="0"/>
              <a:t>2022. 05. 03.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2FAD4A0-4C9D-D22A-5F3B-B82AF76C9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453169E-E38A-6872-7629-F942F4A4E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8B69A-8D30-4051-BEFB-069A993E67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1975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4D1A8ED-D2F8-2800-C4BE-5964B525B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F5BCA31F-7BB0-1978-5B7C-B61BBB8A59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C393951-3310-5BED-5847-436793DEE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3374704-4BAD-0B2B-3278-9F41BC9EE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62AEE-D172-46F7-AEF3-5CC18ED7D2F0}" type="datetimeFigureOut">
              <a:rPr lang="hu-HU" smtClean="0"/>
              <a:t>2022. 05. 03.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58754A5-849C-0F86-FB15-94CF9EFC4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05B792C-C8BD-394C-951B-339941F37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8B69A-8D30-4051-BEFB-069A993E67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4185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791CD7F3-7B00-FD52-9149-57AAC23CE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79974E0-6F56-2624-3732-DB7C81F8F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CD9F13F-8D27-DA13-BE4A-EDA1D2C686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62AEE-D172-46F7-AEF3-5CC18ED7D2F0}" type="datetimeFigureOut">
              <a:rPr lang="hu-HU" smtClean="0"/>
              <a:t>2022. 05. 03.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987DCC9-6637-4A25-F40F-0D9203CB7A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327E6A1-CB98-3253-4DEB-10F8547E4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8B69A-8D30-4051-BEFB-069A993E67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04546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D5D21786-9F99-30E6-7C3C-7BA21E01D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968"/>
            <a:ext cx="12192000" cy="580909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54E8F2A8-ECC0-CA05-7D76-FAE628BD4D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52539" y="3246003"/>
            <a:ext cx="920056" cy="1545336"/>
          </a:xfrm>
          <a:prstGeom prst="rect">
            <a:avLst/>
          </a:prstGeom>
        </p:spPr>
      </p:pic>
      <p:pic>
        <p:nvPicPr>
          <p:cNvPr id="9" name="Kép 8" descr="A képen szöveg, játék, clipart, vektorgrafika látható&#10;&#10;Automatikusan generált leírás">
            <a:extLst>
              <a:ext uri="{FF2B5EF4-FFF2-40B4-BE49-F238E27FC236}">
                <a16:creationId xmlns:a16="http://schemas.microsoft.com/office/drawing/2014/main" id="{5B7E6698-A3A0-CDE8-1883-D8DAD0AE43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925" y="3248297"/>
            <a:ext cx="918689" cy="1543042"/>
          </a:xfrm>
          <a:prstGeom prst="rect">
            <a:avLst/>
          </a:prstGeom>
        </p:spPr>
      </p:pic>
      <p:pic>
        <p:nvPicPr>
          <p:cNvPr id="11" name="Kép 10" descr="A képen szöveg, clipart, vektorgrafika látható&#10;&#10;Automatikusan generált leírás">
            <a:extLst>
              <a:ext uri="{FF2B5EF4-FFF2-40B4-BE49-F238E27FC236}">
                <a16:creationId xmlns:a16="http://schemas.microsoft.com/office/drawing/2014/main" id="{077CDAF3-BA7E-2B0C-7D1C-7939A85842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05876" y="3246003"/>
            <a:ext cx="920055" cy="1545336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A1B7C5C3-4B07-8416-BF43-8DE2A7A95B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9559" y="4791339"/>
            <a:ext cx="3965575" cy="75946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zövegdoboz 12">
            <a:extLst>
              <a:ext uri="{FF2B5EF4-FFF2-40B4-BE49-F238E27FC236}">
                <a16:creationId xmlns:a16="http://schemas.microsoft.com/office/drawing/2014/main" id="{96121766-5FF9-3797-8783-DC0517C0F200}"/>
              </a:ext>
            </a:extLst>
          </p:cNvPr>
          <p:cNvSpPr txBox="1"/>
          <p:nvPr/>
        </p:nvSpPr>
        <p:spPr>
          <a:xfrm>
            <a:off x="1029707" y="5930529"/>
            <a:ext cx="46362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Agency FB" panose="020B0503020202020204" pitchFamily="34" charset="0"/>
              </a:rPr>
              <a:t>V2, you cannot move right now, you are paralyzed.</a:t>
            </a:r>
            <a:endParaRPr lang="hu-HU" sz="22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pic>
        <p:nvPicPr>
          <p:cNvPr id="15" name="Ábra 14" descr="Közepes hangerő körvonalas">
            <a:extLst>
              <a:ext uri="{FF2B5EF4-FFF2-40B4-BE49-F238E27FC236}">
                <a16:creationId xmlns:a16="http://schemas.microsoft.com/office/drawing/2014/main" id="{963D3B8F-4CF6-83C4-D666-08828654D5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294030" y="56088"/>
            <a:ext cx="314496" cy="314496"/>
          </a:xfrm>
          <a:prstGeom prst="rect">
            <a:avLst/>
          </a:prstGeom>
        </p:spPr>
      </p:pic>
      <p:sp>
        <p:nvSpPr>
          <p:cNvPr id="16" name="Szorzás jele 15">
            <a:extLst>
              <a:ext uri="{FF2B5EF4-FFF2-40B4-BE49-F238E27FC236}">
                <a16:creationId xmlns:a16="http://schemas.microsoft.com/office/drawing/2014/main" id="{42DB7F59-DFFB-C294-D88A-77A75404C507}"/>
              </a:ext>
            </a:extLst>
          </p:cNvPr>
          <p:cNvSpPr/>
          <p:nvPr/>
        </p:nvSpPr>
        <p:spPr>
          <a:xfrm>
            <a:off x="11703331" y="56088"/>
            <a:ext cx="358028" cy="314496"/>
          </a:xfrm>
          <a:prstGeom prst="mathMultiply">
            <a:avLst>
              <a:gd name="adj1" fmla="val 2352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Téglalap 16">
            <a:extLst>
              <a:ext uri="{FF2B5EF4-FFF2-40B4-BE49-F238E27FC236}">
                <a16:creationId xmlns:a16="http://schemas.microsoft.com/office/drawing/2014/main" id="{A191EA00-8132-250B-5E78-0535DC01AF71}"/>
              </a:ext>
            </a:extLst>
          </p:cNvPr>
          <p:cNvSpPr/>
          <p:nvPr/>
        </p:nvSpPr>
        <p:spPr>
          <a:xfrm>
            <a:off x="1166865" y="5171069"/>
            <a:ext cx="900059" cy="379730"/>
          </a:xfrm>
          <a:prstGeom prst="rect">
            <a:avLst/>
          </a:prstGeom>
          <a:solidFill>
            <a:srgbClr val="202020"/>
          </a:solidFill>
          <a:ln w="19050">
            <a:solidFill>
              <a:srgbClr val="6D6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</a:rPr>
              <a:t>Next</a:t>
            </a:r>
            <a:endParaRPr lang="hu-HU" sz="2000" dirty="0">
              <a:solidFill>
                <a:schemeClr val="bg1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  <p:pic>
        <p:nvPicPr>
          <p:cNvPr id="19" name="Ábra 18" descr="Férfi orvos körvonalas">
            <a:extLst>
              <a:ext uri="{FF2B5EF4-FFF2-40B4-BE49-F238E27FC236}">
                <a16:creationId xmlns:a16="http://schemas.microsoft.com/office/drawing/2014/main" id="{3E810BCC-8788-3AC1-4F94-2CC1F98E90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827809" y="56088"/>
            <a:ext cx="314496" cy="31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547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D5D21786-9F99-30E6-7C3C-7BA21E01D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968"/>
            <a:ext cx="12192000" cy="5809090"/>
          </a:xfrm>
          <a:prstGeom prst="rect">
            <a:avLst/>
          </a:prstGeom>
        </p:spPr>
      </p:pic>
      <p:pic>
        <p:nvPicPr>
          <p:cNvPr id="9" name="Kép 8" descr="A képen szöveg, játék, clipart, vektorgrafika látható&#10;&#10;Automatikusan generált leírás">
            <a:extLst>
              <a:ext uri="{FF2B5EF4-FFF2-40B4-BE49-F238E27FC236}">
                <a16:creationId xmlns:a16="http://schemas.microsoft.com/office/drawing/2014/main" id="{5B7E6698-A3A0-CDE8-1883-D8DAD0AE43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925" y="3248297"/>
            <a:ext cx="918689" cy="1543042"/>
          </a:xfrm>
          <a:prstGeom prst="rect">
            <a:avLst/>
          </a:prstGeom>
        </p:spPr>
      </p:pic>
      <p:sp>
        <p:nvSpPr>
          <p:cNvPr id="13" name="Szövegdoboz 12">
            <a:extLst>
              <a:ext uri="{FF2B5EF4-FFF2-40B4-BE49-F238E27FC236}">
                <a16:creationId xmlns:a16="http://schemas.microsoft.com/office/drawing/2014/main" id="{96121766-5FF9-3797-8783-DC0517C0F200}"/>
              </a:ext>
            </a:extLst>
          </p:cNvPr>
          <p:cNvSpPr txBox="1"/>
          <p:nvPr/>
        </p:nvSpPr>
        <p:spPr>
          <a:xfrm>
            <a:off x="1029707" y="5930529"/>
            <a:ext cx="17748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Agency FB" panose="020B0503020202020204" pitchFamily="34" charset="0"/>
              </a:rPr>
              <a:t>V2, it is your turn.</a:t>
            </a:r>
            <a:endParaRPr lang="hu-HU" sz="22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pic>
        <p:nvPicPr>
          <p:cNvPr id="15" name="Ábra 14" descr="Közepes hangerő körvonalas">
            <a:extLst>
              <a:ext uri="{FF2B5EF4-FFF2-40B4-BE49-F238E27FC236}">
                <a16:creationId xmlns:a16="http://schemas.microsoft.com/office/drawing/2014/main" id="{963D3B8F-4CF6-83C4-D666-08828654D5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94030" y="56088"/>
            <a:ext cx="314496" cy="314496"/>
          </a:xfrm>
          <a:prstGeom prst="rect">
            <a:avLst/>
          </a:prstGeom>
        </p:spPr>
      </p:pic>
      <p:sp>
        <p:nvSpPr>
          <p:cNvPr id="16" name="Szorzás jele 15">
            <a:extLst>
              <a:ext uri="{FF2B5EF4-FFF2-40B4-BE49-F238E27FC236}">
                <a16:creationId xmlns:a16="http://schemas.microsoft.com/office/drawing/2014/main" id="{42DB7F59-DFFB-C294-D88A-77A75404C507}"/>
              </a:ext>
            </a:extLst>
          </p:cNvPr>
          <p:cNvSpPr/>
          <p:nvPr/>
        </p:nvSpPr>
        <p:spPr>
          <a:xfrm>
            <a:off x="11703331" y="56088"/>
            <a:ext cx="358028" cy="314496"/>
          </a:xfrm>
          <a:prstGeom prst="mathMultiply">
            <a:avLst>
              <a:gd name="adj1" fmla="val 2352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Téglalap 16">
            <a:extLst>
              <a:ext uri="{FF2B5EF4-FFF2-40B4-BE49-F238E27FC236}">
                <a16:creationId xmlns:a16="http://schemas.microsoft.com/office/drawing/2014/main" id="{A191EA00-8132-250B-5E78-0535DC01AF71}"/>
              </a:ext>
            </a:extLst>
          </p:cNvPr>
          <p:cNvSpPr/>
          <p:nvPr/>
        </p:nvSpPr>
        <p:spPr>
          <a:xfrm>
            <a:off x="1166865" y="5171069"/>
            <a:ext cx="900059" cy="379730"/>
          </a:xfrm>
          <a:prstGeom prst="rect">
            <a:avLst/>
          </a:prstGeom>
          <a:solidFill>
            <a:srgbClr val="202020"/>
          </a:solidFill>
          <a:ln w="19050">
            <a:solidFill>
              <a:srgbClr val="6D6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Next</a:t>
            </a:r>
            <a:endParaRPr lang="hu-HU" sz="2000" dirty="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pic>
        <p:nvPicPr>
          <p:cNvPr id="3" name="Kép 2" descr="A képen szöveg látható&#10;&#10;Automatikusan generált leírás">
            <a:extLst>
              <a:ext uri="{FF2B5EF4-FFF2-40B4-BE49-F238E27FC236}">
                <a16:creationId xmlns:a16="http://schemas.microsoft.com/office/drawing/2014/main" id="{7C6D53F1-A00E-3D4E-EE70-F8F0EC68BCD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72"/>
          <a:stretch/>
        </p:blipFill>
        <p:spPr>
          <a:xfrm>
            <a:off x="7001779" y="4802769"/>
            <a:ext cx="4023357" cy="748030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09836533-9F49-3C96-541B-A4F00CA796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077" y="1680106"/>
            <a:ext cx="2093459" cy="3136382"/>
          </a:xfrm>
          <a:prstGeom prst="rect">
            <a:avLst/>
          </a:prstGeom>
        </p:spPr>
      </p:pic>
      <p:pic>
        <p:nvPicPr>
          <p:cNvPr id="18" name="Ábra 17" descr="Férfi orvos körvonalas">
            <a:extLst>
              <a:ext uri="{FF2B5EF4-FFF2-40B4-BE49-F238E27FC236}">
                <a16:creationId xmlns:a16="http://schemas.microsoft.com/office/drawing/2014/main" id="{263A0353-7561-DCED-1938-D8EA6E13F1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827809" y="56088"/>
            <a:ext cx="314496" cy="31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238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21</Words>
  <Application>Microsoft Office PowerPoint</Application>
  <PresentationFormat>Szélesvásznú</PresentationFormat>
  <Paragraphs>4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7" baseType="lpstr">
      <vt:lpstr>Agency FB</vt:lpstr>
      <vt:lpstr>Arial</vt:lpstr>
      <vt:lpstr>Calibri</vt:lpstr>
      <vt:lpstr>Calibri Light</vt:lpstr>
      <vt:lpstr>Office-téma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Kitti Csia</dc:creator>
  <cp:lastModifiedBy>Kitti Csia</cp:lastModifiedBy>
  <cp:revision>2</cp:revision>
  <dcterms:created xsi:type="dcterms:W3CDTF">2022-05-03T10:27:52Z</dcterms:created>
  <dcterms:modified xsi:type="dcterms:W3CDTF">2022-05-03T11:56:38Z</dcterms:modified>
</cp:coreProperties>
</file>