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7.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8.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0.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1.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2.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3.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4.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5.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6.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17.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8.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19.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20.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21.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22.xml" ContentType="application/vnd.openxmlformats-officedocument.presentationml.notesSlide+xml"/>
  <Override PartName="/ppt/comments/comment1.xml" ContentType="application/vnd.openxmlformats-officedocument.presentationml.comments+xml"/>
  <Override PartName="/ppt/tags/tag6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28"/>
  </p:notesMasterIdLst>
  <p:handoutMasterIdLst>
    <p:handoutMasterId r:id="rId29"/>
  </p:handoutMasterIdLst>
  <p:sldIdLst>
    <p:sldId id="299" r:id="rId6"/>
    <p:sldId id="468" r:id="rId7"/>
    <p:sldId id="469" r:id="rId8"/>
    <p:sldId id="470" r:id="rId9"/>
    <p:sldId id="425" r:id="rId10"/>
    <p:sldId id="441" r:id="rId11"/>
    <p:sldId id="442" r:id="rId12"/>
    <p:sldId id="430" r:id="rId13"/>
    <p:sldId id="440" r:id="rId14"/>
    <p:sldId id="439" r:id="rId15"/>
    <p:sldId id="432" r:id="rId16"/>
    <p:sldId id="436" r:id="rId17"/>
    <p:sldId id="438" r:id="rId18"/>
    <p:sldId id="431" r:id="rId19"/>
    <p:sldId id="437" r:id="rId20"/>
    <p:sldId id="435" r:id="rId21"/>
    <p:sldId id="471" r:id="rId22"/>
    <p:sldId id="433" r:id="rId23"/>
    <p:sldId id="428" r:id="rId24"/>
    <p:sldId id="434" r:id="rId25"/>
    <p:sldId id="465" r:id="rId26"/>
    <p:sldId id="30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bil Rahman (DIGITAL/PETH)" initials="NR(" lastIdx="2" clrIdx="0">
    <p:extLst>
      <p:ext uri="{19B8F6BF-5375-455C-9EA6-DF929625EA0E}">
        <p15:presenceInfo xmlns:p15="http://schemas.microsoft.com/office/powerpoint/2012/main" userId="Nabil Rahman (DIGITAL/PETH)" providerId="None"/>
      </p:ext>
    </p:extLst>
  </p:cmAuthor>
  <p:cmAuthor id="2" name="Asni Mazura Ali (ASM-PIC/PET-ICT)" initials="AMA(" lastIdx="2" clrIdx="1">
    <p:extLst>
      <p:ext uri="{19B8F6BF-5375-455C-9EA6-DF929625EA0E}">
        <p15:presenceInfo xmlns:p15="http://schemas.microsoft.com/office/powerpoint/2012/main" userId="S-1-5-21-1879313195-520974944-4223779719-181981" providerId="AD"/>
      </p:ext>
    </p:extLst>
  </p:cmAuthor>
  <p:cmAuthor id="3" name="Neeraj Tiwary (DIGITAL/PETH)" initials="NT(" lastIdx="34" clrIdx="2">
    <p:extLst>
      <p:ext uri="{19B8F6BF-5375-455C-9EA6-DF929625EA0E}">
        <p15:presenceInfo xmlns:p15="http://schemas.microsoft.com/office/powerpoint/2012/main" userId="Neeraj Tiwary (DIGITAL/PETH)" providerId="None"/>
      </p:ext>
    </p:extLst>
  </p:cmAuthor>
  <p:cmAuthor id="4" name="Hanna Izzati M Razman (DS/DIGITAL)" initials="HIMR(" lastIdx="2" clrIdx="3">
    <p:extLst>
      <p:ext uri="{19B8F6BF-5375-455C-9EA6-DF929625EA0E}">
        <p15:presenceInfo xmlns:p15="http://schemas.microsoft.com/office/powerpoint/2012/main" userId="S::hannaizzati.mrazma@petronas.com::f7699265-8442-4b1e-97bd-3b7c02633436" providerId="AD"/>
      </p:ext>
    </p:extLst>
  </p:cmAuthor>
  <p:cmAuthor id="5" name="Neeraj Tiwary (DS/DIGITAL)" initials="NT(" lastIdx="9" clrIdx="4">
    <p:extLst>
      <p:ext uri="{19B8F6BF-5375-455C-9EA6-DF929625EA0E}">
        <p15:presenceInfo xmlns:p15="http://schemas.microsoft.com/office/powerpoint/2012/main" userId="S::neeraj.tiwary@petronas.com::cb9d570b-d8cb-4541-835f-2b1f60317264" providerId="AD"/>
      </p:ext>
    </p:extLst>
  </p:cmAuthor>
  <p:cmAuthor id="6" name="Ch'ng Shen Yen (DS/DIGITAL)" initials="CSY(" lastIdx="5" clrIdx="5">
    <p:extLst>
      <p:ext uri="{19B8F6BF-5375-455C-9EA6-DF929625EA0E}">
        <p15:presenceInfo xmlns:p15="http://schemas.microsoft.com/office/powerpoint/2012/main" userId="S::chng.shenyen@petronas.com::4a45158e-af15-4889-adf8-d315ff2e286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3F98"/>
    <a:srgbClr val="20419A"/>
    <a:srgbClr val="20369A"/>
    <a:srgbClr val="D1F3E1"/>
    <a:srgbClr val="33CCCC"/>
    <a:srgbClr val="00B1A9"/>
    <a:srgbClr val="E7E8EF"/>
    <a:srgbClr val="E8DCE7"/>
    <a:srgbClr val="EBD9EA"/>
    <a:srgbClr val="EAD7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AD587E-7DDA-495F-B599-F31F7C420394}" v="17896" dt="2020-10-23T07:33:36.072"/>
    <p1510:client id="{2EDEE63A-994E-42D7-B4AC-C60A9B86EE2D}" v="4" dt="2020-11-16T07:05:56.261"/>
    <p1510:client id="{88C523FB-E2EF-42DA-BAFE-B374D32754B7}" v="4" dt="2020-11-16T07:07:42.2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9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ng Shen Yen (DS/DIGITAL)" userId="S::chng.shenyen@petronas.com::4a45158e-af15-4889-adf8-d315ff2e2861" providerId="AD" clId="Web-{2EDEE63A-994E-42D7-B4AC-C60A9B86EE2D}"/>
    <pc:docChg chg="">
      <pc:chgData name="Ch'ng Shen Yen (DS/DIGITAL)" userId="S::chng.shenyen@petronas.com::4a45158e-af15-4889-adf8-d315ff2e2861" providerId="AD" clId="Web-{2EDEE63A-994E-42D7-B4AC-C60A9B86EE2D}" dt="2020-11-16T07:05:56.261" v="3"/>
      <pc:docMkLst>
        <pc:docMk/>
      </pc:docMkLst>
      <pc:sldChg chg="delCm">
        <pc:chgData name="Ch'ng Shen Yen (DS/DIGITAL)" userId="S::chng.shenyen@petronas.com::4a45158e-af15-4889-adf8-d315ff2e2861" providerId="AD" clId="Web-{2EDEE63A-994E-42D7-B4AC-C60A9B86EE2D}" dt="2020-11-16T07:05:49.120" v="2"/>
        <pc:sldMkLst>
          <pc:docMk/>
          <pc:sldMk cId="1601551769" sldId="432"/>
        </pc:sldMkLst>
      </pc:sldChg>
      <pc:sldChg chg="delCm">
        <pc:chgData name="Ch'ng Shen Yen (DS/DIGITAL)" userId="S::chng.shenyen@petronas.com::4a45158e-af15-4889-adf8-d315ff2e2861" providerId="AD" clId="Web-{2EDEE63A-994E-42D7-B4AC-C60A9B86EE2D}" dt="2020-11-16T07:05:56.261" v="3"/>
        <pc:sldMkLst>
          <pc:docMk/>
          <pc:sldMk cId="1080133871" sldId="438"/>
        </pc:sldMkLst>
      </pc:sldChg>
      <pc:sldChg chg="delCm">
        <pc:chgData name="Ch'ng Shen Yen (DS/DIGITAL)" userId="S::chng.shenyen@petronas.com::4a45158e-af15-4889-adf8-d315ff2e2861" providerId="AD" clId="Web-{2EDEE63A-994E-42D7-B4AC-C60A9B86EE2D}" dt="2020-11-16T07:05:37.479" v="0"/>
        <pc:sldMkLst>
          <pc:docMk/>
          <pc:sldMk cId="3773190341" sldId="439"/>
        </pc:sldMkLst>
      </pc:sldChg>
      <pc:sldChg chg="delCm">
        <pc:chgData name="Ch'ng Shen Yen (DS/DIGITAL)" userId="S::chng.shenyen@petronas.com::4a45158e-af15-4889-adf8-d315ff2e2861" providerId="AD" clId="Web-{2EDEE63A-994E-42D7-B4AC-C60A9B86EE2D}" dt="2020-11-16T07:05:42.479" v="1"/>
        <pc:sldMkLst>
          <pc:docMk/>
          <pc:sldMk cId="4032605878" sldId="442"/>
        </pc:sldMkLst>
      </pc:sldChg>
    </pc:docChg>
  </pc:docChgLst>
  <pc:docChgLst>
    <pc:chgData name="Ch'ng Shen Yen (DS/DIGITAL)" userId="S::chng.shenyen@petronas.com::4a45158e-af15-4889-adf8-d315ff2e2861" providerId="AD" clId="Web-{88C523FB-E2EF-42DA-BAFE-B374D32754B7}"/>
    <pc:docChg chg="modSld">
      <pc:chgData name="Ch'ng Shen Yen (DS/DIGITAL)" userId="S::chng.shenyen@petronas.com::4a45158e-af15-4889-adf8-d315ff2e2861" providerId="AD" clId="Web-{88C523FB-E2EF-42DA-BAFE-B374D32754B7}" dt="2020-11-16T07:07:42.253" v="3"/>
      <pc:docMkLst>
        <pc:docMk/>
      </pc:docMkLst>
      <pc:sldChg chg="modSp delCm">
        <pc:chgData name="Ch'ng Shen Yen (DS/DIGITAL)" userId="S::chng.shenyen@petronas.com::4a45158e-af15-4889-adf8-d315ff2e2861" providerId="AD" clId="Web-{88C523FB-E2EF-42DA-BAFE-B374D32754B7}" dt="2020-11-16T07:07:42.253" v="3"/>
        <pc:sldMkLst>
          <pc:docMk/>
          <pc:sldMk cId="2557335345" sldId="435"/>
        </pc:sldMkLst>
        <pc:spChg chg="mod">
          <ac:chgData name="Ch'ng Shen Yen (DS/DIGITAL)" userId="S::chng.shenyen@petronas.com::4a45158e-af15-4889-adf8-d315ff2e2861" providerId="AD" clId="Web-{88C523FB-E2EF-42DA-BAFE-B374D32754B7}" dt="2020-11-16T07:07:37.613" v="2" actId="20577"/>
          <ac:spMkLst>
            <pc:docMk/>
            <pc:sldMk cId="2557335345" sldId="435"/>
            <ac:spMk id="11" creationId="{E67338BD-A059-4C4B-98F2-FE79A26C1520}"/>
          </ac:spMkLst>
        </pc:spChg>
      </pc:sldChg>
    </pc:docChg>
  </pc:docChgLst>
  <pc:docChgLst>
    <pc:chgData name="Ch'ng Shen Yen (DS/DIGITAL)" userId="4a45158e-af15-4889-adf8-d315ff2e2861" providerId="ADAL" clId="{2CAD587E-7DDA-495F-B599-F31F7C420394}"/>
    <pc:docChg chg="undo custSel modSld modNotesMaster modHandout">
      <pc:chgData name="Ch'ng Shen Yen (DS/DIGITAL)" userId="4a45158e-af15-4889-adf8-d315ff2e2861" providerId="ADAL" clId="{2CAD587E-7DDA-495F-B599-F31F7C420394}" dt="2020-10-23T07:33:36.044" v="41045"/>
      <pc:docMkLst>
        <pc:docMk/>
      </pc:docMkLst>
      <pc:sldChg chg="modSp modNotes">
        <pc:chgData name="Ch'ng Shen Yen (DS/DIGITAL)" userId="4a45158e-af15-4889-adf8-d315ff2e2861" providerId="ADAL" clId="{2CAD587E-7DDA-495F-B599-F31F7C420394}" dt="2020-10-23T07:33:34.572" v="40688"/>
        <pc:sldMkLst>
          <pc:docMk/>
          <pc:sldMk cId="3429400232" sldId="299"/>
        </pc:sldMkLst>
        <pc:spChg chg="mod modVis">
          <ac:chgData name="Ch'ng Shen Yen (DS/DIGITAL)" userId="4a45158e-af15-4889-adf8-d315ff2e2861" providerId="ADAL" clId="{2CAD587E-7DDA-495F-B599-F31F7C420394}" dt="2020-10-23T07:33:33.508" v="40274"/>
          <ac:spMkLst>
            <pc:docMk/>
            <pc:sldMk cId="3429400232" sldId="299"/>
            <ac:spMk id="9" creationId="{00000000-0000-0000-0000-000000000000}"/>
          </ac:spMkLst>
        </pc:spChg>
      </pc:sldChg>
      <pc:sldChg chg="modSp modNotes">
        <pc:chgData name="Ch'ng Shen Yen (DS/DIGITAL)" userId="4a45158e-af15-4889-adf8-d315ff2e2861" providerId="ADAL" clId="{2CAD587E-7DDA-495F-B599-F31F7C420394}" dt="2020-10-23T07:33:35.956" v="41028"/>
        <pc:sldMkLst>
          <pc:docMk/>
          <pc:sldMk cId="233538562" sldId="301"/>
        </pc:sldMkLst>
        <pc:spChg chg="mod modVis">
          <ac:chgData name="Ch'ng Shen Yen (DS/DIGITAL)" userId="4a45158e-af15-4889-adf8-d315ff2e2861" providerId="ADAL" clId="{2CAD587E-7DDA-495F-B599-F31F7C420394}" dt="2020-10-23T07:33:34.481" v="40654"/>
          <ac:spMkLst>
            <pc:docMk/>
            <pc:sldMk cId="233538562" sldId="301"/>
            <ac:spMk id="6" creationId="{00000000-0000-0000-0000-000000000000}"/>
          </ac:spMkLst>
        </pc:spChg>
      </pc:sldChg>
      <pc:sldChg chg="modSp modNotes">
        <pc:chgData name="Ch'ng Shen Yen (DS/DIGITAL)" userId="4a45158e-af15-4889-adf8-d315ff2e2861" providerId="ADAL" clId="{2CAD587E-7DDA-495F-B599-F31F7C420394}" dt="2020-10-23T07:33:34.748" v="40756"/>
        <pc:sldMkLst>
          <pc:docMk/>
          <pc:sldMk cId="1329661094" sldId="425"/>
        </pc:sldMkLst>
        <pc:spChg chg="mod modVis">
          <ac:chgData name="Ch'ng Shen Yen (DS/DIGITAL)" userId="4a45158e-af15-4889-adf8-d315ff2e2861" providerId="ADAL" clId="{2CAD587E-7DDA-495F-B599-F31F7C420394}" dt="2020-10-23T07:33:33.717" v="40350"/>
          <ac:spMkLst>
            <pc:docMk/>
            <pc:sldMk cId="1329661094" sldId="425"/>
            <ac:spMk id="10" creationId="{E36A7D3F-F166-4755-B9AF-4F263D66B6E0}"/>
          </ac:spMkLst>
        </pc:spChg>
      </pc:sldChg>
      <pc:sldChg chg="modSp modNotes">
        <pc:chgData name="Ch'ng Shen Yen (DS/DIGITAL)" userId="4a45158e-af15-4889-adf8-d315ff2e2861" providerId="ADAL" clId="{2CAD587E-7DDA-495F-B599-F31F7C420394}" dt="2020-10-23T07:33:35.741" v="40994"/>
        <pc:sldMkLst>
          <pc:docMk/>
          <pc:sldMk cId="4155102132" sldId="428"/>
        </pc:sldMkLst>
        <pc:spChg chg="mod modVis">
          <ac:chgData name="Ch'ng Shen Yen (DS/DIGITAL)" userId="4a45158e-af15-4889-adf8-d315ff2e2861" providerId="ADAL" clId="{2CAD587E-7DDA-495F-B599-F31F7C420394}" dt="2020-10-23T07:33:34.387" v="40616"/>
          <ac:spMkLst>
            <pc:docMk/>
            <pc:sldMk cId="4155102132" sldId="428"/>
            <ac:spMk id="10" creationId="{E36A7D3F-F166-4755-B9AF-4F263D66B6E0}"/>
          </ac:spMkLst>
        </pc:spChg>
      </pc:sldChg>
      <pc:sldChg chg="modSp modNotes">
        <pc:chgData name="Ch'ng Shen Yen (DS/DIGITAL)" userId="4a45158e-af15-4889-adf8-d315ff2e2861" providerId="ADAL" clId="{2CAD587E-7DDA-495F-B599-F31F7C420394}" dt="2020-10-23T07:33:34.871" v="40807"/>
        <pc:sldMkLst>
          <pc:docMk/>
          <pc:sldMk cId="1222672656" sldId="430"/>
        </pc:sldMkLst>
        <pc:spChg chg="mod modVis">
          <ac:chgData name="Ch'ng Shen Yen (DS/DIGITAL)" userId="4a45158e-af15-4889-adf8-d315ff2e2861" providerId="ADAL" clId="{2CAD587E-7DDA-495F-B599-F31F7C420394}" dt="2020-10-23T07:33:33.851" v="40407"/>
          <ac:spMkLst>
            <pc:docMk/>
            <pc:sldMk cId="1222672656" sldId="430"/>
            <ac:spMk id="10" creationId="{E36A7D3F-F166-4755-B9AF-4F263D66B6E0}"/>
          </ac:spMkLst>
        </pc:spChg>
      </pc:sldChg>
      <pc:sldChg chg="addSp delSp modSp modNotes">
        <pc:chgData name="Ch'ng Shen Yen (DS/DIGITAL)" userId="4a45158e-af15-4889-adf8-d315ff2e2861" providerId="ADAL" clId="{2CAD587E-7DDA-495F-B599-F31F7C420394}" dt="2020-10-23T07:33:35.250" v="40909"/>
        <pc:sldMkLst>
          <pc:docMk/>
          <pc:sldMk cId="2400402225" sldId="431"/>
        </pc:sldMkLst>
        <pc:spChg chg="mod">
          <ac:chgData name="Ch'ng Shen Yen (DS/DIGITAL)" userId="4a45158e-af15-4889-adf8-d315ff2e2861" providerId="ADAL" clId="{2CAD587E-7DDA-495F-B599-F31F7C420394}" dt="2020-10-23T06:21:57.710" v="17260" actId="404"/>
          <ac:spMkLst>
            <pc:docMk/>
            <pc:sldMk cId="2400402225" sldId="431"/>
            <ac:spMk id="5" creationId="{69A24E96-0F6F-4449-B552-3C49B248E59B}"/>
          </ac:spMkLst>
        </pc:spChg>
        <pc:spChg chg="mod modVis">
          <ac:chgData name="Ch'ng Shen Yen (DS/DIGITAL)" userId="4a45158e-af15-4889-adf8-d315ff2e2861" providerId="ADAL" clId="{2CAD587E-7DDA-495F-B599-F31F7C420394}" dt="2020-10-23T07:33:34.142" v="40521"/>
          <ac:spMkLst>
            <pc:docMk/>
            <pc:sldMk cId="2400402225" sldId="431"/>
            <ac:spMk id="10" creationId="{E36A7D3F-F166-4755-B9AF-4F263D66B6E0}"/>
          </ac:spMkLst>
        </pc:spChg>
        <pc:picChg chg="add del mod">
          <ac:chgData name="Ch'ng Shen Yen (DS/DIGITAL)" userId="4a45158e-af15-4889-adf8-d315ff2e2861" providerId="ADAL" clId="{2CAD587E-7DDA-495F-B599-F31F7C420394}" dt="2020-10-23T06:22:11.661" v="18056" actId="478"/>
          <ac:picMkLst>
            <pc:docMk/>
            <pc:sldMk cId="2400402225" sldId="431"/>
            <ac:picMk id="3" creationId="{165E445A-AF20-4594-881C-8F70F84CE4F6}"/>
          </ac:picMkLst>
        </pc:picChg>
        <pc:picChg chg="add mod">
          <ac:chgData name="Ch'ng Shen Yen (DS/DIGITAL)" userId="4a45158e-af15-4889-adf8-d315ff2e2861" providerId="ADAL" clId="{2CAD587E-7DDA-495F-B599-F31F7C420394}" dt="2020-10-23T06:22:29.526" v="18852" actId="1076"/>
          <ac:picMkLst>
            <pc:docMk/>
            <pc:sldMk cId="2400402225" sldId="431"/>
            <ac:picMk id="4" creationId="{57D35F24-96FF-403C-BAD0-57AEF10F4EBC}"/>
          </ac:picMkLst>
        </pc:picChg>
        <pc:picChg chg="add mod">
          <ac:chgData name="Ch'ng Shen Yen (DS/DIGITAL)" userId="4a45158e-af15-4889-adf8-d315ff2e2861" providerId="ADAL" clId="{2CAD587E-7DDA-495F-B599-F31F7C420394}" dt="2020-10-23T06:22:45.377" v="19644" actId="1076"/>
          <ac:picMkLst>
            <pc:docMk/>
            <pc:sldMk cId="2400402225" sldId="431"/>
            <ac:picMk id="6" creationId="{E4D65075-7DAB-435A-A57C-8E32E1401B3E}"/>
          </ac:picMkLst>
        </pc:picChg>
      </pc:sldChg>
      <pc:sldChg chg="addSp modSp addCm modNotes">
        <pc:chgData name="Ch'ng Shen Yen (DS/DIGITAL)" userId="4a45158e-af15-4889-adf8-d315ff2e2861" providerId="ADAL" clId="{2CAD587E-7DDA-495F-B599-F31F7C420394}" dt="2020-10-23T07:33:35.050" v="40858"/>
        <pc:sldMkLst>
          <pc:docMk/>
          <pc:sldMk cId="1601551769" sldId="432"/>
        </pc:sldMkLst>
        <pc:spChg chg="mod modVis">
          <ac:chgData name="Ch'ng Shen Yen (DS/DIGITAL)" userId="4a45158e-af15-4889-adf8-d315ff2e2861" providerId="ADAL" clId="{2CAD587E-7DDA-495F-B599-F31F7C420394}" dt="2020-10-23T07:33:33.994" v="40464"/>
          <ac:spMkLst>
            <pc:docMk/>
            <pc:sldMk cId="1601551769" sldId="432"/>
            <ac:spMk id="10" creationId="{E36A7D3F-F166-4755-B9AF-4F263D66B6E0}"/>
          </ac:spMkLst>
        </pc:spChg>
        <pc:picChg chg="add mod">
          <ac:chgData name="Ch'ng Shen Yen (DS/DIGITAL)" userId="4a45158e-af15-4889-adf8-d315ff2e2861" providerId="ADAL" clId="{2CAD587E-7DDA-495F-B599-F31F7C420394}" dt="2020-10-23T06:10:52.218" v="8852" actId="1076"/>
          <ac:picMkLst>
            <pc:docMk/>
            <pc:sldMk cId="1601551769" sldId="432"/>
            <ac:picMk id="4" creationId="{0EF6F2BF-12DB-43AC-8574-B0059AD84DCC}"/>
          </ac:picMkLst>
        </pc:picChg>
      </pc:sldChg>
      <pc:sldChg chg="modSp modNotes">
        <pc:chgData name="Ch'ng Shen Yen (DS/DIGITAL)" userId="4a45158e-af15-4889-adf8-d315ff2e2861" providerId="ADAL" clId="{2CAD587E-7DDA-495F-B599-F31F7C420394}" dt="2020-10-23T07:33:35.631" v="40977"/>
        <pc:sldMkLst>
          <pc:docMk/>
          <pc:sldMk cId="3390071903" sldId="433"/>
        </pc:sldMkLst>
        <pc:spChg chg="mod modVis">
          <ac:chgData name="Ch'ng Shen Yen (DS/DIGITAL)" userId="4a45158e-af15-4889-adf8-d315ff2e2861" providerId="ADAL" clId="{2CAD587E-7DDA-495F-B599-F31F7C420394}" dt="2020-10-23T07:33:34.340" v="40597"/>
          <ac:spMkLst>
            <pc:docMk/>
            <pc:sldMk cId="3390071903" sldId="433"/>
            <ac:spMk id="10" creationId="{E36A7D3F-F166-4755-B9AF-4F263D66B6E0}"/>
          </ac:spMkLst>
        </pc:spChg>
      </pc:sldChg>
      <pc:sldChg chg="modSp modAnim addCm modNotes">
        <pc:chgData name="Ch'ng Shen Yen (DS/DIGITAL)" userId="4a45158e-af15-4889-adf8-d315ff2e2861" providerId="ADAL" clId="{2CAD587E-7DDA-495F-B599-F31F7C420394}" dt="2020-10-23T07:33:35.825" v="41011"/>
        <pc:sldMkLst>
          <pc:docMk/>
          <pc:sldMk cId="2439280752" sldId="434"/>
        </pc:sldMkLst>
        <pc:spChg chg="mod">
          <ac:chgData name="Ch'ng Shen Yen (DS/DIGITAL)" userId="4a45158e-af15-4889-adf8-d315ff2e2861" providerId="ADAL" clId="{2CAD587E-7DDA-495F-B599-F31F7C420394}" dt="2020-10-23T06:24:12.348" v="22874" actId="20577"/>
          <ac:spMkLst>
            <pc:docMk/>
            <pc:sldMk cId="2439280752" sldId="434"/>
            <ac:spMk id="5" creationId="{FA2AC0B3-611A-4699-8DFE-D446C60ED436}"/>
          </ac:spMkLst>
        </pc:spChg>
        <pc:spChg chg="mod modVis">
          <ac:chgData name="Ch'ng Shen Yen (DS/DIGITAL)" userId="4a45158e-af15-4889-adf8-d315ff2e2861" providerId="ADAL" clId="{2CAD587E-7DDA-495F-B599-F31F7C420394}" dt="2020-10-23T07:33:34.434" v="40635"/>
          <ac:spMkLst>
            <pc:docMk/>
            <pc:sldMk cId="2439280752" sldId="434"/>
            <ac:spMk id="10" creationId="{E36A7D3F-F166-4755-B9AF-4F263D66B6E0}"/>
          </ac:spMkLst>
        </pc:spChg>
      </pc:sldChg>
      <pc:sldChg chg="addSp modSp modNotes">
        <pc:chgData name="Ch'ng Shen Yen (DS/DIGITAL)" userId="4a45158e-af15-4889-adf8-d315ff2e2861" providerId="ADAL" clId="{2CAD587E-7DDA-495F-B599-F31F7C420394}" dt="2020-10-23T07:33:35.421" v="40943"/>
        <pc:sldMkLst>
          <pc:docMk/>
          <pc:sldMk cId="2557335345" sldId="435"/>
        </pc:sldMkLst>
        <pc:spChg chg="mod modVis">
          <ac:chgData name="Ch'ng Shen Yen (DS/DIGITAL)" userId="4a45158e-af15-4889-adf8-d315ff2e2861" providerId="ADAL" clId="{2CAD587E-7DDA-495F-B599-F31F7C420394}" dt="2020-10-23T07:33:34.250" v="40559"/>
          <ac:spMkLst>
            <pc:docMk/>
            <pc:sldMk cId="2557335345" sldId="435"/>
            <ac:spMk id="10" creationId="{E36A7D3F-F166-4755-B9AF-4F263D66B6E0}"/>
          </ac:spMkLst>
        </pc:spChg>
        <pc:spChg chg="add">
          <ac:chgData name="Ch'ng Shen Yen (DS/DIGITAL)" userId="4a45158e-af15-4889-adf8-d315ff2e2861" providerId="ADAL" clId="{2CAD587E-7DDA-495F-B599-F31F7C420394}" dt="2020-10-23T06:11:23.418" v="10434"/>
          <ac:spMkLst>
            <pc:docMk/>
            <pc:sldMk cId="2557335345" sldId="435"/>
            <ac:spMk id="17" creationId="{6F8B7194-F9D6-4284-BC25-9817D24F8968}"/>
          </ac:spMkLst>
        </pc:spChg>
        <pc:spChg chg="add">
          <ac:chgData name="Ch'ng Shen Yen (DS/DIGITAL)" userId="4a45158e-af15-4889-adf8-d315ff2e2861" providerId="ADAL" clId="{2CAD587E-7DDA-495F-B599-F31F7C420394}" dt="2020-10-23T06:11:23.418" v="10434"/>
          <ac:spMkLst>
            <pc:docMk/>
            <pc:sldMk cId="2557335345" sldId="435"/>
            <ac:spMk id="18" creationId="{766AE100-655A-4108-84A9-10B5BB7146C5}"/>
          </ac:spMkLst>
        </pc:spChg>
      </pc:sldChg>
      <pc:sldChg chg="modSp modNotes">
        <pc:chgData name="Ch'ng Shen Yen (DS/DIGITAL)" userId="4a45158e-af15-4889-adf8-d315ff2e2861" providerId="ADAL" clId="{2CAD587E-7DDA-495F-B599-F31F7C420394}" dt="2020-10-23T07:33:35.140" v="40875"/>
        <pc:sldMkLst>
          <pc:docMk/>
          <pc:sldMk cId="1804700520" sldId="436"/>
        </pc:sldMkLst>
        <pc:spChg chg="mod modVis">
          <ac:chgData name="Ch'ng Shen Yen (DS/DIGITAL)" userId="4a45158e-af15-4889-adf8-d315ff2e2861" providerId="ADAL" clId="{2CAD587E-7DDA-495F-B599-F31F7C420394}" dt="2020-10-23T07:33:34.049" v="40483"/>
          <ac:spMkLst>
            <pc:docMk/>
            <pc:sldMk cId="1804700520" sldId="436"/>
            <ac:spMk id="10" creationId="{E36A7D3F-F166-4755-B9AF-4F263D66B6E0}"/>
          </ac:spMkLst>
        </pc:spChg>
      </pc:sldChg>
      <pc:sldChg chg="modSp modNotes">
        <pc:chgData name="Ch'ng Shen Yen (DS/DIGITAL)" userId="4a45158e-af15-4889-adf8-d315ff2e2861" providerId="ADAL" clId="{2CAD587E-7DDA-495F-B599-F31F7C420394}" dt="2020-10-23T07:33:35.341" v="40926"/>
        <pc:sldMkLst>
          <pc:docMk/>
          <pc:sldMk cId="2395910034" sldId="437"/>
        </pc:sldMkLst>
        <pc:spChg chg="mod modVis">
          <ac:chgData name="Ch'ng Shen Yen (DS/DIGITAL)" userId="4a45158e-af15-4889-adf8-d315ff2e2861" providerId="ADAL" clId="{2CAD587E-7DDA-495F-B599-F31F7C420394}" dt="2020-10-23T07:33:34.196" v="40540"/>
          <ac:spMkLst>
            <pc:docMk/>
            <pc:sldMk cId="2395910034" sldId="437"/>
            <ac:spMk id="10" creationId="{E36A7D3F-F166-4755-B9AF-4F263D66B6E0}"/>
          </ac:spMkLst>
        </pc:spChg>
      </pc:sldChg>
      <pc:sldChg chg="addSp modSp addCm modNotes">
        <pc:chgData name="Ch'ng Shen Yen (DS/DIGITAL)" userId="4a45158e-af15-4889-adf8-d315ff2e2861" providerId="ADAL" clId="{2CAD587E-7DDA-495F-B599-F31F7C420394}" dt="2020-10-23T07:33:35.190" v="40892"/>
        <pc:sldMkLst>
          <pc:docMk/>
          <pc:sldMk cId="1080133871" sldId="438"/>
        </pc:sldMkLst>
        <pc:spChg chg="mod modVis">
          <ac:chgData name="Ch'ng Shen Yen (DS/DIGITAL)" userId="4a45158e-af15-4889-adf8-d315ff2e2861" providerId="ADAL" clId="{2CAD587E-7DDA-495F-B599-F31F7C420394}" dt="2020-10-23T07:33:34.097" v="40502"/>
          <ac:spMkLst>
            <pc:docMk/>
            <pc:sldMk cId="1080133871" sldId="438"/>
            <ac:spMk id="10" creationId="{E36A7D3F-F166-4755-B9AF-4F263D66B6E0}"/>
          </ac:spMkLst>
        </pc:spChg>
        <pc:spChg chg="add">
          <ac:chgData name="Ch'ng Shen Yen (DS/DIGITAL)" userId="4a45158e-af15-4889-adf8-d315ff2e2861" providerId="ADAL" clId="{2CAD587E-7DDA-495F-B599-F31F7C420394}" dt="2020-10-23T06:11:30.832" v="10435"/>
          <ac:spMkLst>
            <pc:docMk/>
            <pc:sldMk cId="1080133871" sldId="438"/>
            <ac:spMk id="17" creationId="{53E8374D-A0D3-4E0E-90CF-66A831E113C7}"/>
          </ac:spMkLst>
        </pc:spChg>
        <pc:spChg chg="add">
          <ac:chgData name="Ch'ng Shen Yen (DS/DIGITAL)" userId="4a45158e-af15-4889-adf8-d315ff2e2861" providerId="ADAL" clId="{2CAD587E-7DDA-495F-B599-F31F7C420394}" dt="2020-10-23T06:11:30.832" v="10435"/>
          <ac:spMkLst>
            <pc:docMk/>
            <pc:sldMk cId="1080133871" sldId="438"/>
            <ac:spMk id="18" creationId="{6EBEFAAF-E324-44F9-8F19-F312AC6F23C6}"/>
          </ac:spMkLst>
        </pc:spChg>
      </pc:sldChg>
      <pc:sldChg chg="modSp modNotes">
        <pc:chgData name="Ch'ng Shen Yen (DS/DIGITAL)" userId="4a45158e-af15-4889-adf8-d315ff2e2861" providerId="ADAL" clId="{2CAD587E-7DDA-495F-B599-F31F7C420394}" dt="2020-10-23T07:33:34.982" v="40841"/>
        <pc:sldMkLst>
          <pc:docMk/>
          <pc:sldMk cId="3773190341" sldId="439"/>
        </pc:sldMkLst>
        <pc:spChg chg="mod modVis">
          <ac:chgData name="Ch'ng Shen Yen (DS/DIGITAL)" userId="4a45158e-af15-4889-adf8-d315ff2e2861" providerId="ADAL" clId="{2CAD587E-7DDA-495F-B599-F31F7C420394}" dt="2020-10-23T07:33:33.943" v="40445"/>
          <ac:spMkLst>
            <pc:docMk/>
            <pc:sldMk cId="3773190341" sldId="439"/>
            <ac:spMk id="10" creationId="{E36A7D3F-F166-4755-B9AF-4F263D66B6E0}"/>
          </ac:spMkLst>
        </pc:spChg>
      </pc:sldChg>
      <pc:sldChg chg="modSp modNotes">
        <pc:chgData name="Ch'ng Shen Yen (DS/DIGITAL)" userId="4a45158e-af15-4889-adf8-d315ff2e2861" providerId="ADAL" clId="{2CAD587E-7DDA-495F-B599-F31F7C420394}" dt="2020-10-23T07:33:34.920" v="40824"/>
        <pc:sldMkLst>
          <pc:docMk/>
          <pc:sldMk cId="300679000" sldId="440"/>
        </pc:sldMkLst>
        <pc:spChg chg="mod modVis">
          <ac:chgData name="Ch'ng Shen Yen (DS/DIGITAL)" userId="4a45158e-af15-4889-adf8-d315ff2e2861" providerId="ADAL" clId="{2CAD587E-7DDA-495F-B599-F31F7C420394}" dt="2020-10-23T07:33:33.897" v="40426"/>
          <ac:spMkLst>
            <pc:docMk/>
            <pc:sldMk cId="300679000" sldId="440"/>
            <ac:spMk id="10" creationId="{E36A7D3F-F166-4755-B9AF-4F263D66B6E0}"/>
          </ac:spMkLst>
        </pc:spChg>
      </pc:sldChg>
      <pc:sldChg chg="modSp modNotes">
        <pc:chgData name="Ch'ng Shen Yen (DS/DIGITAL)" userId="4a45158e-af15-4889-adf8-d315ff2e2861" providerId="ADAL" clId="{2CAD587E-7DDA-495F-B599-F31F7C420394}" dt="2020-10-23T07:33:34.789" v="40773"/>
        <pc:sldMkLst>
          <pc:docMk/>
          <pc:sldMk cId="2692191259" sldId="441"/>
        </pc:sldMkLst>
        <pc:spChg chg="mod modVis">
          <ac:chgData name="Ch'ng Shen Yen (DS/DIGITAL)" userId="4a45158e-af15-4889-adf8-d315ff2e2861" providerId="ADAL" clId="{2CAD587E-7DDA-495F-B599-F31F7C420394}" dt="2020-10-23T07:33:33.762" v="40369"/>
          <ac:spMkLst>
            <pc:docMk/>
            <pc:sldMk cId="2692191259" sldId="441"/>
            <ac:spMk id="10" creationId="{E36A7D3F-F166-4755-B9AF-4F263D66B6E0}"/>
          </ac:spMkLst>
        </pc:spChg>
      </pc:sldChg>
      <pc:sldChg chg="addSp modSp addCm delCm modNotes">
        <pc:chgData name="Ch'ng Shen Yen (DS/DIGITAL)" userId="4a45158e-af15-4889-adf8-d315ff2e2861" providerId="ADAL" clId="{2CAD587E-7DDA-495F-B599-F31F7C420394}" dt="2020-10-23T07:33:34.830" v="40790"/>
        <pc:sldMkLst>
          <pc:docMk/>
          <pc:sldMk cId="4032605878" sldId="442"/>
        </pc:sldMkLst>
        <pc:spChg chg="mod modVis">
          <ac:chgData name="Ch'ng Shen Yen (DS/DIGITAL)" userId="4a45158e-af15-4889-adf8-d315ff2e2861" providerId="ADAL" clId="{2CAD587E-7DDA-495F-B599-F31F7C420394}" dt="2020-10-23T07:33:33.806" v="40388"/>
          <ac:spMkLst>
            <pc:docMk/>
            <pc:sldMk cId="4032605878" sldId="442"/>
            <ac:spMk id="10" creationId="{E36A7D3F-F166-4755-B9AF-4F263D66B6E0}"/>
          </ac:spMkLst>
        </pc:spChg>
        <pc:spChg chg="add mod">
          <ac:chgData name="Ch'ng Shen Yen (DS/DIGITAL)" userId="4a45158e-af15-4889-adf8-d315ff2e2861" providerId="ADAL" clId="{2CAD587E-7DDA-495F-B599-F31F7C420394}" dt="2020-10-23T06:02:53.776" v="4823" actId="122"/>
          <ac:spMkLst>
            <pc:docMk/>
            <pc:sldMk cId="4032605878" sldId="442"/>
            <ac:spMk id="13" creationId="{3E902247-13E8-4567-80C0-1D38F869E21B}"/>
          </ac:spMkLst>
        </pc:spChg>
        <pc:spChg chg="add mod">
          <ac:chgData name="Ch'ng Shen Yen (DS/DIGITAL)" userId="4a45158e-af15-4889-adf8-d315ff2e2861" providerId="ADAL" clId="{2CAD587E-7DDA-495F-B599-F31F7C420394}" dt="2020-10-23T06:03:35.347" v="7267" actId="1076"/>
          <ac:spMkLst>
            <pc:docMk/>
            <pc:sldMk cId="4032605878" sldId="442"/>
            <ac:spMk id="17" creationId="{6FF297FA-6140-4DF2-9540-D485B498353F}"/>
          </ac:spMkLst>
        </pc:spChg>
      </pc:sldChg>
      <pc:sldChg chg="modSp modNotes">
        <pc:chgData name="Ch'ng Shen Yen (DS/DIGITAL)" userId="4a45158e-af15-4889-adf8-d315ff2e2861" providerId="ADAL" clId="{2CAD587E-7DDA-495F-B599-F31F7C420394}" dt="2020-10-23T07:33:34.622" v="40705"/>
        <pc:sldMkLst>
          <pc:docMk/>
          <pc:sldMk cId="3648156159" sldId="468"/>
        </pc:sldMkLst>
        <pc:spChg chg="mod modVis">
          <ac:chgData name="Ch'ng Shen Yen (DS/DIGITAL)" userId="4a45158e-af15-4889-adf8-d315ff2e2861" providerId="ADAL" clId="{2CAD587E-7DDA-495F-B599-F31F7C420394}" dt="2020-10-23T07:33:33.575" v="40293"/>
          <ac:spMkLst>
            <pc:docMk/>
            <pc:sldMk cId="3648156159" sldId="468"/>
            <ac:spMk id="10" creationId="{94336D12-F53D-44F4-91E2-10A47817E470}"/>
          </ac:spMkLst>
        </pc:spChg>
      </pc:sldChg>
      <pc:sldChg chg="modSp modNotes">
        <pc:chgData name="Ch'ng Shen Yen (DS/DIGITAL)" userId="4a45158e-af15-4889-adf8-d315ff2e2861" providerId="ADAL" clId="{2CAD587E-7DDA-495F-B599-F31F7C420394}" dt="2020-10-23T07:33:34.664" v="40722"/>
        <pc:sldMkLst>
          <pc:docMk/>
          <pc:sldMk cId="2627562588" sldId="469"/>
        </pc:sldMkLst>
        <pc:spChg chg="mod modVis">
          <ac:chgData name="Ch'ng Shen Yen (DS/DIGITAL)" userId="4a45158e-af15-4889-adf8-d315ff2e2861" providerId="ADAL" clId="{2CAD587E-7DDA-495F-B599-F31F7C420394}" dt="2020-10-23T07:33:33.631" v="40312"/>
          <ac:spMkLst>
            <pc:docMk/>
            <pc:sldMk cId="2627562588" sldId="469"/>
            <ac:spMk id="10" creationId="{00000000-0000-0000-0000-000000000000}"/>
          </ac:spMkLst>
        </pc:spChg>
      </pc:sldChg>
      <pc:sldChg chg="modSp modNotes">
        <pc:chgData name="Ch'ng Shen Yen (DS/DIGITAL)" userId="4a45158e-af15-4889-adf8-d315ff2e2861" providerId="ADAL" clId="{2CAD587E-7DDA-495F-B599-F31F7C420394}" dt="2020-10-23T07:33:34.706" v="40739"/>
        <pc:sldMkLst>
          <pc:docMk/>
          <pc:sldMk cId="2701631089" sldId="470"/>
        </pc:sldMkLst>
        <pc:spChg chg="mod modVis">
          <ac:chgData name="Ch'ng Shen Yen (DS/DIGITAL)" userId="4a45158e-af15-4889-adf8-d315ff2e2861" providerId="ADAL" clId="{2CAD587E-7DDA-495F-B599-F31F7C420394}" dt="2020-10-23T07:33:33.675" v="40331"/>
          <ac:spMkLst>
            <pc:docMk/>
            <pc:sldMk cId="2701631089" sldId="470"/>
            <ac:spMk id="5" creationId="{67B13313-B563-4144-9371-21864E4ADC89}"/>
          </ac:spMkLst>
        </pc:spChg>
      </pc:sldChg>
      <pc:sldChg chg="modSp modNotes">
        <pc:chgData name="Ch'ng Shen Yen (DS/DIGITAL)" userId="4a45158e-af15-4889-adf8-d315ff2e2861" providerId="ADAL" clId="{2CAD587E-7DDA-495F-B599-F31F7C420394}" dt="2020-10-23T07:33:35.527" v="40960"/>
        <pc:sldMkLst>
          <pc:docMk/>
          <pc:sldMk cId="1414809889" sldId="471"/>
        </pc:sldMkLst>
        <pc:spChg chg="mod modVis">
          <ac:chgData name="Ch'ng Shen Yen (DS/DIGITAL)" userId="4a45158e-af15-4889-adf8-d315ff2e2861" providerId="ADAL" clId="{2CAD587E-7DDA-495F-B599-F31F7C420394}" dt="2020-10-23T07:33:34.296" v="40578"/>
          <ac:spMkLst>
            <pc:docMk/>
            <pc:sldMk cId="1414809889" sldId="471"/>
            <ac:spMk id="5" creationId="{67B13313-B563-4144-9371-21864E4ADC89}"/>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5" dt="2020-10-22T21:23:28.853" idx="9">
    <p:pos x="10" y="10"/>
    <p:text>Include reference materials. See the "Regression" deck for your more information</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2" Type="http://schemas.openxmlformats.org/officeDocument/2006/relationships/tags" Target="../tags/tag2.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287F70-2EC6-4385-8E2A-C0FD09A2CD5F}" type="datetimeFigureOut">
              <a:rPr lang="en-US" smtClean="0"/>
              <a:t>11/17/2020</a:t>
            </a:fld>
            <a:endParaRPr lang="en-US"/>
          </a:p>
        </p:txBody>
      </p:sp>
      <p:sp>
        <p:nvSpPr>
          <p:cNvPr id="4" name="Footer Placeholder 3"/>
          <p:cNvSpPr>
            <a:spLocks noGrp="1"/>
          </p:cNvSpPr>
          <p:nvPr>
            <p:ph type="ftr" sz="quarter" idx="2"/>
            <p:custDataLst>
              <p:tags r:id="rId2"/>
            </p:custDataLst>
          </p:nvPr>
        </p:nvSpPr>
        <p:spPr>
          <a:xfrm>
            <a:off x="0" y="8685213"/>
            <a:ext cx="6858000" cy="458787"/>
          </a:xfrm>
          <a:prstGeom prst="rect">
            <a:avLst/>
          </a:prstGeom>
        </p:spPr>
        <p:txBody>
          <a:bodyPr vert="horz" lIns="91440" tIns="45720" rIns="91440" bIns="45720" rtlCol="0" anchor="b"/>
          <a:lstStyle>
            <a:lvl1pPr algn="l">
              <a:defRPr sz="1200"/>
            </a:lvl1pPr>
          </a:lstStyle>
          <a:p>
            <a:r>
              <a:rPr lang="en-US" sz="600">
                <a:solidFill>
                  <a:srgbClr val="000000"/>
                </a:solidFill>
                <a:latin typeface="Verdana" panose="020B0604030504040204" pitchFamily="34" charset="0"/>
              </a:rPr>
              <a:t>Internal</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C717C8-88D1-4B3C-B782-E83CBC7A99CC}" type="slidenum">
              <a:rPr lang="en-US" smtClean="0"/>
              <a:t>‹#›</a:t>
            </a:fld>
            <a:endParaRPr lang="en-US"/>
          </a:p>
        </p:txBody>
      </p:sp>
    </p:spTree>
    <p:extLst>
      <p:ext uri="{BB962C8B-B14F-4D97-AF65-F5344CB8AC3E}">
        <p14:creationId xmlns:p14="http://schemas.microsoft.com/office/powerpoint/2010/main" val="86685987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168F5BBB-D2F5-B348-9D4D-EB0BE5A61DBD}" type="datetimeFigureOut">
              <a:rPr lang="en-US" smtClean="0"/>
              <a:pPr/>
              <a:t>11/17/2020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custDataLst>
              <p:tags r:id="rId2"/>
            </p:custDataLst>
          </p:nvPr>
        </p:nvSpPr>
        <p:spPr>
          <a:xfrm>
            <a:off x="0" y="8685213"/>
            <a:ext cx="6858000" cy="458787"/>
          </a:xfrm>
          <a:prstGeom prst="rect">
            <a:avLst/>
          </a:prstGeom>
        </p:spPr>
        <p:txBody>
          <a:bodyPr vert="horz" lIns="91440" tIns="45720" rIns="91440" bIns="45720" rtlCol="0" anchor="b"/>
          <a:lstStyle>
            <a:lvl1pPr algn="l">
              <a:defRPr lang="en-US" sz="600" b="0" i="0" u="none">
                <a:solidFill>
                  <a:srgbClr val="000000"/>
                </a:solidFill>
                <a:latin typeface="Verdana" panose="020B0604030504040204" pitchFamily="34" charset="0"/>
              </a:defRPr>
            </a:lvl1pPr>
          </a:lstStyle>
          <a:p>
            <a:r>
              <a:rPr lang="en-US"/>
              <a:t>Internal</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86FCDF82-93C1-0549-BED2-51860D1A520A}" type="slidenum">
              <a:rPr lang="en-US" smtClean="0"/>
              <a:pPr/>
              <a:t>‹#›</a:t>
            </a:fld>
            <a:endParaRPr lang="en-US"/>
          </a:p>
        </p:txBody>
      </p:sp>
    </p:spTree>
    <p:extLst>
      <p:ext uri="{BB962C8B-B14F-4D97-AF65-F5344CB8AC3E}">
        <p14:creationId xmlns:p14="http://schemas.microsoft.com/office/powerpoint/2010/main" val="108920780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28.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3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34.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37.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40.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43.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4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48.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51.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54.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57.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59.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6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22.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8787"/>
          </a:xfrm>
        </p:spPr>
        <p:txBody>
          <a:bodyPr/>
          <a:lstStyle/>
          <a:p>
            <a:r>
              <a:rPr lang="en-US"/>
              <a:t>Internal</a:t>
            </a:r>
          </a:p>
        </p:txBody>
      </p:sp>
      <p:sp>
        <p:nvSpPr>
          <p:cNvPr id="6" name="Slide Number Placeholder 5"/>
          <p:cNvSpPr>
            <a:spLocks noGrp="1"/>
          </p:cNvSpPr>
          <p:nvPr>
            <p:ph type="sldNum" sz="quarter" idx="12"/>
          </p:nvPr>
        </p:nvSpPr>
        <p:spPr/>
        <p:txBody>
          <a:bodyPr/>
          <a:lstStyle/>
          <a:p>
            <a:fld id="{86FCDF82-93C1-0549-BED2-51860D1A520A}" type="slidenum">
              <a:rPr lang="en-US" smtClean="0"/>
              <a:pPr/>
              <a:t>1</a:t>
            </a:fld>
            <a:endParaRPr lang="en-US"/>
          </a:p>
        </p:txBody>
      </p:sp>
    </p:spTree>
    <p:extLst>
      <p:ext uri="{BB962C8B-B14F-4D97-AF65-F5344CB8AC3E}">
        <p14:creationId xmlns:p14="http://schemas.microsoft.com/office/powerpoint/2010/main" val="2283547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r>
              <a:rPr lang="en-MY"/>
              <a:t>Internal</a:t>
            </a:r>
          </a:p>
        </p:txBody>
      </p:sp>
      <p:sp>
        <p:nvSpPr>
          <p:cNvPr id="6" name="Slide Number Placeholder 5"/>
          <p:cNvSpPr>
            <a:spLocks noGrp="1"/>
          </p:cNvSpPr>
          <p:nvPr>
            <p:ph type="sldNum" sz="quarter" idx="5"/>
          </p:nvPr>
        </p:nvSpPr>
        <p:spPr/>
        <p:txBody>
          <a:bodyPr/>
          <a:lstStyle/>
          <a:p>
            <a:fld id="{86FCDF82-93C1-0549-BED2-51860D1A520A}" type="slidenum">
              <a:rPr lang="en-US" smtClean="0"/>
              <a:pPr/>
              <a:t>10</a:t>
            </a:fld>
            <a:endParaRPr lang="en-US"/>
          </a:p>
        </p:txBody>
      </p:sp>
    </p:spTree>
    <p:extLst>
      <p:ext uri="{BB962C8B-B14F-4D97-AF65-F5344CB8AC3E}">
        <p14:creationId xmlns:p14="http://schemas.microsoft.com/office/powerpoint/2010/main" val="3184105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r>
              <a:rPr lang="en-MY"/>
              <a:t>Internal</a:t>
            </a:r>
          </a:p>
        </p:txBody>
      </p:sp>
      <p:sp>
        <p:nvSpPr>
          <p:cNvPr id="6" name="Slide Number Placeholder 5"/>
          <p:cNvSpPr>
            <a:spLocks noGrp="1"/>
          </p:cNvSpPr>
          <p:nvPr>
            <p:ph type="sldNum" sz="quarter" idx="5"/>
          </p:nvPr>
        </p:nvSpPr>
        <p:spPr/>
        <p:txBody>
          <a:bodyPr/>
          <a:lstStyle/>
          <a:p>
            <a:fld id="{86FCDF82-93C1-0549-BED2-51860D1A520A}" type="slidenum">
              <a:rPr lang="en-US" smtClean="0"/>
              <a:pPr/>
              <a:t>11</a:t>
            </a:fld>
            <a:endParaRPr lang="en-US"/>
          </a:p>
        </p:txBody>
      </p:sp>
    </p:spTree>
    <p:extLst>
      <p:ext uri="{BB962C8B-B14F-4D97-AF65-F5344CB8AC3E}">
        <p14:creationId xmlns:p14="http://schemas.microsoft.com/office/powerpoint/2010/main" val="508949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r>
              <a:rPr lang="en-MY"/>
              <a:t>Internal</a:t>
            </a:r>
          </a:p>
        </p:txBody>
      </p:sp>
      <p:sp>
        <p:nvSpPr>
          <p:cNvPr id="6" name="Slide Number Placeholder 5"/>
          <p:cNvSpPr>
            <a:spLocks noGrp="1"/>
          </p:cNvSpPr>
          <p:nvPr>
            <p:ph type="sldNum" sz="quarter" idx="5"/>
          </p:nvPr>
        </p:nvSpPr>
        <p:spPr/>
        <p:txBody>
          <a:bodyPr/>
          <a:lstStyle/>
          <a:p>
            <a:fld id="{86FCDF82-93C1-0549-BED2-51860D1A520A}" type="slidenum">
              <a:rPr lang="en-US" smtClean="0"/>
              <a:pPr/>
              <a:t>12</a:t>
            </a:fld>
            <a:endParaRPr lang="en-US"/>
          </a:p>
        </p:txBody>
      </p:sp>
    </p:spTree>
    <p:extLst>
      <p:ext uri="{BB962C8B-B14F-4D97-AF65-F5344CB8AC3E}">
        <p14:creationId xmlns:p14="http://schemas.microsoft.com/office/powerpoint/2010/main" val="4282616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r>
              <a:rPr lang="en-MY"/>
              <a:t>Internal</a:t>
            </a:r>
          </a:p>
        </p:txBody>
      </p:sp>
      <p:sp>
        <p:nvSpPr>
          <p:cNvPr id="6" name="Slide Number Placeholder 5"/>
          <p:cNvSpPr>
            <a:spLocks noGrp="1"/>
          </p:cNvSpPr>
          <p:nvPr>
            <p:ph type="sldNum" sz="quarter" idx="5"/>
          </p:nvPr>
        </p:nvSpPr>
        <p:spPr/>
        <p:txBody>
          <a:bodyPr/>
          <a:lstStyle/>
          <a:p>
            <a:fld id="{86FCDF82-93C1-0549-BED2-51860D1A520A}" type="slidenum">
              <a:rPr lang="en-US" smtClean="0"/>
              <a:pPr/>
              <a:t>13</a:t>
            </a:fld>
            <a:endParaRPr lang="en-US"/>
          </a:p>
        </p:txBody>
      </p:sp>
    </p:spTree>
    <p:extLst>
      <p:ext uri="{BB962C8B-B14F-4D97-AF65-F5344CB8AC3E}">
        <p14:creationId xmlns:p14="http://schemas.microsoft.com/office/powerpoint/2010/main" val="3789316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r>
              <a:rPr lang="en-MY"/>
              <a:t>Internal</a:t>
            </a:r>
          </a:p>
        </p:txBody>
      </p:sp>
      <p:sp>
        <p:nvSpPr>
          <p:cNvPr id="6" name="Slide Number Placeholder 5"/>
          <p:cNvSpPr>
            <a:spLocks noGrp="1"/>
          </p:cNvSpPr>
          <p:nvPr>
            <p:ph type="sldNum" sz="quarter" idx="5"/>
          </p:nvPr>
        </p:nvSpPr>
        <p:spPr/>
        <p:txBody>
          <a:bodyPr/>
          <a:lstStyle/>
          <a:p>
            <a:fld id="{86FCDF82-93C1-0549-BED2-51860D1A520A}" type="slidenum">
              <a:rPr lang="en-US" smtClean="0"/>
              <a:pPr/>
              <a:t>14</a:t>
            </a:fld>
            <a:endParaRPr lang="en-US"/>
          </a:p>
        </p:txBody>
      </p:sp>
    </p:spTree>
    <p:extLst>
      <p:ext uri="{BB962C8B-B14F-4D97-AF65-F5344CB8AC3E}">
        <p14:creationId xmlns:p14="http://schemas.microsoft.com/office/powerpoint/2010/main" val="12031677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r>
              <a:rPr lang="en-MY"/>
              <a:t>Internal</a:t>
            </a:r>
          </a:p>
        </p:txBody>
      </p:sp>
      <p:sp>
        <p:nvSpPr>
          <p:cNvPr id="6" name="Slide Number Placeholder 5"/>
          <p:cNvSpPr>
            <a:spLocks noGrp="1"/>
          </p:cNvSpPr>
          <p:nvPr>
            <p:ph type="sldNum" sz="quarter" idx="5"/>
          </p:nvPr>
        </p:nvSpPr>
        <p:spPr/>
        <p:txBody>
          <a:bodyPr/>
          <a:lstStyle/>
          <a:p>
            <a:fld id="{86FCDF82-93C1-0549-BED2-51860D1A520A}" type="slidenum">
              <a:rPr lang="en-US" smtClean="0"/>
              <a:pPr/>
              <a:t>15</a:t>
            </a:fld>
            <a:endParaRPr lang="en-US"/>
          </a:p>
        </p:txBody>
      </p:sp>
    </p:spTree>
    <p:extLst>
      <p:ext uri="{BB962C8B-B14F-4D97-AF65-F5344CB8AC3E}">
        <p14:creationId xmlns:p14="http://schemas.microsoft.com/office/powerpoint/2010/main" val="6696709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r>
              <a:rPr lang="en-MY"/>
              <a:t>Internal</a:t>
            </a:r>
          </a:p>
        </p:txBody>
      </p:sp>
      <p:sp>
        <p:nvSpPr>
          <p:cNvPr id="6" name="Slide Number Placeholder 5"/>
          <p:cNvSpPr>
            <a:spLocks noGrp="1"/>
          </p:cNvSpPr>
          <p:nvPr>
            <p:ph type="sldNum" sz="quarter" idx="5"/>
          </p:nvPr>
        </p:nvSpPr>
        <p:spPr/>
        <p:txBody>
          <a:bodyPr/>
          <a:lstStyle/>
          <a:p>
            <a:fld id="{86FCDF82-93C1-0549-BED2-51860D1A520A}" type="slidenum">
              <a:rPr lang="en-US" smtClean="0"/>
              <a:pPr/>
              <a:t>16</a:t>
            </a:fld>
            <a:endParaRPr lang="en-US"/>
          </a:p>
        </p:txBody>
      </p:sp>
    </p:spTree>
    <p:extLst>
      <p:ext uri="{BB962C8B-B14F-4D97-AF65-F5344CB8AC3E}">
        <p14:creationId xmlns:p14="http://schemas.microsoft.com/office/powerpoint/2010/main" val="1456946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a:t>Internal</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FCDF82-93C1-0549-BED2-51860D1A520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577654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r>
              <a:rPr lang="en-MY"/>
              <a:t>Internal</a:t>
            </a:r>
          </a:p>
        </p:txBody>
      </p:sp>
      <p:sp>
        <p:nvSpPr>
          <p:cNvPr id="6" name="Slide Number Placeholder 5"/>
          <p:cNvSpPr>
            <a:spLocks noGrp="1"/>
          </p:cNvSpPr>
          <p:nvPr>
            <p:ph type="sldNum" sz="quarter" idx="5"/>
          </p:nvPr>
        </p:nvSpPr>
        <p:spPr/>
        <p:txBody>
          <a:bodyPr/>
          <a:lstStyle/>
          <a:p>
            <a:fld id="{86FCDF82-93C1-0549-BED2-51860D1A520A}" type="slidenum">
              <a:rPr lang="en-US" smtClean="0"/>
              <a:pPr/>
              <a:t>18</a:t>
            </a:fld>
            <a:endParaRPr lang="en-US"/>
          </a:p>
        </p:txBody>
      </p:sp>
    </p:spTree>
    <p:extLst>
      <p:ext uri="{BB962C8B-B14F-4D97-AF65-F5344CB8AC3E}">
        <p14:creationId xmlns:p14="http://schemas.microsoft.com/office/powerpoint/2010/main" val="4894744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r>
              <a:rPr lang="en-MY"/>
              <a:t>Internal</a:t>
            </a:r>
          </a:p>
        </p:txBody>
      </p:sp>
      <p:sp>
        <p:nvSpPr>
          <p:cNvPr id="6" name="Slide Number Placeholder 5"/>
          <p:cNvSpPr>
            <a:spLocks noGrp="1"/>
          </p:cNvSpPr>
          <p:nvPr>
            <p:ph type="sldNum" sz="quarter" idx="5"/>
          </p:nvPr>
        </p:nvSpPr>
        <p:spPr/>
        <p:txBody>
          <a:bodyPr/>
          <a:lstStyle/>
          <a:p>
            <a:fld id="{86FCDF82-93C1-0549-BED2-51860D1A520A}" type="slidenum">
              <a:rPr lang="en-US" smtClean="0"/>
              <a:pPr/>
              <a:t>19</a:t>
            </a:fld>
            <a:endParaRPr lang="en-US"/>
          </a:p>
        </p:txBody>
      </p:sp>
    </p:spTree>
    <p:extLst>
      <p:ext uri="{BB962C8B-B14F-4D97-AF65-F5344CB8AC3E}">
        <p14:creationId xmlns:p14="http://schemas.microsoft.com/office/powerpoint/2010/main" val="1070809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r>
              <a:rPr lang="en-US"/>
              <a:t>Internal</a:t>
            </a:r>
          </a:p>
        </p:txBody>
      </p:sp>
      <p:sp>
        <p:nvSpPr>
          <p:cNvPr id="6" name="Slide Number Placeholder 5"/>
          <p:cNvSpPr>
            <a:spLocks noGrp="1"/>
          </p:cNvSpPr>
          <p:nvPr>
            <p:ph type="sldNum" sz="quarter" idx="5"/>
          </p:nvPr>
        </p:nvSpPr>
        <p:spPr/>
        <p:txBody>
          <a:bodyPr/>
          <a:lstStyle/>
          <a:p>
            <a:fld id="{68411AC2-7164-4381-B2AE-E162FDBE9A19}" type="slidenum">
              <a:rPr lang="en-US" smtClean="0"/>
              <a:t>2</a:t>
            </a:fld>
            <a:endParaRPr lang="en-US"/>
          </a:p>
        </p:txBody>
      </p:sp>
    </p:spTree>
    <p:extLst>
      <p:ext uri="{BB962C8B-B14F-4D97-AF65-F5344CB8AC3E}">
        <p14:creationId xmlns:p14="http://schemas.microsoft.com/office/powerpoint/2010/main" val="22073127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r>
              <a:rPr lang="en-MY"/>
              <a:t>Internal</a:t>
            </a:r>
          </a:p>
        </p:txBody>
      </p:sp>
      <p:sp>
        <p:nvSpPr>
          <p:cNvPr id="6" name="Slide Number Placeholder 5"/>
          <p:cNvSpPr>
            <a:spLocks noGrp="1"/>
          </p:cNvSpPr>
          <p:nvPr>
            <p:ph type="sldNum" sz="quarter" idx="5"/>
          </p:nvPr>
        </p:nvSpPr>
        <p:spPr/>
        <p:txBody>
          <a:bodyPr/>
          <a:lstStyle/>
          <a:p>
            <a:fld id="{86FCDF82-93C1-0549-BED2-51860D1A520A}" type="slidenum">
              <a:rPr lang="en-US" smtClean="0"/>
              <a:pPr/>
              <a:t>20</a:t>
            </a:fld>
            <a:endParaRPr lang="en-US"/>
          </a:p>
        </p:txBody>
      </p:sp>
    </p:spTree>
    <p:extLst>
      <p:ext uri="{BB962C8B-B14F-4D97-AF65-F5344CB8AC3E}">
        <p14:creationId xmlns:p14="http://schemas.microsoft.com/office/powerpoint/2010/main" val="3670013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r>
              <a:rPr lang="en-US"/>
              <a:t>Internal</a:t>
            </a:r>
          </a:p>
        </p:txBody>
      </p:sp>
      <p:sp>
        <p:nvSpPr>
          <p:cNvPr id="6" name="Slide Number Placeholder 5"/>
          <p:cNvSpPr>
            <a:spLocks noGrp="1"/>
          </p:cNvSpPr>
          <p:nvPr>
            <p:ph type="sldNum" sz="quarter" idx="5"/>
          </p:nvPr>
        </p:nvSpPr>
        <p:spPr/>
        <p:txBody>
          <a:bodyPr/>
          <a:lstStyle/>
          <a:p>
            <a:fld id="{86FCDF82-93C1-0549-BED2-51860D1A520A}" type="slidenum">
              <a:rPr lang="en-US" smtClean="0"/>
              <a:pPr/>
              <a:t>21</a:t>
            </a:fld>
            <a:endParaRPr lang="en-US"/>
          </a:p>
        </p:txBody>
      </p:sp>
    </p:spTree>
    <p:extLst>
      <p:ext uri="{BB962C8B-B14F-4D97-AF65-F5344CB8AC3E}">
        <p14:creationId xmlns:p14="http://schemas.microsoft.com/office/powerpoint/2010/main" val="17078310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8787"/>
          </a:xfrm>
        </p:spPr>
        <p:txBody>
          <a:bodyPr/>
          <a:lstStyle/>
          <a:p>
            <a:r>
              <a:rPr lang="en-US"/>
              <a:t>Internal</a:t>
            </a:r>
          </a:p>
        </p:txBody>
      </p:sp>
      <p:sp>
        <p:nvSpPr>
          <p:cNvPr id="6" name="Slide Number Placeholder 5"/>
          <p:cNvSpPr>
            <a:spLocks noGrp="1"/>
          </p:cNvSpPr>
          <p:nvPr>
            <p:ph type="sldNum" sz="quarter" idx="12"/>
          </p:nvPr>
        </p:nvSpPr>
        <p:spPr/>
        <p:txBody>
          <a:bodyPr/>
          <a:lstStyle/>
          <a:p>
            <a:fld id="{86FCDF82-93C1-0549-BED2-51860D1A520A}" type="slidenum">
              <a:rPr lang="en-US" smtClean="0"/>
              <a:pPr/>
              <a:t>22</a:t>
            </a:fld>
            <a:endParaRPr lang="en-US"/>
          </a:p>
        </p:txBody>
      </p:sp>
    </p:spTree>
    <p:extLst>
      <p:ext uri="{BB962C8B-B14F-4D97-AF65-F5344CB8AC3E}">
        <p14:creationId xmlns:p14="http://schemas.microsoft.com/office/powerpoint/2010/main" val="1162046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685213"/>
            <a:ext cx="6858000" cy="458787"/>
          </a:xfrm>
        </p:spPr>
        <p:txBody>
          <a:bodyPr/>
          <a:lstStyle/>
          <a:p>
            <a:r>
              <a:rPr lang="en-GB"/>
              <a:t>Internal</a:t>
            </a:r>
          </a:p>
        </p:txBody>
      </p:sp>
      <p:sp>
        <p:nvSpPr>
          <p:cNvPr id="6" name="Slide Number Placeholder 5"/>
          <p:cNvSpPr>
            <a:spLocks noGrp="1"/>
          </p:cNvSpPr>
          <p:nvPr>
            <p:ph type="sldNum" sz="quarter" idx="12"/>
          </p:nvPr>
        </p:nvSpPr>
        <p:spPr/>
        <p:txBody>
          <a:bodyPr/>
          <a:lstStyle/>
          <a:p>
            <a:fld id="{86FCDF82-93C1-0549-BED2-51860D1A520A}" type="slidenum">
              <a:rPr lang="en-US" smtClean="0"/>
              <a:pPr/>
              <a:t>3</a:t>
            </a:fld>
            <a:endParaRPr lang="en-US"/>
          </a:p>
        </p:txBody>
      </p:sp>
    </p:spTree>
    <p:extLst>
      <p:ext uri="{BB962C8B-B14F-4D97-AF65-F5344CB8AC3E}">
        <p14:creationId xmlns:p14="http://schemas.microsoft.com/office/powerpoint/2010/main" val="227372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a:t>Internal</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FCDF82-93C1-0549-BED2-51860D1A520A}"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247701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r>
              <a:rPr lang="en-MY"/>
              <a:t>Internal</a:t>
            </a:r>
          </a:p>
        </p:txBody>
      </p:sp>
      <p:sp>
        <p:nvSpPr>
          <p:cNvPr id="6" name="Slide Number Placeholder 5"/>
          <p:cNvSpPr>
            <a:spLocks noGrp="1"/>
          </p:cNvSpPr>
          <p:nvPr>
            <p:ph type="sldNum" sz="quarter" idx="5"/>
          </p:nvPr>
        </p:nvSpPr>
        <p:spPr/>
        <p:txBody>
          <a:bodyPr/>
          <a:lstStyle/>
          <a:p>
            <a:fld id="{86FCDF82-93C1-0549-BED2-51860D1A520A}" type="slidenum">
              <a:rPr lang="en-US" smtClean="0"/>
              <a:pPr/>
              <a:t>5</a:t>
            </a:fld>
            <a:endParaRPr lang="en-US"/>
          </a:p>
        </p:txBody>
      </p:sp>
    </p:spTree>
    <p:extLst>
      <p:ext uri="{BB962C8B-B14F-4D97-AF65-F5344CB8AC3E}">
        <p14:creationId xmlns:p14="http://schemas.microsoft.com/office/powerpoint/2010/main" val="2278122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r>
              <a:rPr lang="en-MY"/>
              <a:t>Internal</a:t>
            </a:r>
          </a:p>
        </p:txBody>
      </p:sp>
      <p:sp>
        <p:nvSpPr>
          <p:cNvPr id="6" name="Slide Number Placeholder 5"/>
          <p:cNvSpPr>
            <a:spLocks noGrp="1"/>
          </p:cNvSpPr>
          <p:nvPr>
            <p:ph type="sldNum" sz="quarter" idx="5"/>
          </p:nvPr>
        </p:nvSpPr>
        <p:spPr/>
        <p:txBody>
          <a:bodyPr/>
          <a:lstStyle/>
          <a:p>
            <a:fld id="{86FCDF82-93C1-0549-BED2-51860D1A520A}" type="slidenum">
              <a:rPr lang="en-US" smtClean="0"/>
              <a:pPr/>
              <a:t>6</a:t>
            </a:fld>
            <a:endParaRPr lang="en-US"/>
          </a:p>
        </p:txBody>
      </p:sp>
    </p:spTree>
    <p:extLst>
      <p:ext uri="{BB962C8B-B14F-4D97-AF65-F5344CB8AC3E}">
        <p14:creationId xmlns:p14="http://schemas.microsoft.com/office/powerpoint/2010/main" val="1101421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r>
              <a:rPr lang="en-MY"/>
              <a:t>Internal</a:t>
            </a:r>
          </a:p>
        </p:txBody>
      </p:sp>
      <p:sp>
        <p:nvSpPr>
          <p:cNvPr id="6" name="Slide Number Placeholder 5"/>
          <p:cNvSpPr>
            <a:spLocks noGrp="1"/>
          </p:cNvSpPr>
          <p:nvPr>
            <p:ph type="sldNum" sz="quarter" idx="5"/>
          </p:nvPr>
        </p:nvSpPr>
        <p:spPr/>
        <p:txBody>
          <a:bodyPr/>
          <a:lstStyle/>
          <a:p>
            <a:fld id="{86FCDF82-93C1-0549-BED2-51860D1A520A}" type="slidenum">
              <a:rPr lang="en-US" smtClean="0"/>
              <a:pPr/>
              <a:t>7</a:t>
            </a:fld>
            <a:endParaRPr lang="en-US"/>
          </a:p>
        </p:txBody>
      </p:sp>
    </p:spTree>
    <p:extLst>
      <p:ext uri="{BB962C8B-B14F-4D97-AF65-F5344CB8AC3E}">
        <p14:creationId xmlns:p14="http://schemas.microsoft.com/office/powerpoint/2010/main" val="3126511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r>
              <a:rPr lang="en-MY"/>
              <a:t>Internal</a:t>
            </a:r>
          </a:p>
        </p:txBody>
      </p:sp>
      <p:sp>
        <p:nvSpPr>
          <p:cNvPr id="6" name="Slide Number Placeholder 5"/>
          <p:cNvSpPr>
            <a:spLocks noGrp="1"/>
          </p:cNvSpPr>
          <p:nvPr>
            <p:ph type="sldNum" sz="quarter" idx="5"/>
          </p:nvPr>
        </p:nvSpPr>
        <p:spPr/>
        <p:txBody>
          <a:bodyPr/>
          <a:lstStyle/>
          <a:p>
            <a:fld id="{86FCDF82-93C1-0549-BED2-51860D1A520A}" type="slidenum">
              <a:rPr lang="en-US" smtClean="0"/>
              <a:pPr/>
              <a:t>8</a:t>
            </a:fld>
            <a:endParaRPr lang="en-US"/>
          </a:p>
        </p:txBody>
      </p:sp>
    </p:spTree>
    <p:extLst>
      <p:ext uri="{BB962C8B-B14F-4D97-AF65-F5344CB8AC3E}">
        <p14:creationId xmlns:p14="http://schemas.microsoft.com/office/powerpoint/2010/main" val="3265115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a:xfrm>
            <a:off x="0" y="8685213"/>
            <a:ext cx="6858000" cy="458787"/>
          </a:xfrm>
        </p:spPr>
        <p:txBody>
          <a:bodyPr/>
          <a:lstStyle/>
          <a:p>
            <a:r>
              <a:rPr lang="en-MY"/>
              <a:t>Internal</a:t>
            </a:r>
          </a:p>
        </p:txBody>
      </p:sp>
      <p:sp>
        <p:nvSpPr>
          <p:cNvPr id="6" name="Slide Number Placeholder 5"/>
          <p:cNvSpPr>
            <a:spLocks noGrp="1"/>
          </p:cNvSpPr>
          <p:nvPr>
            <p:ph type="sldNum" sz="quarter" idx="5"/>
          </p:nvPr>
        </p:nvSpPr>
        <p:spPr/>
        <p:txBody>
          <a:bodyPr/>
          <a:lstStyle/>
          <a:p>
            <a:fld id="{86FCDF82-93C1-0549-BED2-51860D1A520A}" type="slidenum">
              <a:rPr lang="en-US" smtClean="0"/>
              <a:pPr/>
              <a:t>9</a:t>
            </a:fld>
            <a:endParaRPr lang="en-US"/>
          </a:p>
        </p:txBody>
      </p:sp>
    </p:spTree>
    <p:extLst>
      <p:ext uri="{BB962C8B-B14F-4D97-AF65-F5344CB8AC3E}">
        <p14:creationId xmlns:p14="http://schemas.microsoft.com/office/powerpoint/2010/main" val="27376961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301E4-0ADD-984D-9668-07FDFB24A915}"/>
              </a:ext>
            </a:extLst>
          </p:cNvPr>
          <p:cNvSpPr>
            <a:spLocks noGrp="1"/>
          </p:cNvSpPr>
          <p:nvPr>
            <p:ph type="ctrTitle" hasCustomPrompt="1"/>
          </p:nvPr>
        </p:nvSpPr>
        <p:spPr>
          <a:xfrm>
            <a:off x="515938" y="1685333"/>
            <a:ext cx="11160125" cy="1743666"/>
          </a:xfrm>
        </p:spPr>
        <p:txBody>
          <a:bodyPr anchor="b">
            <a:noAutofit/>
          </a:bodyPr>
          <a:lstStyle>
            <a:lvl1pPr algn="l">
              <a:defRPr sz="2800" b="1" i="0">
                <a:solidFill>
                  <a:schemeClr val="bg1"/>
                </a:solidFill>
                <a:latin typeface="Arial" panose="020B0604020202020204" pitchFamily="34" charset="0"/>
                <a:cs typeface="Arial" panose="020B0604020202020204" pitchFamily="34" charset="0"/>
              </a:defRPr>
            </a:lvl1pPr>
          </a:lstStyle>
          <a:p>
            <a:r>
              <a:rPr lang="en-US"/>
              <a:t>Insert title here</a:t>
            </a:r>
          </a:p>
        </p:txBody>
      </p:sp>
      <p:sp>
        <p:nvSpPr>
          <p:cNvPr id="3" name="Subtitle 2">
            <a:extLst>
              <a:ext uri="{FF2B5EF4-FFF2-40B4-BE49-F238E27FC236}">
                <a16:creationId xmlns:a16="http://schemas.microsoft.com/office/drawing/2014/main" id="{CC629191-151B-D344-A4A0-EE838FCFB769}"/>
              </a:ext>
            </a:extLst>
          </p:cNvPr>
          <p:cNvSpPr>
            <a:spLocks noGrp="1"/>
          </p:cNvSpPr>
          <p:nvPr>
            <p:ph type="subTitle" idx="1" hasCustomPrompt="1"/>
          </p:nvPr>
        </p:nvSpPr>
        <p:spPr>
          <a:xfrm>
            <a:off x="516506" y="3434400"/>
            <a:ext cx="7061729" cy="1026042"/>
          </a:xfrm>
        </p:spPr>
        <p:txBody>
          <a:bodyPr>
            <a:noAutofit/>
          </a:bodyPr>
          <a:lstStyle>
            <a:lvl1pPr marL="0" indent="0" algn="l">
              <a:buNone/>
              <a:defRPr sz="1800" b="0" i="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Insert subtitles here</a:t>
            </a:r>
          </a:p>
        </p:txBody>
      </p:sp>
      <p:sp>
        <p:nvSpPr>
          <p:cNvPr id="10" name="TextBox 9">
            <a:extLst>
              <a:ext uri="{FF2B5EF4-FFF2-40B4-BE49-F238E27FC236}">
                <a16:creationId xmlns:a16="http://schemas.microsoft.com/office/drawing/2014/main" id="{BFA56775-7C61-C240-9631-E3AB755D2455}"/>
              </a:ext>
            </a:extLst>
          </p:cNvPr>
          <p:cNvSpPr txBox="1"/>
          <p:nvPr userDrawn="1"/>
        </p:nvSpPr>
        <p:spPr>
          <a:xfrm>
            <a:off x="515938" y="6028035"/>
            <a:ext cx="6841595" cy="461665"/>
          </a:xfrm>
          <a:prstGeom prst="rect">
            <a:avLst/>
          </a:prstGeom>
          <a:noFill/>
        </p:spPr>
        <p:txBody>
          <a:bodyPr wrap="square" rtlCol="0" anchor="b" anchorCtr="0">
            <a:spAutoFit/>
          </a:bodyPr>
          <a:lstStyle/>
          <a:p>
            <a:r>
              <a:rPr lang="en-SG" sz="800" b="1" i="0">
                <a:solidFill>
                  <a:schemeClr val="bg1"/>
                </a:solidFill>
                <a:latin typeface="Arial" panose="020B0604020202020204" pitchFamily="34" charset="0"/>
                <a:cs typeface="Arial" panose="020B0604020202020204" pitchFamily="34" charset="0"/>
              </a:rPr>
              <a:t>© 2020 Petroliam </a:t>
            </a:r>
            <a:r>
              <a:rPr lang="en-SG" sz="800" b="1" i="0" err="1">
                <a:solidFill>
                  <a:schemeClr val="bg1"/>
                </a:solidFill>
                <a:latin typeface="Arial" panose="020B0604020202020204" pitchFamily="34" charset="0"/>
                <a:cs typeface="Arial" panose="020B0604020202020204" pitchFamily="34" charset="0"/>
              </a:rPr>
              <a:t>Nasional</a:t>
            </a:r>
            <a:r>
              <a:rPr lang="en-SG" sz="800" b="1" i="0">
                <a:solidFill>
                  <a:schemeClr val="bg1"/>
                </a:solidFill>
                <a:latin typeface="Arial" panose="020B0604020202020204" pitchFamily="34" charset="0"/>
                <a:cs typeface="Arial" panose="020B0604020202020204" pitchFamily="34" charset="0"/>
              </a:rPr>
              <a:t> </a:t>
            </a:r>
            <a:r>
              <a:rPr lang="en-SG" sz="800" b="1" i="0" err="1">
                <a:solidFill>
                  <a:schemeClr val="bg1"/>
                </a:solidFill>
                <a:latin typeface="Arial" panose="020B0604020202020204" pitchFamily="34" charset="0"/>
                <a:cs typeface="Arial" panose="020B0604020202020204" pitchFamily="34" charset="0"/>
              </a:rPr>
              <a:t>Berhad</a:t>
            </a:r>
            <a:r>
              <a:rPr lang="en-SG" sz="800" b="1" i="0">
                <a:solidFill>
                  <a:schemeClr val="bg1"/>
                </a:solidFill>
                <a:latin typeface="Arial" panose="020B0604020202020204" pitchFamily="34" charset="0"/>
                <a:cs typeface="Arial" panose="020B0604020202020204" pitchFamily="34" charset="0"/>
              </a:rPr>
              <a:t> (PETRONAS)</a:t>
            </a:r>
          </a:p>
          <a:p>
            <a:r>
              <a:rPr lang="en-SG" sz="800" b="0" i="0">
                <a:solidFill>
                  <a:schemeClr val="bg1"/>
                </a:solidFill>
                <a:latin typeface="Arial" panose="020B0604020202020204" pitchFamily="34" charset="0"/>
                <a:cs typeface="Arial" panose="020B0604020202020204" pitchFamily="34" charset="0"/>
              </a:rPr>
              <a:t>All rights reserved. No part of this document may be reproduced in any form possible, stored in a retrieval system, transmitted and/or disseminated in any form or by any means (digital, mechanical, hard copy, recording or otherwise) without the permission of the copyright owner.</a:t>
            </a:r>
          </a:p>
        </p:txBody>
      </p:sp>
      <p:sp>
        <p:nvSpPr>
          <p:cNvPr id="15" name="Text Placeholder 14">
            <a:extLst>
              <a:ext uri="{FF2B5EF4-FFF2-40B4-BE49-F238E27FC236}">
                <a16:creationId xmlns:a16="http://schemas.microsoft.com/office/drawing/2014/main" id="{53122454-4D70-C64D-AA05-0282A8996AEA}"/>
              </a:ext>
            </a:extLst>
          </p:cNvPr>
          <p:cNvSpPr>
            <a:spLocks noGrp="1"/>
          </p:cNvSpPr>
          <p:nvPr>
            <p:ph type="body" sz="quarter" idx="10" hasCustomPrompt="1"/>
          </p:nvPr>
        </p:nvSpPr>
        <p:spPr>
          <a:xfrm>
            <a:off x="515938" y="4795239"/>
            <a:ext cx="4431982" cy="284762"/>
          </a:xfrm>
        </p:spPr>
        <p:txBody>
          <a:bodyPr>
            <a:noAutofit/>
          </a:bodyPr>
          <a:lstStyle>
            <a:lvl1pPr marL="0" indent="0">
              <a:lnSpc>
                <a:spcPct val="100000"/>
              </a:lnSpc>
              <a:spcBef>
                <a:spcPts val="0"/>
              </a:spcBef>
              <a:buNone/>
              <a:defRPr sz="1600">
                <a:solidFill>
                  <a:schemeClr val="bg1"/>
                </a:solidFill>
              </a:defRPr>
            </a:lvl1pPr>
          </a:lstStyle>
          <a:p>
            <a:pPr lvl="0"/>
            <a:r>
              <a:rPr lang="en-US"/>
              <a:t>Presentation to xxx</a:t>
            </a:r>
          </a:p>
        </p:txBody>
      </p:sp>
      <p:sp>
        <p:nvSpPr>
          <p:cNvPr id="17" name="Text Placeholder 16">
            <a:extLst>
              <a:ext uri="{FF2B5EF4-FFF2-40B4-BE49-F238E27FC236}">
                <a16:creationId xmlns:a16="http://schemas.microsoft.com/office/drawing/2014/main" id="{137ACB25-3D9D-9F4D-AD5C-4890D69ABDBC}"/>
              </a:ext>
            </a:extLst>
          </p:cNvPr>
          <p:cNvSpPr>
            <a:spLocks noGrp="1"/>
          </p:cNvSpPr>
          <p:nvPr>
            <p:ph type="body" sz="quarter" idx="11" hasCustomPrompt="1"/>
          </p:nvPr>
        </p:nvSpPr>
        <p:spPr>
          <a:xfrm>
            <a:off x="515938" y="5124951"/>
            <a:ext cx="1292542" cy="284762"/>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DD.MM.YY</a:t>
            </a:r>
          </a:p>
        </p:txBody>
      </p:sp>
      <p:pic>
        <p:nvPicPr>
          <p:cNvPr id="12" name="Picture 11">
            <a:extLst>
              <a:ext uri="{FF2B5EF4-FFF2-40B4-BE49-F238E27FC236}">
                <a16:creationId xmlns:a16="http://schemas.microsoft.com/office/drawing/2014/main" id="{B661978B-84F0-D94D-A0F0-674E7AE1F9B2}"/>
              </a:ext>
            </a:extLst>
          </p:cNvPr>
          <p:cNvPicPr>
            <a:picLocks noChangeAspect="1"/>
          </p:cNvPicPr>
          <p:nvPr userDrawn="1"/>
        </p:nvPicPr>
        <p:blipFill>
          <a:blip r:embed="rId3"/>
          <a:stretch>
            <a:fillRect/>
          </a:stretch>
        </p:blipFill>
        <p:spPr>
          <a:xfrm>
            <a:off x="620815" y="586957"/>
            <a:ext cx="864698" cy="867600"/>
          </a:xfrm>
          <a:prstGeom prst="rect">
            <a:avLst/>
          </a:prstGeom>
        </p:spPr>
      </p:pic>
    </p:spTree>
    <p:extLst>
      <p:ext uri="{BB962C8B-B14F-4D97-AF65-F5344CB8AC3E}">
        <p14:creationId xmlns:p14="http://schemas.microsoft.com/office/powerpoint/2010/main" val="574351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 with image">
    <p:spTree>
      <p:nvGrpSpPr>
        <p:cNvPr id="1" name=""/>
        <p:cNvGrpSpPr/>
        <p:nvPr/>
      </p:nvGrpSpPr>
      <p:grpSpPr>
        <a:xfrm>
          <a:off x="0" y="0"/>
          <a:ext cx="0" cy="0"/>
          <a:chOff x="0" y="0"/>
          <a:chExt cx="0" cy="0"/>
        </a:xfrm>
      </p:grpSpPr>
      <p:sp>
        <p:nvSpPr>
          <p:cNvPr id="17" name="Slide Number Placeholder 5">
            <a:extLst>
              <a:ext uri="{FF2B5EF4-FFF2-40B4-BE49-F238E27FC236}">
                <a16:creationId xmlns:a16="http://schemas.microsoft.com/office/drawing/2014/main" id="{061031F5-1495-454F-AD69-346BBC09F411}"/>
              </a:ext>
            </a:extLst>
          </p:cNvPr>
          <p:cNvSpPr>
            <a:spLocks noGrp="1"/>
          </p:cNvSpPr>
          <p:nvPr>
            <p:ph type="sldNum" sz="quarter" idx="12"/>
          </p:nvPr>
        </p:nvSpPr>
        <p:spPr>
          <a:xfrm>
            <a:off x="11491993" y="6278353"/>
            <a:ext cx="184069" cy="365125"/>
          </a:xfrm>
          <a:prstGeom prst="rect">
            <a:avLst/>
          </a:prstGeom>
        </p:spPr>
        <p:txBody>
          <a:bodyPr lIns="46800" rIns="0"/>
          <a:lstStyle/>
          <a:p>
            <a:fld id="{F595E21E-DEBA-8F42-9C16-77733D726770}" type="slidenum">
              <a:rPr lang="en-US" smtClean="0"/>
              <a:t>‹#›</a:t>
            </a:fld>
            <a:endParaRPr lang="en-US"/>
          </a:p>
        </p:txBody>
      </p:sp>
      <p:sp>
        <p:nvSpPr>
          <p:cNvPr id="18" name="TextBox 17">
            <a:extLst>
              <a:ext uri="{FF2B5EF4-FFF2-40B4-BE49-F238E27FC236}">
                <a16:creationId xmlns:a16="http://schemas.microsoft.com/office/drawing/2014/main" id="{C6FEF64A-894C-BC49-96EE-BE41EFFDEFCB}"/>
              </a:ext>
            </a:extLst>
          </p:cNvPr>
          <p:cNvSpPr txBox="1"/>
          <p:nvPr userDrawn="1"/>
        </p:nvSpPr>
        <p:spPr>
          <a:xfrm>
            <a:off x="8953283" y="6345444"/>
            <a:ext cx="2538710" cy="215444"/>
          </a:xfrm>
          <a:prstGeom prst="rect">
            <a:avLst/>
          </a:prstGeom>
          <a:noFill/>
        </p:spPr>
        <p:txBody>
          <a:bodyPr wrap="square" r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t" sz="800">
                <a:solidFill>
                  <a:srgbClr val="00B1A9"/>
                </a:solidFill>
              </a:rPr>
              <a:t>© 2020 Petroliam Nasional Berhad (PETRONAS)     |</a:t>
            </a:r>
            <a:endParaRPr lang="en-US" sz="800">
              <a:solidFill>
                <a:srgbClr val="00B1A9"/>
              </a:solidFill>
            </a:endParaRPr>
          </a:p>
        </p:txBody>
      </p:sp>
      <p:pic>
        <p:nvPicPr>
          <p:cNvPr id="8" name="Picture 7">
            <a:extLst>
              <a:ext uri="{FF2B5EF4-FFF2-40B4-BE49-F238E27FC236}">
                <a16:creationId xmlns:a16="http://schemas.microsoft.com/office/drawing/2014/main" id="{8920AF90-BD79-D64D-BDD2-391E00B9FF6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28638" y="6340038"/>
            <a:ext cx="837849" cy="299323"/>
          </a:xfrm>
          <a:prstGeom prst="rect">
            <a:avLst/>
          </a:prstGeom>
        </p:spPr>
      </p:pic>
      <p:sp>
        <p:nvSpPr>
          <p:cNvPr id="14" name="Content Placeholder 6">
            <a:extLst>
              <a:ext uri="{FF2B5EF4-FFF2-40B4-BE49-F238E27FC236}">
                <a16:creationId xmlns:a16="http://schemas.microsoft.com/office/drawing/2014/main" id="{26E5D0E0-15B3-A746-B109-ED82918511CD}"/>
              </a:ext>
            </a:extLst>
          </p:cNvPr>
          <p:cNvSpPr>
            <a:spLocks noGrp="1"/>
          </p:cNvSpPr>
          <p:nvPr>
            <p:ph sz="quarter" idx="16" hasCustomPrompt="1"/>
          </p:nvPr>
        </p:nvSpPr>
        <p:spPr>
          <a:xfrm>
            <a:off x="4579777" y="1235075"/>
            <a:ext cx="7096285" cy="4881563"/>
          </a:xfrm>
        </p:spPr>
        <p:txBody>
          <a:bodyPr/>
          <a:lstStyle>
            <a:lvl1pPr>
              <a:defRPr/>
            </a:lvl1pPr>
          </a:lstStyle>
          <a:p>
            <a:pPr marL="0" indent="0">
              <a:lnSpc>
                <a:spcPct val="100000"/>
              </a:lnSpc>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marL="0" indent="0">
              <a:lnSpc>
                <a:spcPct val="100000"/>
              </a:lnSpc>
              <a:buNone/>
            </a:pPr>
            <a:r>
              <a:rPr lang="en-US"/>
              <a:t>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sunt in culpa qui official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
        <p:nvSpPr>
          <p:cNvPr id="24" name="Title 1">
            <a:extLst>
              <a:ext uri="{FF2B5EF4-FFF2-40B4-BE49-F238E27FC236}">
                <a16:creationId xmlns:a16="http://schemas.microsoft.com/office/drawing/2014/main" id="{C9789F5C-CC6E-1F41-A365-575B13846BE3}"/>
              </a:ext>
            </a:extLst>
          </p:cNvPr>
          <p:cNvSpPr>
            <a:spLocks noGrp="1"/>
          </p:cNvSpPr>
          <p:nvPr>
            <p:ph type="title" hasCustomPrompt="1"/>
          </p:nvPr>
        </p:nvSpPr>
        <p:spPr>
          <a:xfrm>
            <a:off x="4579777" y="368300"/>
            <a:ext cx="7096286" cy="637880"/>
          </a:xfrm>
        </p:spPr>
        <p:txBody>
          <a:bodyPr anchor="t" anchorCtr="0">
            <a:noAutofit/>
          </a:bodyPr>
          <a:lstStyle>
            <a:lvl1pPr>
              <a:defRPr sz="2400" b="1" i="0">
                <a:latin typeface="Arial" panose="020B0604020202020204" pitchFamily="34" charset="0"/>
                <a:cs typeface="Arial" panose="020B0604020202020204" pitchFamily="34" charset="0"/>
              </a:defRPr>
            </a:lvl1pPr>
          </a:lstStyle>
          <a:p>
            <a:r>
              <a:rPr lang="en-US"/>
              <a:t>Insert header</a:t>
            </a:r>
          </a:p>
        </p:txBody>
      </p:sp>
      <p:sp>
        <p:nvSpPr>
          <p:cNvPr id="9" name="Picture Placeholder 4">
            <a:extLst>
              <a:ext uri="{FF2B5EF4-FFF2-40B4-BE49-F238E27FC236}">
                <a16:creationId xmlns:a16="http://schemas.microsoft.com/office/drawing/2014/main" id="{04AD6740-7075-D845-9577-EF331C5900AA}"/>
              </a:ext>
            </a:extLst>
          </p:cNvPr>
          <p:cNvSpPr>
            <a:spLocks noGrp="1"/>
          </p:cNvSpPr>
          <p:nvPr>
            <p:ph type="pic" sz="quarter" idx="18" hasCustomPrompt="1"/>
          </p:nvPr>
        </p:nvSpPr>
        <p:spPr>
          <a:xfrm>
            <a:off x="0" y="0"/>
            <a:ext cx="4051138" cy="6858000"/>
          </a:xfrm>
          <a:solidFill>
            <a:schemeClr val="bg1">
              <a:lumMod val="95000"/>
            </a:schemeClr>
          </a:solidFill>
        </p:spPr>
        <p:txBody>
          <a:bodyPr anchor="ctr" anchorCtr="0"/>
          <a:lstStyle>
            <a:lvl1pPr marL="0" indent="0" algn="ctr">
              <a:buNone/>
              <a:defRPr>
                <a:solidFill>
                  <a:schemeClr val="bg1"/>
                </a:solidFill>
              </a:defRPr>
            </a:lvl1pPr>
          </a:lstStyle>
          <a:p>
            <a:r>
              <a:rPr lang="en-US"/>
              <a:t>Click to insert image</a:t>
            </a:r>
          </a:p>
        </p:txBody>
      </p:sp>
    </p:spTree>
    <p:extLst>
      <p:ext uri="{BB962C8B-B14F-4D97-AF65-F5344CB8AC3E}">
        <p14:creationId xmlns:p14="http://schemas.microsoft.com/office/powerpoint/2010/main" val="3559490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with quot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BC4FE55-FE0F-6444-B1AD-DDA4EA307837}"/>
              </a:ext>
            </a:extLst>
          </p:cNvPr>
          <p:cNvSpPr>
            <a:spLocks noGrp="1"/>
          </p:cNvSpPr>
          <p:nvPr>
            <p:ph sz="quarter" idx="4" hasCustomPrompt="1"/>
          </p:nvPr>
        </p:nvSpPr>
        <p:spPr>
          <a:xfrm>
            <a:off x="6370312" y="1234986"/>
            <a:ext cx="5305750" cy="4881652"/>
          </a:xfrm>
        </p:spPr>
        <p:txBody>
          <a:bodyPr wrap="square">
            <a:noAutofit/>
          </a:bodyPr>
          <a:lstStyle>
            <a:lvl1pPr marL="0" indent="0">
              <a:lnSpc>
                <a:spcPct val="100000"/>
              </a:lnSpc>
              <a:spcAft>
                <a:spcPts val="1000"/>
              </a:spcAft>
              <a:buNone/>
              <a:defRPr/>
            </a:lvl1pPr>
          </a:lstStyle>
          <a:p>
            <a:pPr marL="0" indent="0">
              <a:lnSpc>
                <a:spcPct val="100000"/>
              </a:lnSpc>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marL="0" indent="0">
              <a:lnSpc>
                <a:spcPct val="100000"/>
              </a:lnSpc>
              <a:buNone/>
            </a:pPr>
            <a:r>
              <a:rPr lang="en-US"/>
              <a:t>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sunt in culpa qui official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
        <p:nvSpPr>
          <p:cNvPr id="17" name="Slide Number Placeholder 5">
            <a:extLst>
              <a:ext uri="{FF2B5EF4-FFF2-40B4-BE49-F238E27FC236}">
                <a16:creationId xmlns:a16="http://schemas.microsoft.com/office/drawing/2014/main" id="{78C40434-0F1B-C84F-BE0E-83F79A59720E}"/>
              </a:ext>
            </a:extLst>
          </p:cNvPr>
          <p:cNvSpPr>
            <a:spLocks noGrp="1"/>
          </p:cNvSpPr>
          <p:nvPr>
            <p:ph type="sldNum" sz="quarter" idx="12"/>
          </p:nvPr>
        </p:nvSpPr>
        <p:spPr>
          <a:xfrm>
            <a:off x="11491993" y="6278353"/>
            <a:ext cx="184069" cy="365125"/>
          </a:xfrm>
          <a:prstGeom prst="rect">
            <a:avLst/>
          </a:prstGeom>
        </p:spPr>
        <p:txBody>
          <a:bodyPr lIns="46800" rIns="0"/>
          <a:lstStyle/>
          <a:p>
            <a:fld id="{F595E21E-DEBA-8F42-9C16-77733D726770}" type="slidenum">
              <a:rPr lang="en-US" smtClean="0"/>
              <a:t>‹#›</a:t>
            </a:fld>
            <a:endParaRPr lang="en-US"/>
          </a:p>
        </p:txBody>
      </p:sp>
      <p:sp>
        <p:nvSpPr>
          <p:cNvPr id="18" name="TextBox 17">
            <a:extLst>
              <a:ext uri="{FF2B5EF4-FFF2-40B4-BE49-F238E27FC236}">
                <a16:creationId xmlns:a16="http://schemas.microsoft.com/office/drawing/2014/main" id="{37F0358A-ED75-E74E-8863-7CBE9D207BCF}"/>
              </a:ext>
            </a:extLst>
          </p:cNvPr>
          <p:cNvSpPr txBox="1"/>
          <p:nvPr userDrawn="1"/>
        </p:nvSpPr>
        <p:spPr>
          <a:xfrm>
            <a:off x="8953283" y="6345444"/>
            <a:ext cx="2538710" cy="215444"/>
          </a:xfrm>
          <a:prstGeom prst="rect">
            <a:avLst/>
          </a:prstGeom>
          <a:noFill/>
        </p:spPr>
        <p:txBody>
          <a:bodyPr wrap="square" r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t" sz="800">
                <a:solidFill>
                  <a:srgbClr val="00B1A9"/>
                </a:solidFill>
              </a:rPr>
              <a:t>© 2020 Petroliam Nasional Berhad (PETRONAS)     |</a:t>
            </a:r>
            <a:endParaRPr lang="en-US" sz="800">
              <a:solidFill>
                <a:srgbClr val="00B1A9"/>
              </a:solidFill>
            </a:endParaRPr>
          </a:p>
        </p:txBody>
      </p:sp>
      <p:sp>
        <p:nvSpPr>
          <p:cNvPr id="10" name="Text Placeholder 13">
            <a:extLst>
              <a:ext uri="{FF2B5EF4-FFF2-40B4-BE49-F238E27FC236}">
                <a16:creationId xmlns:a16="http://schemas.microsoft.com/office/drawing/2014/main" id="{F748CB81-AEA0-1F4E-9D39-3C4304B31517}"/>
              </a:ext>
            </a:extLst>
          </p:cNvPr>
          <p:cNvSpPr>
            <a:spLocks noGrp="1"/>
          </p:cNvSpPr>
          <p:nvPr>
            <p:ph type="body" sz="quarter" idx="14" hasCustomPrompt="1"/>
          </p:nvPr>
        </p:nvSpPr>
        <p:spPr>
          <a:xfrm>
            <a:off x="515938" y="1234986"/>
            <a:ext cx="5318446" cy="4881652"/>
          </a:xfrm>
        </p:spPr>
        <p:txBody>
          <a:bodyPr>
            <a:noAutofit/>
          </a:bodyPr>
          <a:lstStyle>
            <a:lvl1pPr marL="0" indent="0">
              <a:lnSpc>
                <a:spcPct val="100000"/>
              </a:lnSpc>
              <a:spcAft>
                <a:spcPts val="1000"/>
              </a:spcAft>
              <a:buNone/>
              <a:defRPr sz="5000" b="1" i="0">
                <a:solidFill>
                  <a:srgbClr val="00B1A9"/>
                </a:solidFill>
                <a:latin typeface="Arial Black" panose="020B0604020202020204" pitchFamily="34" charset="0"/>
                <a:cs typeface="Arial Black" panose="020B0604020202020204" pitchFamily="34" charset="0"/>
              </a:defRPr>
            </a:lvl1pPr>
          </a:lstStyle>
          <a:p>
            <a:pPr lvl="0"/>
            <a:r>
              <a:rPr lang="en-US"/>
              <a:t>“Insert a quote here investing in visionary thinkers and technologies”</a:t>
            </a:r>
          </a:p>
        </p:txBody>
      </p:sp>
      <p:sp>
        <p:nvSpPr>
          <p:cNvPr id="20" name="Title 1">
            <a:extLst>
              <a:ext uri="{FF2B5EF4-FFF2-40B4-BE49-F238E27FC236}">
                <a16:creationId xmlns:a16="http://schemas.microsoft.com/office/drawing/2014/main" id="{78EA725C-E44D-584C-BF08-D0F784444326}"/>
              </a:ext>
            </a:extLst>
          </p:cNvPr>
          <p:cNvSpPr>
            <a:spLocks noGrp="1"/>
          </p:cNvSpPr>
          <p:nvPr>
            <p:ph type="title" hasCustomPrompt="1"/>
          </p:nvPr>
        </p:nvSpPr>
        <p:spPr>
          <a:xfrm>
            <a:off x="528638" y="368300"/>
            <a:ext cx="11147425" cy="637880"/>
          </a:xfrm>
        </p:spPr>
        <p:txBody>
          <a:bodyPr anchor="t" anchorCtr="0">
            <a:normAutofit/>
          </a:bodyPr>
          <a:lstStyle>
            <a:lvl1pPr>
              <a:defRPr sz="2400" b="1" i="0">
                <a:latin typeface="Arial" panose="020B0604020202020204" pitchFamily="34" charset="0"/>
                <a:cs typeface="Arial" panose="020B0604020202020204" pitchFamily="34" charset="0"/>
              </a:defRPr>
            </a:lvl1pPr>
          </a:lstStyle>
          <a:p>
            <a:r>
              <a:rPr lang="en-US"/>
              <a:t>Insert header</a:t>
            </a:r>
          </a:p>
        </p:txBody>
      </p:sp>
      <p:pic>
        <p:nvPicPr>
          <p:cNvPr id="9" name="Picture 8">
            <a:extLst>
              <a:ext uri="{FF2B5EF4-FFF2-40B4-BE49-F238E27FC236}">
                <a16:creationId xmlns:a16="http://schemas.microsoft.com/office/drawing/2014/main" id="{2CD090BF-DD82-AC49-B87C-DB4BFB4E7A3E}"/>
              </a:ext>
            </a:extLst>
          </p:cNvPr>
          <p:cNvPicPr>
            <a:picLocks noChangeAspect="1"/>
          </p:cNvPicPr>
          <p:nvPr userDrawn="1"/>
        </p:nvPicPr>
        <p:blipFill>
          <a:blip r:embed="rId2"/>
          <a:stretch>
            <a:fillRect/>
          </a:stretch>
        </p:blipFill>
        <p:spPr>
          <a:xfrm>
            <a:off x="527958" y="6339656"/>
            <a:ext cx="835200" cy="300672"/>
          </a:xfrm>
          <a:prstGeom prst="rect">
            <a:avLst/>
          </a:prstGeom>
        </p:spPr>
      </p:pic>
    </p:spTree>
    <p:extLst>
      <p:ext uri="{BB962C8B-B14F-4D97-AF65-F5344CB8AC3E}">
        <p14:creationId xmlns:p14="http://schemas.microsoft.com/office/powerpoint/2010/main" val="499294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cons with text">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B092A210-BF9C-334E-B3DC-069B1291528B}"/>
              </a:ext>
            </a:extLst>
          </p:cNvPr>
          <p:cNvSpPr>
            <a:spLocks noGrp="1"/>
          </p:cNvSpPr>
          <p:nvPr>
            <p:ph type="body" sz="quarter" idx="17" hasCustomPrompt="1"/>
          </p:nvPr>
        </p:nvSpPr>
        <p:spPr>
          <a:xfrm>
            <a:off x="528639" y="3748183"/>
            <a:ext cx="2098986" cy="320675"/>
          </a:xfrm>
        </p:spPr>
        <p:txBody>
          <a:bodyPr>
            <a:noAutofit/>
          </a:bodyPr>
          <a:lstStyle>
            <a:lvl1pPr marL="0" indent="0" algn="ctr">
              <a:buNone/>
              <a:defRPr sz="1600" b="1" i="0">
                <a:solidFill>
                  <a:schemeClr val="tx1"/>
                </a:solidFill>
                <a:latin typeface="Arial" panose="020B0604020202020204" pitchFamily="34" charset="0"/>
                <a:cs typeface="Arial" panose="020B0604020202020204" pitchFamily="34" charset="0"/>
              </a:defRPr>
            </a:lvl1pPr>
            <a:lvl2pPr>
              <a:defRPr sz="1600">
                <a:solidFill>
                  <a:srgbClr val="00B1A9"/>
                </a:solidFill>
              </a:defRPr>
            </a:lvl2pPr>
            <a:lvl3pPr>
              <a:defRPr sz="1600">
                <a:solidFill>
                  <a:srgbClr val="00B1A9"/>
                </a:solidFill>
              </a:defRPr>
            </a:lvl3pPr>
            <a:lvl4pPr>
              <a:defRPr sz="1600">
                <a:solidFill>
                  <a:srgbClr val="00B1A9"/>
                </a:solidFill>
              </a:defRPr>
            </a:lvl4pPr>
            <a:lvl5pPr>
              <a:defRPr sz="1600">
                <a:solidFill>
                  <a:srgbClr val="00B1A9"/>
                </a:solidFill>
              </a:defRPr>
            </a:lvl5pPr>
          </a:lstStyle>
          <a:p>
            <a:pPr lvl="0"/>
            <a:r>
              <a:rPr lang="en-US"/>
              <a:t>Title of icon</a:t>
            </a:r>
          </a:p>
        </p:txBody>
      </p:sp>
      <p:sp>
        <p:nvSpPr>
          <p:cNvPr id="17" name="Text Placeholder 15">
            <a:extLst>
              <a:ext uri="{FF2B5EF4-FFF2-40B4-BE49-F238E27FC236}">
                <a16:creationId xmlns:a16="http://schemas.microsoft.com/office/drawing/2014/main" id="{011BA8FC-1F79-1D48-BC84-E9473BB1E09A}"/>
              </a:ext>
            </a:extLst>
          </p:cNvPr>
          <p:cNvSpPr>
            <a:spLocks noGrp="1"/>
          </p:cNvSpPr>
          <p:nvPr>
            <p:ph type="body" sz="quarter" idx="18" hasCustomPrompt="1"/>
          </p:nvPr>
        </p:nvSpPr>
        <p:spPr>
          <a:xfrm>
            <a:off x="528638" y="4073278"/>
            <a:ext cx="2098986" cy="801868"/>
          </a:xfrm>
        </p:spPr>
        <p:txBody>
          <a:bodyPr>
            <a:noAutofit/>
          </a:bodyPr>
          <a:lstStyle>
            <a:lvl1pPr marL="0" indent="0" algn="ctr">
              <a:buNone/>
              <a:defRPr sz="1400" b="0" i="0">
                <a:solidFill>
                  <a:srgbClr val="3C3835"/>
                </a:solidFill>
                <a:latin typeface="Arial" panose="020B0604020202020204" pitchFamily="34" charset="0"/>
                <a:cs typeface="Arial" panose="020B0604020202020204" pitchFamily="34" charset="0"/>
              </a:defRPr>
            </a:lvl1pPr>
            <a:lvl2pPr>
              <a:defRPr sz="1600">
                <a:solidFill>
                  <a:srgbClr val="00B1A9"/>
                </a:solidFill>
              </a:defRPr>
            </a:lvl2pPr>
            <a:lvl3pPr>
              <a:defRPr sz="1600">
                <a:solidFill>
                  <a:srgbClr val="00B1A9"/>
                </a:solidFill>
              </a:defRPr>
            </a:lvl3pPr>
            <a:lvl4pPr>
              <a:defRPr sz="1600">
                <a:solidFill>
                  <a:srgbClr val="00B1A9"/>
                </a:solidFill>
              </a:defRPr>
            </a:lvl4pPr>
            <a:lvl5pPr>
              <a:defRPr sz="1600">
                <a:solidFill>
                  <a:srgbClr val="00B1A9"/>
                </a:solidFill>
              </a:defRPr>
            </a:lvl5pPr>
          </a:lstStyle>
          <a:p>
            <a:pPr lvl="0"/>
            <a:r>
              <a:rPr lang="en-US"/>
              <a:t>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a:t>
            </a:r>
          </a:p>
        </p:txBody>
      </p:sp>
      <p:sp>
        <p:nvSpPr>
          <p:cNvPr id="20" name="Text Placeholder 15">
            <a:extLst>
              <a:ext uri="{FF2B5EF4-FFF2-40B4-BE49-F238E27FC236}">
                <a16:creationId xmlns:a16="http://schemas.microsoft.com/office/drawing/2014/main" id="{498DFEE5-6D15-D04A-A5B9-E954AC9B63AA}"/>
              </a:ext>
            </a:extLst>
          </p:cNvPr>
          <p:cNvSpPr>
            <a:spLocks noGrp="1"/>
          </p:cNvSpPr>
          <p:nvPr>
            <p:ph type="body" sz="quarter" idx="19" hasCustomPrompt="1"/>
          </p:nvPr>
        </p:nvSpPr>
        <p:spPr>
          <a:xfrm>
            <a:off x="3544785" y="3748183"/>
            <a:ext cx="2098986" cy="320675"/>
          </a:xfrm>
        </p:spPr>
        <p:txBody>
          <a:bodyPr>
            <a:noAutofit/>
          </a:bodyPr>
          <a:lstStyle>
            <a:lvl1pPr marL="0" indent="0" algn="ctr">
              <a:buNone/>
              <a:defRPr sz="1600" b="1" i="0">
                <a:solidFill>
                  <a:schemeClr val="tx1"/>
                </a:solidFill>
                <a:latin typeface="Arial" panose="020B0604020202020204" pitchFamily="34" charset="0"/>
                <a:cs typeface="Arial" panose="020B0604020202020204" pitchFamily="34" charset="0"/>
              </a:defRPr>
            </a:lvl1pPr>
            <a:lvl2pPr>
              <a:defRPr sz="1600">
                <a:solidFill>
                  <a:srgbClr val="00B1A9"/>
                </a:solidFill>
              </a:defRPr>
            </a:lvl2pPr>
            <a:lvl3pPr>
              <a:defRPr sz="1600">
                <a:solidFill>
                  <a:srgbClr val="00B1A9"/>
                </a:solidFill>
              </a:defRPr>
            </a:lvl3pPr>
            <a:lvl4pPr>
              <a:defRPr sz="1600">
                <a:solidFill>
                  <a:srgbClr val="00B1A9"/>
                </a:solidFill>
              </a:defRPr>
            </a:lvl4pPr>
            <a:lvl5pPr>
              <a:defRPr sz="1600">
                <a:solidFill>
                  <a:srgbClr val="00B1A9"/>
                </a:solidFill>
              </a:defRPr>
            </a:lvl5pPr>
          </a:lstStyle>
          <a:p>
            <a:pPr lvl="0"/>
            <a:r>
              <a:rPr lang="en-US"/>
              <a:t>Title of icon</a:t>
            </a:r>
          </a:p>
        </p:txBody>
      </p:sp>
      <p:sp>
        <p:nvSpPr>
          <p:cNvPr id="21" name="Text Placeholder 15">
            <a:extLst>
              <a:ext uri="{FF2B5EF4-FFF2-40B4-BE49-F238E27FC236}">
                <a16:creationId xmlns:a16="http://schemas.microsoft.com/office/drawing/2014/main" id="{F9EA07A5-77EC-A341-AC8C-98280DAAE308}"/>
              </a:ext>
            </a:extLst>
          </p:cNvPr>
          <p:cNvSpPr>
            <a:spLocks noGrp="1"/>
          </p:cNvSpPr>
          <p:nvPr>
            <p:ph type="body" sz="quarter" idx="20" hasCustomPrompt="1"/>
          </p:nvPr>
        </p:nvSpPr>
        <p:spPr>
          <a:xfrm>
            <a:off x="3551766" y="4073278"/>
            <a:ext cx="2098986" cy="801868"/>
          </a:xfrm>
        </p:spPr>
        <p:txBody>
          <a:bodyPr>
            <a:noAutofit/>
          </a:bodyPr>
          <a:lstStyle>
            <a:lvl1pPr marL="0" indent="0" algn="ctr">
              <a:buNone/>
              <a:defRPr sz="1400" b="0" i="0">
                <a:solidFill>
                  <a:srgbClr val="3C3835"/>
                </a:solidFill>
                <a:latin typeface="Arial" panose="020B0604020202020204" pitchFamily="34" charset="0"/>
                <a:cs typeface="Arial" panose="020B0604020202020204" pitchFamily="34" charset="0"/>
              </a:defRPr>
            </a:lvl1pPr>
            <a:lvl2pPr>
              <a:defRPr sz="1600">
                <a:solidFill>
                  <a:srgbClr val="00B1A9"/>
                </a:solidFill>
              </a:defRPr>
            </a:lvl2pPr>
            <a:lvl3pPr>
              <a:defRPr sz="1600">
                <a:solidFill>
                  <a:srgbClr val="00B1A9"/>
                </a:solidFill>
              </a:defRPr>
            </a:lvl3pPr>
            <a:lvl4pPr>
              <a:defRPr sz="1600">
                <a:solidFill>
                  <a:srgbClr val="00B1A9"/>
                </a:solidFill>
              </a:defRPr>
            </a:lvl4pPr>
            <a:lvl5pPr>
              <a:defRPr sz="1600">
                <a:solidFill>
                  <a:srgbClr val="00B1A9"/>
                </a:solidFill>
              </a:defRPr>
            </a:lvl5pPr>
          </a:lstStyle>
          <a:p>
            <a:pPr lvl="0"/>
            <a:r>
              <a:rPr lang="en-US"/>
              <a:t>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a:t>
            </a:r>
          </a:p>
        </p:txBody>
      </p:sp>
      <p:sp>
        <p:nvSpPr>
          <p:cNvPr id="22" name="Text Placeholder 15">
            <a:extLst>
              <a:ext uri="{FF2B5EF4-FFF2-40B4-BE49-F238E27FC236}">
                <a16:creationId xmlns:a16="http://schemas.microsoft.com/office/drawing/2014/main" id="{E9B2387C-3CE0-1745-B78C-BA5E42758E43}"/>
              </a:ext>
            </a:extLst>
          </p:cNvPr>
          <p:cNvSpPr>
            <a:spLocks noGrp="1"/>
          </p:cNvSpPr>
          <p:nvPr>
            <p:ph type="body" sz="quarter" idx="21" hasCustomPrompt="1"/>
          </p:nvPr>
        </p:nvSpPr>
        <p:spPr>
          <a:xfrm>
            <a:off x="6560931" y="3748183"/>
            <a:ext cx="2090191" cy="320675"/>
          </a:xfrm>
        </p:spPr>
        <p:txBody>
          <a:bodyPr>
            <a:noAutofit/>
          </a:bodyPr>
          <a:lstStyle>
            <a:lvl1pPr marL="0" indent="0" algn="ctr">
              <a:buNone/>
              <a:defRPr sz="1600" b="1" i="0">
                <a:solidFill>
                  <a:schemeClr val="tx1"/>
                </a:solidFill>
                <a:latin typeface="Arial" panose="020B0604020202020204" pitchFamily="34" charset="0"/>
                <a:cs typeface="Arial" panose="020B0604020202020204" pitchFamily="34" charset="0"/>
              </a:defRPr>
            </a:lvl1pPr>
            <a:lvl2pPr>
              <a:defRPr sz="1600">
                <a:solidFill>
                  <a:srgbClr val="00B1A9"/>
                </a:solidFill>
              </a:defRPr>
            </a:lvl2pPr>
            <a:lvl3pPr>
              <a:defRPr sz="1600">
                <a:solidFill>
                  <a:srgbClr val="00B1A9"/>
                </a:solidFill>
              </a:defRPr>
            </a:lvl3pPr>
            <a:lvl4pPr>
              <a:defRPr sz="1600">
                <a:solidFill>
                  <a:srgbClr val="00B1A9"/>
                </a:solidFill>
              </a:defRPr>
            </a:lvl4pPr>
            <a:lvl5pPr>
              <a:defRPr sz="1600">
                <a:solidFill>
                  <a:srgbClr val="00B1A9"/>
                </a:solidFill>
              </a:defRPr>
            </a:lvl5pPr>
          </a:lstStyle>
          <a:p>
            <a:pPr lvl="0"/>
            <a:r>
              <a:rPr lang="en-US"/>
              <a:t>Title of icon</a:t>
            </a:r>
          </a:p>
        </p:txBody>
      </p:sp>
      <p:sp>
        <p:nvSpPr>
          <p:cNvPr id="23" name="Text Placeholder 15">
            <a:extLst>
              <a:ext uri="{FF2B5EF4-FFF2-40B4-BE49-F238E27FC236}">
                <a16:creationId xmlns:a16="http://schemas.microsoft.com/office/drawing/2014/main" id="{3BE6B94E-66E0-7B45-9E15-8860414F1BBC}"/>
              </a:ext>
            </a:extLst>
          </p:cNvPr>
          <p:cNvSpPr>
            <a:spLocks noGrp="1"/>
          </p:cNvSpPr>
          <p:nvPr>
            <p:ph type="body" sz="quarter" idx="22" hasCustomPrompt="1"/>
          </p:nvPr>
        </p:nvSpPr>
        <p:spPr>
          <a:xfrm>
            <a:off x="6552136" y="4073278"/>
            <a:ext cx="2098986" cy="801868"/>
          </a:xfrm>
        </p:spPr>
        <p:txBody>
          <a:bodyPr>
            <a:noAutofit/>
          </a:bodyPr>
          <a:lstStyle>
            <a:lvl1pPr marL="0" indent="0" algn="ctr">
              <a:buNone/>
              <a:defRPr sz="1400" b="0" i="0">
                <a:solidFill>
                  <a:srgbClr val="3C3835"/>
                </a:solidFill>
                <a:latin typeface="Arial" panose="020B0604020202020204" pitchFamily="34" charset="0"/>
                <a:cs typeface="Arial" panose="020B0604020202020204" pitchFamily="34" charset="0"/>
              </a:defRPr>
            </a:lvl1pPr>
            <a:lvl2pPr>
              <a:defRPr sz="1600">
                <a:solidFill>
                  <a:srgbClr val="00B1A9"/>
                </a:solidFill>
              </a:defRPr>
            </a:lvl2pPr>
            <a:lvl3pPr>
              <a:defRPr sz="1600">
                <a:solidFill>
                  <a:srgbClr val="00B1A9"/>
                </a:solidFill>
              </a:defRPr>
            </a:lvl3pPr>
            <a:lvl4pPr>
              <a:defRPr sz="1600">
                <a:solidFill>
                  <a:srgbClr val="00B1A9"/>
                </a:solidFill>
              </a:defRPr>
            </a:lvl4pPr>
            <a:lvl5pPr>
              <a:defRPr sz="1600">
                <a:solidFill>
                  <a:srgbClr val="00B1A9"/>
                </a:solidFill>
              </a:defRPr>
            </a:lvl5pPr>
          </a:lstStyle>
          <a:p>
            <a:pPr lvl="0"/>
            <a:r>
              <a:rPr lang="en-US"/>
              <a:t>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a:t>
            </a:r>
          </a:p>
        </p:txBody>
      </p:sp>
      <p:sp>
        <p:nvSpPr>
          <p:cNvPr id="24" name="Text Placeholder 15">
            <a:extLst>
              <a:ext uri="{FF2B5EF4-FFF2-40B4-BE49-F238E27FC236}">
                <a16:creationId xmlns:a16="http://schemas.microsoft.com/office/drawing/2014/main" id="{61D3925C-ED51-E843-B09A-97B41662DAAF}"/>
              </a:ext>
            </a:extLst>
          </p:cNvPr>
          <p:cNvSpPr>
            <a:spLocks noGrp="1"/>
          </p:cNvSpPr>
          <p:nvPr>
            <p:ph type="body" sz="quarter" idx="23" hasCustomPrompt="1"/>
          </p:nvPr>
        </p:nvSpPr>
        <p:spPr>
          <a:xfrm>
            <a:off x="9577077" y="3748183"/>
            <a:ext cx="2098986" cy="320675"/>
          </a:xfrm>
        </p:spPr>
        <p:txBody>
          <a:bodyPr>
            <a:noAutofit/>
          </a:bodyPr>
          <a:lstStyle>
            <a:lvl1pPr marL="0" indent="0" algn="ctr">
              <a:buNone/>
              <a:defRPr sz="1600" b="1" i="0">
                <a:solidFill>
                  <a:schemeClr val="tx1"/>
                </a:solidFill>
                <a:latin typeface="Arial" panose="020B0604020202020204" pitchFamily="34" charset="0"/>
                <a:cs typeface="Arial" panose="020B0604020202020204" pitchFamily="34" charset="0"/>
              </a:defRPr>
            </a:lvl1pPr>
            <a:lvl2pPr>
              <a:defRPr sz="1600">
                <a:solidFill>
                  <a:srgbClr val="00B1A9"/>
                </a:solidFill>
              </a:defRPr>
            </a:lvl2pPr>
            <a:lvl3pPr>
              <a:defRPr sz="1600">
                <a:solidFill>
                  <a:srgbClr val="00B1A9"/>
                </a:solidFill>
              </a:defRPr>
            </a:lvl3pPr>
            <a:lvl4pPr>
              <a:defRPr sz="1600">
                <a:solidFill>
                  <a:srgbClr val="00B1A9"/>
                </a:solidFill>
              </a:defRPr>
            </a:lvl4pPr>
            <a:lvl5pPr>
              <a:defRPr sz="1600">
                <a:solidFill>
                  <a:srgbClr val="00B1A9"/>
                </a:solidFill>
              </a:defRPr>
            </a:lvl5pPr>
          </a:lstStyle>
          <a:p>
            <a:pPr lvl="0"/>
            <a:r>
              <a:rPr lang="en-US"/>
              <a:t>Title of icon</a:t>
            </a:r>
          </a:p>
        </p:txBody>
      </p:sp>
      <p:sp>
        <p:nvSpPr>
          <p:cNvPr id="25" name="Text Placeholder 15">
            <a:extLst>
              <a:ext uri="{FF2B5EF4-FFF2-40B4-BE49-F238E27FC236}">
                <a16:creationId xmlns:a16="http://schemas.microsoft.com/office/drawing/2014/main" id="{8433C5FA-1864-CC49-9E48-EEC5D1706B51}"/>
              </a:ext>
            </a:extLst>
          </p:cNvPr>
          <p:cNvSpPr>
            <a:spLocks noGrp="1"/>
          </p:cNvSpPr>
          <p:nvPr>
            <p:ph type="body" sz="quarter" idx="24" hasCustomPrompt="1"/>
          </p:nvPr>
        </p:nvSpPr>
        <p:spPr>
          <a:xfrm>
            <a:off x="9575263" y="4073278"/>
            <a:ext cx="2100799" cy="801868"/>
          </a:xfrm>
        </p:spPr>
        <p:txBody>
          <a:bodyPr>
            <a:noAutofit/>
          </a:bodyPr>
          <a:lstStyle>
            <a:lvl1pPr marL="0" indent="0" algn="ctr">
              <a:buNone/>
              <a:defRPr sz="1400" b="0" i="0">
                <a:solidFill>
                  <a:srgbClr val="3C3835"/>
                </a:solidFill>
                <a:latin typeface="Arial" panose="020B0604020202020204" pitchFamily="34" charset="0"/>
                <a:cs typeface="Arial" panose="020B0604020202020204" pitchFamily="34" charset="0"/>
              </a:defRPr>
            </a:lvl1pPr>
            <a:lvl2pPr>
              <a:defRPr sz="1600">
                <a:solidFill>
                  <a:srgbClr val="00B1A9"/>
                </a:solidFill>
              </a:defRPr>
            </a:lvl2pPr>
            <a:lvl3pPr>
              <a:defRPr sz="1600">
                <a:solidFill>
                  <a:srgbClr val="00B1A9"/>
                </a:solidFill>
              </a:defRPr>
            </a:lvl3pPr>
            <a:lvl4pPr>
              <a:defRPr sz="1600">
                <a:solidFill>
                  <a:srgbClr val="00B1A9"/>
                </a:solidFill>
              </a:defRPr>
            </a:lvl4pPr>
            <a:lvl5pPr>
              <a:defRPr sz="1600">
                <a:solidFill>
                  <a:srgbClr val="00B1A9"/>
                </a:solidFill>
              </a:defRPr>
            </a:lvl5pPr>
          </a:lstStyle>
          <a:p>
            <a:pPr lvl="0"/>
            <a:r>
              <a:rPr lang="en-US"/>
              <a:t>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a:t>
            </a:r>
          </a:p>
        </p:txBody>
      </p:sp>
      <p:sp>
        <p:nvSpPr>
          <p:cNvPr id="9" name="Picture Placeholder 8">
            <a:extLst>
              <a:ext uri="{FF2B5EF4-FFF2-40B4-BE49-F238E27FC236}">
                <a16:creationId xmlns:a16="http://schemas.microsoft.com/office/drawing/2014/main" id="{BFEF9ACF-4C4A-3F4F-B788-3F06B7543CE9}"/>
              </a:ext>
            </a:extLst>
          </p:cNvPr>
          <p:cNvSpPr>
            <a:spLocks noGrp="1" noChangeAspect="1"/>
          </p:cNvSpPr>
          <p:nvPr>
            <p:ph type="pic" sz="quarter" idx="13" hasCustomPrompt="1"/>
          </p:nvPr>
        </p:nvSpPr>
        <p:spPr>
          <a:xfrm>
            <a:off x="829331" y="1989312"/>
            <a:ext cx="1497600" cy="1317600"/>
          </a:xfrm>
          <a:blipFill>
            <a:blip r:embed="rId2"/>
            <a:stretch>
              <a:fillRect/>
            </a:stretch>
          </a:blipFill>
        </p:spPr>
        <p:txBody>
          <a:bodyPr anchor="ctr" anchorCtr="0">
            <a:normAutofit/>
          </a:bodyPr>
          <a:lstStyle>
            <a:lvl1pPr marL="0" indent="0" algn="ctr">
              <a:buNone/>
              <a:defRPr sz="800">
                <a:solidFill>
                  <a:srgbClr val="3C3835"/>
                </a:solidFill>
              </a:defRPr>
            </a:lvl1pPr>
          </a:lstStyle>
          <a:p>
            <a:r>
              <a:rPr lang="en-US"/>
              <a:t>Click to replace</a:t>
            </a:r>
          </a:p>
        </p:txBody>
      </p:sp>
      <p:sp>
        <p:nvSpPr>
          <p:cNvPr id="12" name="Picture Placeholder 8">
            <a:extLst>
              <a:ext uri="{FF2B5EF4-FFF2-40B4-BE49-F238E27FC236}">
                <a16:creationId xmlns:a16="http://schemas.microsoft.com/office/drawing/2014/main" id="{58E3ADDE-6567-444C-AAA3-2CC137862B40}"/>
              </a:ext>
            </a:extLst>
          </p:cNvPr>
          <p:cNvSpPr>
            <a:spLocks noGrp="1"/>
          </p:cNvSpPr>
          <p:nvPr>
            <p:ph type="pic" sz="quarter" idx="14" hasCustomPrompt="1"/>
          </p:nvPr>
        </p:nvSpPr>
        <p:spPr>
          <a:xfrm>
            <a:off x="3742659" y="2088312"/>
            <a:ext cx="1717199" cy="1170000"/>
          </a:xfrm>
          <a:blipFill>
            <a:blip r:embed="rId3"/>
            <a:stretch>
              <a:fillRect/>
            </a:stretch>
          </a:blipFill>
        </p:spPr>
        <p:txBody>
          <a:bodyPr anchor="ctr" anchorCtr="0">
            <a:normAutofit/>
          </a:bodyPr>
          <a:lstStyle>
            <a:lvl1pPr marL="0" indent="0" algn="ctr">
              <a:buNone/>
              <a:defRPr sz="800">
                <a:solidFill>
                  <a:srgbClr val="3C3835"/>
                </a:solidFill>
              </a:defRPr>
            </a:lvl1pPr>
          </a:lstStyle>
          <a:p>
            <a:r>
              <a:rPr lang="en-US"/>
              <a:t>Click to replace</a:t>
            </a:r>
          </a:p>
        </p:txBody>
      </p:sp>
      <p:sp>
        <p:nvSpPr>
          <p:cNvPr id="13" name="Picture Placeholder 8">
            <a:extLst>
              <a:ext uri="{FF2B5EF4-FFF2-40B4-BE49-F238E27FC236}">
                <a16:creationId xmlns:a16="http://schemas.microsoft.com/office/drawing/2014/main" id="{B10C2354-5991-B547-B547-8BB81D3D72D5}"/>
              </a:ext>
            </a:extLst>
          </p:cNvPr>
          <p:cNvSpPr>
            <a:spLocks noGrp="1"/>
          </p:cNvSpPr>
          <p:nvPr>
            <p:ph type="pic" sz="quarter" idx="15" hasCustomPrompt="1"/>
          </p:nvPr>
        </p:nvSpPr>
        <p:spPr>
          <a:xfrm>
            <a:off x="7153429" y="2037912"/>
            <a:ext cx="896400" cy="1220400"/>
          </a:xfrm>
          <a:blipFill>
            <a:blip r:embed="rId4"/>
            <a:stretch>
              <a:fillRect/>
            </a:stretch>
          </a:blipFill>
        </p:spPr>
        <p:txBody>
          <a:bodyPr anchor="ctr" anchorCtr="0">
            <a:normAutofit/>
          </a:bodyPr>
          <a:lstStyle>
            <a:lvl1pPr marL="0" indent="0" algn="ctr">
              <a:buNone/>
              <a:defRPr sz="800">
                <a:solidFill>
                  <a:srgbClr val="3C3835"/>
                </a:solidFill>
              </a:defRPr>
            </a:lvl1pPr>
          </a:lstStyle>
          <a:p>
            <a:r>
              <a:rPr lang="en-US"/>
              <a:t>Click to replace</a:t>
            </a:r>
          </a:p>
        </p:txBody>
      </p:sp>
      <p:sp>
        <p:nvSpPr>
          <p:cNvPr id="14" name="Picture Placeholder 8">
            <a:extLst>
              <a:ext uri="{FF2B5EF4-FFF2-40B4-BE49-F238E27FC236}">
                <a16:creationId xmlns:a16="http://schemas.microsoft.com/office/drawing/2014/main" id="{E74FD7CC-DDA4-DB43-9739-BC44AEFEF797}"/>
              </a:ext>
            </a:extLst>
          </p:cNvPr>
          <p:cNvSpPr>
            <a:spLocks noGrp="1"/>
          </p:cNvSpPr>
          <p:nvPr>
            <p:ph type="pic" sz="quarter" idx="16" hasCustomPrompt="1"/>
          </p:nvPr>
        </p:nvSpPr>
        <p:spPr>
          <a:xfrm>
            <a:off x="9941662" y="1982112"/>
            <a:ext cx="1368000" cy="1332000"/>
          </a:xfrm>
          <a:blipFill>
            <a:blip r:embed="rId5"/>
            <a:stretch>
              <a:fillRect/>
            </a:stretch>
          </a:blipFill>
        </p:spPr>
        <p:txBody>
          <a:bodyPr anchor="ctr" anchorCtr="0">
            <a:normAutofit/>
          </a:bodyPr>
          <a:lstStyle>
            <a:lvl1pPr marL="0" indent="0" algn="ctr">
              <a:buNone/>
              <a:defRPr sz="800">
                <a:solidFill>
                  <a:srgbClr val="3C3835"/>
                </a:solidFill>
              </a:defRPr>
            </a:lvl1pPr>
          </a:lstStyle>
          <a:p>
            <a:r>
              <a:rPr lang="en-US"/>
              <a:t>Click to replace</a:t>
            </a:r>
          </a:p>
        </p:txBody>
      </p:sp>
      <p:sp>
        <p:nvSpPr>
          <p:cNvPr id="26" name="Slide Number Placeholder 5">
            <a:extLst>
              <a:ext uri="{FF2B5EF4-FFF2-40B4-BE49-F238E27FC236}">
                <a16:creationId xmlns:a16="http://schemas.microsoft.com/office/drawing/2014/main" id="{E1A44120-9613-DB4D-8E81-6D45C9E58802}"/>
              </a:ext>
            </a:extLst>
          </p:cNvPr>
          <p:cNvSpPr>
            <a:spLocks noGrp="1"/>
          </p:cNvSpPr>
          <p:nvPr>
            <p:ph type="sldNum" sz="quarter" idx="12"/>
          </p:nvPr>
        </p:nvSpPr>
        <p:spPr>
          <a:xfrm>
            <a:off x="11491993" y="6278353"/>
            <a:ext cx="184069" cy="365125"/>
          </a:xfrm>
          <a:prstGeom prst="rect">
            <a:avLst/>
          </a:prstGeom>
        </p:spPr>
        <p:txBody>
          <a:bodyPr lIns="46800" rIns="0"/>
          <a:lstStyle/>
          <a:p>
            <a:fld id="{F595E21E-DEBA-8F42-9C16-77733D726770}" type="slidenum">
              <a:rPr lang="en-US" smtClean="0"/>
              <a:t>‹#›</a:t>
            </a:fld>
            <a:endParaRPr lang="en-US"/>
          </a:p>
        </p:txBody>
      </p:sp>
      <p:sp>
        <p:nvSpPr>
          <p:cNvPr id="27" name="TextBox 26">
            <a:extLst>
              <a:ext uri="{FF2B5EF4-FFF2-40B4-BE49-F238E27FC236}">
                <a16:creationId xmlns:a16="http://schemas.microsoft.com/office/drawing/2014/main" id="{63E57E89-A31D-0744-9D2C-0D1CB044649D}"/>
              </a:ext>
            </a:extLst>
          </p:cNvPr>
          <p:cNvSpPr txBox="1"/>
          <p:nvPr userDrawn="1"/>
        </p:nvSpPr>
        <p:spPr>
          <a:xfrm>
            <a:off x="8953283" y="6345444"/>
            <a:ext cx="2538710" cy="215444"/>
          </a:xfrm>
          <a:prstGeom prst="rect">
            <a:avLst/>
          </a:prstGeom>
          <a:noFill/>
        </p:spPr>
        <p:txBody>
          <a:bodyPr wrap="square" r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t" sz="800">
                <a:solidFill>
                  <a:srgbClr val="00B1A9"/>
                </a:solidFill>
              </a:rPr>
              <a:t>© 2020 Petroliam Nasional Berhad (PETRONAS)     |</a:t>
            </a:r>
            <a:endParaRPr lang="en-US" sz="800">
              <a:solidFill>
                <a:srgbClr val="00B1A9"/>
              </a:solidFill>
            </a:endParaRPr>
          </a:p>
        </p:txBody>
      </p:sp>
      <p:sp>
        <p:nvSpPr>
          <p:cNvPr id="32" name="Title 1">
            <a:extLst>
              <a:ext uri="{FF2B5EF4-FFF2-40B4-BE49-F238E27FC236}">
                <a16:creationId xmlns:a16="http://schemas.microsoft.com/office/drawing/2014/main" id="{E561C834-132B-5C4D-9EF2-355AA69A957C}"/>
              </a:ext>
            </a:extLst>
          </p:cNvPr>
          <p:cNvSpPr>
            <a:spLocks noGrp="1"/>
          </p:cNvSpPr>
          <p:nvPr>
            <p:ph type="title" hasCustomPrompt="1"/>
          </p:nvPr>
        </p:nvSpPr>
        <p:spPr>
          <a:xfrm>
            <a:off x="528638" y="368300"/>
            <a:ext cx="11147425" cy="637880"/>
          </a:xfrm>
        </p:spPr>
        <p:txBody>
          <a:bodyPr anchor="t" anchorCtr="0">
            <a:normAutofit/>
          </a:bodyPr>
          <a:lstStyle>
            <a:lvl1pPr>
              <a:defRPr sz="2400" b="1" i="0">
                <a:latin typeface="Arial" panose="020B0604020202020204" pitchFamily="34" charset="0"/>
                <a:cs typeface="Arial" panose="020B0604020202020204" pitchFamily="34" charset="0"/>
              </a:defRPr>
            </a:lvl1pPr>
          </a:lstStyle>
          <a:p>
            <a:r>
              <a:rPr lang="en-US"/>
              <a:t>Insert header</a:t>
            </a:r>
          </a:p>
        </p:txBody>
      </p:sp>
      <p:pic>
        <p:nvPicPr>
          <p:cNvPr id="19" name="Picture 18">
            <a:extLst>
              <a:ext uri="{FF2B5EF4-FFF2-40B4-BE49-F238E27FC236}">
                <a16:creationId xmlns:a16="http://schemas.microsoft.com/office/drawing/2014/main" id="{B45A1E24-5D43-EF47-B6EC-F2A0B4FBF851}"/>
              </a:ext>
            </a:extLst>
          </p:cNvPr>
          <p:cNvPicPr>
            <a:picLocks noChangeAspect="1"/>
          </p:cNvPicPr>
          <p:nvPr userDrawn="1"/>
        </p:nvPicPr>
        <p:blipFill>
          <a:blip r:embed="rId6"/>
          <a:stretch>
            <a:fillRect/>
          </a:stretch>
        </p:blipFill>
        <p:spPr>
          <a:xfrm>
            <a:off x="527958" y="6339656"/>
            <a:ext cx="835200" cy="300672"/>
          </a:xfrm>
          <a:prstGeom prst="rect">
            <a:avLst/>
          </a:prstGeom>
        </p:spPr>
      </p:pic>
    </p:spTree>
    <p:extLst>
      <p:ext uri="{BB962C8B-B14F-4D97-AF65-F5344CB8AC3E}">
        <p14:creationId xmlns:p14="http://schemas.microsoft.com/office/powerpoint/2010/main" val="2630167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media">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8D8F1C0-0165-F84D-A9A1-2F3499F4409B}"/>
              </a:ext>
            </a:extLst>
          </p:cNvPr>
          <p:cNvSpPr>
            <a:spLocks noGrp="1"/>
          </p:cNvSpPr>
          <p:nvPr>
            <p:ph type="pic" sz="quarter" idx="14" hasCustomPrompt="1"/>
          </p:nvPr>
        </p:nvSpPr>
        <p:spPr>
          <a:xfrm>
            <a:off x="0" y="0"/>
            <a:ext cx="12192000" cy="6858000"/>
          </a:xfrm>
          <a:solidFill>
            <a:schemeClr val="bg1">
              <a:lumMod val="95000"/>
            </a:schemeClr>
          </a:solidFill>
        </p:spPr>
        <p:txBody>
          <a:bodyPr anchor="ctr" anchorCtr="0"/>
          <a:lstStyle>
            <a:lvl1pPr marL="0" indent="0" algn="ctr">
              <a:buNone/>
              <a:defRPr>
                <a:solidFill>
                  <a:schemeClr val="tx1"/>
                </a:solidFill>
              </a:defRPr>
            </a:lvl1pPr>
          </a:lstStyle>
          <a:p>
            <a:r>
              <a:rPr lang="en-US"/>
              <a:t>Click to insert image</a:t>
            </a:r>
          </a:p>
        </p:txBody>
      </p:sp>
      <p:sp>
        <p:nvSpPr>
          <p:cNvPr id="6" name="Text Placeholder 13">
            <a:extLst>
              <a:ext uri="{FF2B5EF4-FFF2-40B4-BE49-F238E27FC236}">
                <a16:creationId xmlns:a16="http://schemas.microsoft.com/office/drawing/2014/main" id="{624B90F7-4A6F-DD47-AA4F-E9856C4F6261}"/>
              </a:ext>
            </a:extLst>
          </p:cNvPr>
          <p:cNvSpPr>
            <a:spLocks noGrp="1"/>
          </p:cNvSpPr>
          <p:nvPr>
            <p:ph type="body" sz="quarter" idx="13" hasCustomPrompt="1"/>
          </p:nvPr>
        </p:nvSpPr>
        <p:spPr>
          <a:xfrm>
            <a:off x="7251192" y="368300"/>
            <a:ext cx="4424871" cy="1432220"/>
          </a:xfrm>
        </p:spPr>
        <p:txBody>
          <a:bodyPr>
            <a:normAutofit/>
          </a:bodyPr>
          <a:lstStyle>
            <a:lvl1pPr marL="0" indent="0">
              <a:buNone/>
              <a:defRPr sz="5000" b="1" i="0">
                <a:solidFill>
                  <a:srgbClr val="00B1A9"/>
                </a:solidFill>
                <a:latin typeface="Arial Black" panose="020B0604020202020204" pitchFamily="34" charset="0"/>
                <a:cs typeface="Arial Black" panose="020B0604020202020204" pitchFamily="34" charset="0"/>
              </a:defRPr>
            </a:lvl1pPr>
            <a:lvl2pPr>
              <a:defRPr b="1" i="0">
                <a:solidFill>
                  <a:srgbClr val="00B1A9"/>
                </a:solidFill>
                <a:latin typeface="Arial Black" panose="020B0604020202020204" pitchFamily="34" charset="0"/>
                <a:cs typeface="Arial Black" panose="020B0604020202020204" pitchFamily="34" charset="0"/>
              </a:defRPr>
            </a:lvl2pPr>
            <a:lvl3pPr>
              <a:defRPr b="1" i="0">
                <a:solidFill>
                  <a:srgbClr val="00B1A9"/>
                </a:solidFill>
                <a:latin typeface="Arial Black" panose="020B0604020202020204" pitchFamily="34" charset="0"/>
                <a:cs typeface="Arial Black" panose="020B0604020202020204" pitchFamily="34" charset="0"/>
              </a:defRPr>
            </a:lvl3pPr>
            <a:lvl4pPr>
              <a:defRPr b="1" i="0">
                <a:solidFill>
                  <a:srgbClr val="00B1A9"/>
                </a:solidFill>
                <a:latin typeface="Arial Black" panose="020B0604020202020204" pitchFamily="34" charset="0"/>
                <a:cs typeface="Arial Black" panose="020B0604020202020204" pitchFamily="34" charset="0"/>
              </a:defRPr>
            </a:lvl4pPr>
            <a:lvl5pPr>
              <a:defRPr b="1" i="0">
                <a:solidFill>
                  <a:srgbClr val="00B1A9"/>
                </a:solidFill>
                <a:latin typeface="Arial Black" panose="020B0604020202020204" pitchFamily="34" charset="0"/>
                <a:cs typeface="Arial Black" panose="020B0604020202020204" pitchFamily="34" charset="0"/>
              </a:defRPr>
            </a:lvl5pPr>
          </a:lstStyle>
          <a:p>
            <a:pPr lvl="0"/>
            <a:r>
              <a:rPr lang="en-US"/>
              <a:t>“Insert a quote here”</a:t>
            </a:r>
          </a:p>
        </p:txBody>
      </p:sp>
      <p:pic>
        <p:nvPicPr>
          <p:cNvPr id="9" name="Picture 8">
            <a:extLst>
              <a:ext uri="{FF2B5EF4-FFF2-40B4-BE49-F238E27FC236}">
                <a16:creationId xmlns:a16="http://schemas.microsoft.com/office/drawing/2014/main" id="{47EC9BE9-63A9-6740-ACC4-E401739D068C}"/>
              </a:ext>
            </a:extLst>
          </p:cNvPr>
          <p:cNvPicPr>
            <a:picLocks noChangeAspect="1"/>
          </p:cNvPicPr>
          <p:nvPr userDrawn="1"/>
        </p:nvPicPr>
        <p:blipFill>
          <a:blip r:embed="rId2"/>
          <a:stretch>
            <a:fillRect/>
          </a:stretch>
        </p:blipFill>
        <p:spPr>
          <a:xfrm>
            <a:off x="515939" y="6325127"/>
            <a:ext cx="847220" cy="326179"/>
          </a:xfrm>
          <a:prstGeom prst="rect">
            <a:avLst/>
          </a:prstGeom>
        </p:spPr>
      </p:pic>
    </p:spTree>
    <p:extLst>
      <p:ext uri="{BB962C8B-B14F-4D97-AF65-F5344CB8AC3E}">
        <p14:creationId xmlns:p14="http://schemas.microsoft.com/office/powerpoint/2010/main" val="1750595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AD311EA-8E47-3C43-8982-1B4712F09C88}"/>
              </a:ext>
            </a:extLst>
          </p:cNvPr>
          <p:cNvSpPr>
            <a:spLocks noGrp="1"/>
          </p:cNvSpPr>
          <p:nvPr>
            <p:ph type="ctrTitle" hasCustomPrompt="1"/>
          </p:nvPr>
        </p:nvSpPr>
        <p:spPr>
          <a:xfrm>
            <a:off x="515938" y="2974962"/>
            <a:ext cx="11160125" cy="685799"/>
          </a:xfrm>
        </p:spPr>
        <p:txBody>
          <a:bodyPr anchor="ctr" anchorCtr="0">
            <a:noAutofit/>
          </a:bodyPr>
          <a:lstStyle>
            <a:lvl1pPr algn="ctr">
              <a:defRPr sz="2800">
                <a:solidFill>
                  <a:schemeClr val="bg1"/>
                </a:solidFill>
              </a:defRPr>
            </a:lvl1pPr>
          </a:lstStyle>
          <a:p>
            <a:r>
              <a:rPr lang="en-US"/>
              <a:t>Thank you for your passion!</a:t>
            </a:r>
          </a:p>
        </p:txBody>
      </p:sp>
      <p:pic>
        <p:nvPicPr>
          <p:cNvPr id="7" name="Picture 6">
            <a:extLst>
              <a:ext uri="{FF2B5EF4-FFF2-40B4-BE49-F238E27FC236}">
                <a16:creationId xmlns:a16="http://schemas.microsoft.com/office/drawing/2014/main" id="{BA1004D0-564A-CD47-A03A-D87866DF1241}"/>
              </a:ext>
            </a:extLst>
          </p:cNvPr>
          <p:cNvPicPr>
            <a:picLocks noChangeAspect="1"/>
          </p:cNvPicPr>
          <p:nvPr userDrawn="1"/>
        </p:nvPicPr>
        <p:blipFill>
          <a:blip r:embed="rId3"/>
          <a:stretch>
            <a:fillRect/>
          </a:stretch>
        </p:blipFill>
        <p:spPr>
          <a:xfrm>
            <a:off x="5667732" y="4720049"/>
            <a:ext cx="857522" cy="860400"/>
          </a:xfrm>
          <a:prstGeom prst="rect">
            <a:avLst/>
          </a:prstGeom>
        </p:spPr>
      </p:pic>
    </p:spTree>
    <p:extLst>
      <p:ext uri="{BB962C8B-B14F-4D97-AF65-F5344CB8AC3E}">
        <p14:creationId xmlns:p14="http://schemas.microsoft.com/office/powerpoint/2010/main" val="1582306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3F9443-62D5-3946-B662-A94824F500C7}"/>
              </a:ext>
            </a:extLst>
          </p:cNvPr>
          <p:cNvSpPr>
            <a:spLocks noGrp="1"/>
          </p:cNvSpPr>
          <p:nvPr>
            <p:ph idx="1" hasCustomPrompt="1"/>
          </p:nvPr>
        </p:nvSpPr>
        <p:spPr>
          <a:xfrm>
            <a:off x="962976" y="1087819"/>
            <a:ext cx="3771166" cy="4978800"/>
          </a:xfrm>
        </p:spPr>
        <p:txBody>
          <a:bodyPr wrap="square" numCol="1" spcCol="0">
            <a:noAutofit/>
          </a:bodyPr>
          <a:lstStyle>
            <a:lvl1pPr marL="0" indent="0">
              <a:buFont typeface="+mj-lt"/>
              <a:buNone/>
              <a:defRPr sz="1600" b="1" i="0">
                <a:solidFill>
                  <a:srgbClr val="00B1A9"/>
                </a:solidFill>
                <a:latin typeface="Arial" panose="020B0604020202020204" pitchFamily="34" charset="0"/>
                <a:cs typeface="Arial" panose="020B0604020202020204" pitchFamily="34" charset="0"/>
              </a:defRPr>
            </a:lvl1pPr>
            <a:lvl2pPr marL="0" indent="0">
              <a:buFontTx/>
              <a:buNone/>
              <a:defRPr sz="1600">
                <a:solidFill>
                  <a:srgbClr val="3C3835"/>
                </a:solidFill>
              </a:defRPr>
            </a:lvl2pPr>
          </a:lstStyle>
          <a:p>
            <a:pPr lvl="0"/>
            <a:r>
              <a:rPr lang="en-US"/>
              <a:t>Insert section title lorem ipsum</a:t>
            </a:r>
          </a:p>
          <a:p>
            <a:pPr lvl="1"/>
            <a:r>
              <a:rPr lang="en-US"/>
              <a:t>Insert section sub-title</a:t>
            </a:r>
          </a:p>
        </p:txBody>
      </p:sp>
      <p:sp>
        <p:nvSpPr>
          <p:cNvPr id="6" name="Slide Number Placeholder 5">
            <a:extLst>
              <a:ext uri="{FF2B5EF4-FFF2-40B4-BE49-F238E27FC236}">
                <a16:creationId xmlns:a16="http://schemas.microsoft.com/office/drawing/2014/main" id="{72009E5B-3034-D649-BDC5-75076A467E93}"/>
              </a:ext>
            </a:extLst>
          </p:cNvPr>
          <p:cNvSpPr>
            <a:spLocks noGrp="1"/>
          </p:cNvSpPr>
          <p:nvPr>
            <p:ph type="sldNum" sz="quarter" idx="12"/>
          </p:nvPr>
        </p:nvSpPr>
        <p:spPr>
          <a:xfrm>
            <a:off x="11491993" y="6278353"/>
            <a:ext cx="184069" cy="365125"/>
          </a:xfrm>
          <a:prstGeom prst="rect">
            <a:avLst/>
          </a:prstGeom>
        </p:spPr>
        <p:txBody>
          <a:bodyPr lIns="46800" rIns="0"/>
          <a:lstStyle/>
          <a:p>
            <a:fld id="{F595E21E-DEBA-8F42-9C16-77733D726770}" type="slidenum">
              <a:rPr lang="en-US" smtClean="0"/>
              <a:t>‹#›</a:t>
            </a:fld>
            <a:endParaRPr lang="en-US"/>
          </a:p>
        </p:txBody>
      </p:sp>
      <p:sp>
        <p:nvSpPr>
          <p:cNvPr id="10" name="Text Placeholder 9">
            <a:extLst>
              <a:ext uri="{FF2B5EF4-FFF2-40B4-BE49-F238E27FC236}">
                <a16:creationId xmlns:a16="http://schemas.microsoft.com/office/drawing/2014/main" id="{9012EC47-1141-2E4E-9438-27891706CED3}"/>
              </a:ext>
            </a:extLst>
          </p:cNvPr>
          <p:cNvSpPr>
            <a:spLocks noGrp="1"/>
          </p:cNvSpPr>
          <p:nvPr>
            <p:ph type="body" sz="quarter" idx="13" hasCustomPrompt="1"/>
          </p:nvPr>
        </p:nvSpPr>
        <p:spPr>
          <a:xfrm>
            <a:off x="515936" y="1087438"/>
            <a:ext cx="426719" cy="4978800"/>
          </a:xfrm>
        </p:spPr>
        <p:txBody>
          <a:bodyPr rIns="0">
            <a:noAutofit/>
          </a:bodyPr>
          <a:lstStyle>
            <a:lvl1pPr marL="0" indent="0" algn="l">
              <a:buNone/>
              <a:defRPr b="1" i="0">
                <a:solidFill>
                  <a:srgbClr val="00B1A9"/>
                </a:solidFill>
                <a:latin typeface="Arial" panose="020B0604020202020204" pitchFamily="34" charset="0"/>
                <a:cs typeface="Arial" panose="020B0604020202020204" pitchFamily="34" charset="0"/>
              </a:defRPr>
            </a:lvl1pPr>
          </a:lstStyle>
          <a:p>
            <a:pPr lvl="0"/>
            <a:r>
              <a:rPr lang="en-US"/>
              <a:t>01.</a:t>
            </a:r>
          </a:p>
        </p:txBody>
      </p:sp>
      <p:sp>
        <p:nvSpPr>
          <p:cNvPr id="11" name="Text Placeholder 9">
            <a:extLst>
              <a:ext uri="{FF2B5EF4-FFF2-40B4-BE49-F238E27FC236}">
                <a16:creationId xmlns:a16="http://schemas.microsoft.com/office/drawing/2014/main" id="{89D9D8D3-6324-E04B-96A6-C4BF0D4FFB6D}"/>
              </a:ext>
            </a:extLst>
          </p:cNvPr>
          <p:cNvSpPr>
            <a:spLocks noGrp="1"/>
          </p:cNvSpPr>
          <p:nvPr>
            <p:ph type="body" sz="quarter" idx="14" hasCustomPrompt="1"/>
          </p:nvPr>
        </p:nvSpPr>
        <p:spPr>
          <a:xfrm>
            <a:off x="4913252" y="1087438"/>
            <a:ext cx="426720" cy="4978800"/>
          </a:xfrm>
        </p:spPr>
        <p:txBody>
          <a:bodyPr>
            <a:noAutofit/>
          </a:bodyPr>
          <a:lstStyle>
            <a:lvl1pPr marL="0" indent="0" algn="r">
              <a:buNone/>
              <a:defRPr b="0" i="0">
                <a:solidFill>
                  <a:srgbClr val="00B1A9"/>
                </a:solidFill>
                <a:latin typeface="Arial" panose="020B0604020202020204" pitchFamily="34" charset="0"/>
                <a:cs typeface="Arial" panose="020B0604020202020204" pitchFamily="34" charset="0"/>
              </a:defRPr>
            </a:lvl1pPr>
          </a:lstStyle>
          <a:p>
            <a:pPr lvl="0"/>
            <a:r>
              <a:rPr lang="en-US"/>
              <a:t>02</a:t>
            </a:r>
          </a:p>
        </p:txBody>
      </p:sp>
      <p:sp>
        <p:nvSpPr>
          <p:cNvPr id="27" name="Content Placeholder 2">
            <a:extLst>
              <a:ext uri="{FF2B5EF4-FFF2-40B4-BE49-F238E27FC236}">
                <a16:creationId xmlns:a16="http://schemas.microsoft.com/office/drawing/2014/main" id="{C2F7B4F3-A3CE-5047-9B82-DF9409EC0C83}"/>
              </a:ext>
            </a:extLst>
          </p:cNvPr>
          <p:cNvSpPr>
            <a:spLocks noGrp="1"/>
          </p:cNvSpPr>
          <p:nvPr>
            <p:ph idx="15" hasCustomPrompt="1"/>
          </p:nvPr>
        </p:nvSpPr>
        <p:spPr>
          <a:xfrm>
            <a:off x="6552467" y="1087819"/>
            <a:ext cx="3771166" cy="4978800"/>
          </a:xfrm>
        </p:spPr>
        <p:txBody>
          <a:bodyPr wrap="square" numCol="1" spcCol="0">
            <a:noAutofit/>
          </a:bodyPr>
          <a:lstStyle>
            <a:lvl1pPr marL="0" indent="0">
              <a:buFont typeface="+mj-lt"/>
              <a:buNone/>
              <a:defRPr sz="1600" b="1" i="0">
                <a:solidFill>
                  <a:srgbClr val="00B1A9"/>
                </a:solidFill>
                <a:latin typeface="Arial" panose="020B0604020202020204" pitchFamily="34" charset="0"/>
                <a:cs typeface="Arial" panose="020B0604020202020204" pitchFamily="34" charset="0"/>
              </a:defRPr>
            </a:lvl1pPr>
            <a:lvl2pPr marL="0" indent="0">
              <a:buFontTx/>
              <a:buNone/>
              <a:defRPr sz="1600">
                <a:solidFill>
                  <a:srgbClr val="3C3835"/>
                </a:solidFill>
              </a:defRPr>
            </a:lvl2pPr>
          </a:lstStyle>
          <a:p>
            <a:pPr lvl="0"/>
            <a:r>
              <a:rPr lang="en-US"/>
              <a:t>Insert section title lorem ipsum</a:t>
            </a:r>
          </a:p>
          <a:p>
            <a:pPr lvl="1"/>
            <a:r>
              <a:rPr lang="en-US"/>
              <a:t>Insert section sub-title</a:t>
            </a:r>
          </a:p>
        </p:txBody>
      </p:sp>
      <p:sp>
        <p:nvSpPr>
          <p:cNvPr id="28" name="Text Placeholder 9">
            <a:extLst>
              <a:ext uri="{FF2B5EF4-FFF2-40B4-BE49-F238E27FC236}">
                <a16:creationId xmlns:a16="http://schemas.microsoft.com/office/drawing/2014/main" id="{7C6CC3AC-06F2-EB48-9E85-CAAE55E1E14F}"/>
              </a:ext>
            </a:extLst>
          </p:cNvPr>
          <p:cNvSpPr>
            <a:spLocks noGrp="1"/>
          </p:cNvSpPr>
          <p:nvPr>
            <p:ph type="body" sz="quarter" idx="16" hasCustomPrompt="1"/>
          </p:nvPr>
        </p:nvSpPr>
        <p:spPr>
          <a:xfrm>
            <a:off x="6105427" y="1087438"/>
            <a:ext cx="426719" cy="4978800"/>
          </a:xfrm>
        </p:spPr>
        <p:txBody>
          <a:bodyPr rIns="0">
            <a:noAutofit/>
          </a:bodyPr>
          <a:lstStyle>
            <a:lvl1pPr marL="0" indent="0" algn="l">
              <a:buNone/>
              <a:defRPr b="1" i="0">
                <a:solidFill>
                  <a:srgbClr val="00B1A9"/>
                </a:solidFill>
                <a:latin typeface="Arial" panose="020B0604020202020204" pitchFamily="34" charset="0"/>
                <a:cs typeface="Arial" panose="020B0604020202020204" pitchFamily="34" charset="0"/>
              </a:defRPr>
            </a:lvl1pPr>
          </a:lstStyle>
          <a:p>
            <a:pPr lvl="0"/>
            <a:r>
              <a:rPr lang="en-US"/>
              <a:t>01.</a:t>
            </a:r>
          </a:p>
        </p:txBody>
      </p:sp>
      <p:sp>
        <p:nvSpPr>
          <p:cNvPr id="29" name="Text Placeholder 9">
            <a:extLst>
              <a:ext uri="{FF2B5EF4-FFF2-40B4-BE49-F238E27FC236}">
                <a16:creationId xmlns:a16="http://schemas.microsoft.com/office/drawing/2014/main" id="{C32028C9-3604-7A4A-AD3A-729E2CF6D241}"/>
              </a:ext>
            </a:extLst>
          </p:cNvPr>
          <p:cNvSpPr>
            <a:spLocks noGrp="1"/>
          </p:cNvSpPr>
          <p:nvPr>
            <p:ph type="body" sz="quarter" idx="17" hasCustomPrompt="1"/>
          </p:nvPr>
        </p:nvSpPr>
        <p:spPr>
          <a:xfrm>
            <a:off x="10502743" y="1087438"/>
            <a:ext cx="426720" cy="4978800"/>
          </a:xfrm>
        </p:spPr>
        <p:txBody>
          <a:bodyPr>
            <a:noAutofit/>
          </a:bodyPr>
          <a:lstStyle>
            <a:lvl1pPr marL="0" indent="0" algn="r">
              <a:buNone/>
              <a:defRPr b="0" i="0">
                <a:solidFill>
                  <a:srgbClr val="00B1A9"/>
                </a:solidFill>
                <a:latin typeface="Arial" panose="020B0604020202020204" pitchFamily="34" charset="0"/>
                <a:cs typeface="Arial" panose="020B0604020202020204" pitchFamily="34" charset="0"/>
              </a:defRPr>
            </a:lvl1pPr>
          </a:lstStyle>
          <a:p>
            <a:pPr lvl="0"/>
            <a:r>
              <a:rPr lang="en-US"/>
              <a:t>02</a:t>
            </a:r>
          </a:p>
        </p:txBody>
      </p:sp>
      <p:sp>
        <p:nvSpPr>
          <p:cNvPr id="17" name="Title 1">
            <a:extLst>
              <a:ext uri="{FF2B5EF4-FFF2-40B4-BE49-F238E27FC236}">
                <a16:creationId xmlns:a16="http://schemas.microsoft.com/office/drawing/2014/main" id="{872AB114-BD65-DF4B-8CD8-F99B1CD6DBC4}"/>
              </a:ext>
            </a:extLst>
          </p:cNvPr>
          <p:cNvSpPr>
            <a:spLocks noGrp="1"/>
          </p:cNvSpPr>
          <p:nvPr>
            <p:ph type="title" hasCustomPrompt="1"/>
          </p:nvPr>
        </p:nvSpPr>
        <p:spPr>
          <a:xfrm>
            <a:off x="528638" y="368300"/>
            <a:ext cx="11147425" cy="637880"/>
          </a:xfrm>
        </p:spPr>
        <p:txBody>
          <a:bodyPr anchor="t" anchorCtr="0">
            <a:normAutofit/>
          </a:bodyPr>
          <a:lstStyle>
            <a:lvl1pPr>
              <a:defRPr sz="2400" b="1" i="0">
                <a:latin typeface="Arial" panose="020B0604020202020204" pitchFamily="34" charset="0"/>
                <a:cs typeface="Arial" panose="020B0604020202020204" pitchFamily="34" charset="0"/>
              </a:defRPr>
            </a:lvl1pPr>
          </a:lstStyle>
          <a:p>
            <a:r>
              <a:rPr lang="en-US"/>
              <a:t>Content</a:t>
            </a:r>
          </a:p>
        </p:txBody>
      </p:sp>
      <p:sp>
        <p:nvSpPr>
          <p:cNvPr id="12" name="TextBox 11">
            <a:extLst>
              <a:ext uri="{FF2B5EF4-FFF2-40B4-BE49-F238E27FC236}">
                <a16:creationId xmlns:a16="http://schemas.microsoft.com/office/drawing/2014/main" id="{9B13EED4-F92D-D34C-B60B-12C5308DA512}"/>
              </a:ext>
            </a:extLst>
          </p:cNvPr>
          <p:cNvSpPr txBox="1"/>
          <p:nvPr userDrawn="1"/>
        </p:nvSpPr>
        <p:spPr>
          <a:xfrm>
            <a:off x="8953283" y="6345444"/>
            <a:ext cx="2538710" cy="215444"/>
          </a:xfrm>
          <a:prstGeom prst="rect">
            <a:avLst/>
          </a:prstGeom>
          <a:noFill/>
        </p:spPr>
        <p:txBody>
          <a:bodyPr wrap="square" r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t" sz="800">
                <a:solidFill>
                  <a:srgbClr val="00B1A9"/>
                </a:solidFill>
              </a:rPr>
              <a:t>© 2020 Petroliam Nasional Berhad (PETRONAS)     |</a:t>
            </a:r>
            <a:endParaRPr lang="en-US" sz="800">
              <a:solidFill>
                <a:srgbClr val="00B1A9"/>
              </a:solidFill>
            </a:endParaRPr>
          </a:p>
        </p:txBody>
      </p:sp>
      <p:pic>
        <p:nvPicPr>
          <p:cNvPr id="14" name="Picture 13">
            <a:extLst>
              <a:ext uri="{FF2B5EF4-FFF2-40B4-BE49-F238E27FC236}">
                <a16:creationId xmlns:a16="http://schemas.microsoft.com/office/drawing/2014/main" id="{D7C9C852-1FCF-E04B-882F-316F31814F3B}"/>
              </a:ext>
            </a:extLst>
          </p:cNvPr>
          <p:cNvPicPr>
            <a:picLocks noChangeAspect="1"/>
          </p:cNvPicPr>
          <p:nvPr userDrawn="1"/>
        </p:nvPicPr>
        <p:blipFill>
          <a:blip r:embed="rId2"/>
          <a:stretch>
            <a:fillRect/>
          </a:stretch>
        </p:blipFill>
        <p:spPr>
          <a:xfrm>
            <a:off x="527958" y="6339656"/>
            <a:ext cx="835200" cy="300672"/>
          </a:xfrm>
          <a:prstGeom prst="rect">
            <a:avLst/>
          </a:prstGeom>
        </p:spPr>
      </p:pic>
    </p:spTree>
    <p:extLst>
      <p:ext uri="{BB962C8B-B14F-4D97-AF65-F5344CB8AC3E}">
        <p14:creationId xmlns:p14="http://schemas.microsoft.com/office/powerpoint/2010/main" val="389920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5F81514-3118-404F-8EA9-FA97C514DEB0}"/>
              </a:ext>
            </a:extLst>
          </p:cNvPr>
          <p:cNvSpPr>
            <a:spLocks noGrp="1"/>
          </p:cNvSpPr>
          <p:nvPr>
            <p:ph type="ctrTitle" hasCustomPrompt="1"/>
          </p:nvPr>
        </p:nvSpPr>
        <p:spPr>
          <a:xfrm>
            <a:off x="515939" y="1658061"/>
            <a:ext cx="6093206" cy="1770938"/>
          </a:xfrm>
        </p:spPr>
        <p:txBody>
          <a:bodyPr anchor="b" anchorCtr="0">
            <a:noAutofit/>
          </a:bodyPr>
          <a:lstStyle>
            <a:lvl1pPr algn="l">
              <a:defRPr sz="2800" b="1" i="0">
                <a:solidFill>
                  <a:srgbClr val="00B1A9"/>
                </a:solidFill>
                <a:latin typeface="Arial" panose="020B0604020202020204" pitchFamily="34" charset="0"/>
                <a:cs typeface="Arial" panose="020B0604020202020204" pitchFamily="34" charset="0"/>
              </a:defRPr>
            </a:lvl1pPr>
          </a:lstStyle>
          <a:p>
            <a:r>
              <a:rPr lang="en-US"/>
              <a:t>Insert title here</a:t>
            </a:r>
          </a:p>
        </p:txBody>
      </p:sp>
      <p:sp>
        <p:nvSpPr>
          <p:cNvPr id="10" name="Subtitle 2">
            <a:extLst>
              <a:ext uri="{FF2B5EF4-FFF2-40B4-BE49-F238E27FC236}">
                <a16:creationId xmlns:a16="http://schemas.microsoft.com/office/drawing/2014/main" id="{D65CA924-D4FA-3F40-9A4B-234EDA4693E9}"/>
              </a:ext>
            </a:extLst>
          </p:cNvPr>
          <p:cNvSpPr>
            <a:spLocks noGrp="1"/>
          </p:cNvSpPr>
          <p:nvPr>
            <p:ph type="subTitle" idx="1" hasCustomPrompt="1"/>
          </p:nvPr>
        </p:nvSpPr>
        <p:spPr>
          <a:xfrm>
            <a:off x="515939" y="3429000"/>
            <a:ext cx="6093206" cy="1026042"/>
          </a:xfrm>
        </p:spPr>
        <p:txBody>
          <a:bodyPr>
            <a:noAutofit/>
          </a:bodyPr>
          <a:lstStyle>
            <a:lvl1pPr marL="0" indent="0" algn="l">
              <a:buNone/>
              <a:defRPr sz="1800" b="0" i="0">
                <a:solidFill>
                  <a:srgbClr val="00B1A9"/>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Insert subtitles here</a:t>
            </a:r>
          </a:p>
        </p:txBody>
      </p:sp>
      <p:sp>
        <p:nvSpPr>
          <p:cNvPr id="11" name="Text Placeholder 14">
            <a:extLst>
              <a:ext uri="{FF2B5EF4-FFF2-40B4-BE49-F238E27FC236}">
                <a16:creationId xmlns:a16="http://schemas.microsoft.com/office/drawing/2014/main" id="{67AA0644-1236-CE4D-9D48-067CB8E7DAE9}"/>
              </a:ext>
            </a:extLst>
          </p:cNvPr>
          <p:cNvSpPr>
            <a:spLocks noGrp="1"/>
          </p:cNvSpPr>
          <p:nvPr>
            <p:ph type="body" sz="quarter" idx="10" hasCustomPrompt="1"/>
          </p:nvPr>
        </p:nvSpPr>
        <p:spPr>
          <a:xfrm>
            <a:off x="515938" y="4795238"/>
            <a:ext cx="6093205" cy="586989"/>
          </a:xfrm>
        </p:spPr>
        <p:txBody>
          <a:bodyPr>
            <a:noAutofit/>
          </a:bodyPr>
          <a:lstStyle>
            <a:lvl1pPr marL="0" indent="0">
              <a:lnSpc>
                <a:spcPct val="100000"/>
              </a:lnSpc>
              <a:spcBef>
                <a:spcPts val="0"/>
              </a:spcBef>
              <a:buNone/>
              <a:defRPr sz="1600">
                <a:solidFill>
                  <a:srgbClr val="3C3835"/>
                </a:solidFill>
              </a:defRPr>
            </a:lvl1pPr>
          </a:lstStyle>
          <a:p>
            <a:pPr lvl="0"/>
            <a:r>
              <a:rPr lang="en-US"/>
              <a:t>Description (optional).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a:t>
            </a:r>
          </a:p>
        </p:txBody>
      </p:sp>
      <p:pic>
        <p:nvPicPr>
          <p:cNvPr id="8" name="Picture 7">
            <a:extLst>
              <a:ext uri="{FF2B5EF4-FFF2-40B4-BE49-F238E27FC236}">
                <a16:creationId xmlns:a16="http://schemas.microsoft.com/office/drawing/2014/main" id="{13442B77-3007-F943-BEA3-844323FC1B18}"/>
              </a:ext>
            </a:extLst>
          </p:cNvPr>
          <p:cNvPicPr>
            <a:picLocks noChangeAspect="1"/>
          </p:cNvPicPr>
          <p:nvPr userDrawn="1"/>
        </p:nvPicPr>
        <p:blipFill>
          <a:blip r:embed="rId3"/>
          <a:stretch>
            <a:fillRect/>
          </a:stretch>
        </p:blipFill>
        <p:spPr>
          <a:xfrm>
            <a:off x="527958" y="6339656"/>
            <a:ext cx="835200" cy="300672"/>
          </a:xfrm>
          <a:prstGeom prst="rect">
            <a:avLst/>
          </a:prstGeom>
        </p:spPr>
      </p:pic>
    </p:spTree>
    <p:extLst>
      <p:ext uri="{BB962C8B-B14F-4D97-AF65-F5344CB8AC3E}">
        <p14:creationId xmlns:p14="http://schemas.microsoft.com/office/powerpoint/2010/main" val="3188347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15" name="Content Placeholder 5">
            <a:extLst>
              <a:ext uri="{FF2B5EF4-FFF2-40B4-BE49-F238E27FC236}">
                <a16:creationId xmlns:a16="http://schemas.microsoft.com/office/drawing/2014/main" id="{7314DB16-0C56-C044-9C28-C5F388C469C1}"/>
              </a:ext>
            </a:extLst>
          </p:cNvPr>
          <p:cNvSpPr>
            <a:spLocks noGrp="1"/>
          </p:cNvSpPr>
          <p:nvPr>
            <p:ph sz="quarter" idx="4" hasCustomPrompt="1"/>
          </p:nvPr>
        </p:nvSpPr>
        <p:spPr>
          <a:xfrm>
            <a:off x="515938" y="1234986"/>
            <a:ext cx="11160124" cy="4881652"/>
          </a:xfrm>
        </p:spPr>
        <p:txBody>
          <a:bodyPr wrap="square">
            <a:noAutofit/>
          </a:bodyPr>
          <a:lstStyle>
            <a:lvl1pPr marL="0" indent="0">
              <a:lnSpc>
                <a:spcPct val="100000"/>
              </a:lnSpc>
              <a:spcBef>
                <a:spcPts val="0"/>
              </a:spcBef>
              <a:spcAft>
                <a:spcPts val="1000"/>
              </a:spcAft>
              <a:buFont typeface="Arial" panose="020B0604020202020204" pitchFamily="34" charset="0"/>
              <a:buNone/>
              <a:defRPr/>
            </a:lvl1pPr>
            <a:lvl2pPr>
              <a:lnSpc>
                <a:spcPct val="100000"/>
              </a:lnSpc>
              <a:spcBef>
                <a:spcPts val="0"/>
              </a:spcBef>
              <a:spcAft>
                <a:spcPts val="1000"/>
              </a:spcAft>
              <a:defRPr/>
            </a:lvl2pPr>
            <a:lvl3pPr>
              <a:lnSpc>
                <a:spcPct val="100000"/>
              </a:lnSpc>
              <a:spcBef>
                <a:spcPts val="0"/>
              </a:spcBef>
              <a:spcAft>
                <a:spcPts val="1000"/>
              </a:spcAft>
              <a:defRPr/>
            </a:lvl3pPr>
          </a:lstStyle>
          <a:p>
            <a:pPr marL="0" indent="0">
              <a:lnSpc>
                <a:spcPct val="100000"/>
              </a:lnSpc>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marL="0" indent="0">
              <a:lnSpc>
                <a:spcPct val="100000"/>
              </a:lnSpc>
              <a:buNone/>
            </a:pPr>
            <a:r>
              <a:rPr lang="en-US"/>
              <a:t>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sunt in culpa qui official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
        <p:nvSpPr>
          <p:cNvPr id="19" name="Slide Number Placeholder 5">
            <a:extLst>
              <a:ext uri="{FF2B5EF4-FFF2-40B4-BE49-F238E27FC236}">
                <a16:creationId xmlns:a16="http://schemas.microsoft.com/office/drawing/2014/main" id="{EC551365-85A6-124E-BAE4-3128A5DD43E9}"/>
              </a:ext>
            </a:extLst>
          </p:cNvPr>
          <p:cNvSpPr>
            <a:spLocks noGrp="1"/>
          </p:cNvSpPr>
          <p:nvPr>
            <p:ph type="sldNum" sz="quarter" idx="12"/>
          </p:nvPr>
        </p:nvSpPr>
        <p:spPr>
          <a:xfrm>
            <a:off x="11491993" y="6278353"/>
            <a:ext cx="184069" cy="365125"/>
          </a:xfrm>
          <a:prstGeom prst="rect">
            <a:avLst/>
          </a:prstGeom>
        </p:spPr>
        <p:txBody>
          <a:bodyPr lIns="46800" rIns="0"/>
          <a:lstStyle/>
          <a:p>
            <a:fld id="{F595E21E-DEBA-8F42-9C16-77733D726770}" type="slidenum">
              <a:rPr lang="en-US" smtClean="0"/>
              <a:t>‹#›</a:t>
            </a:fld>
            <a:endParaRPr lang="en-US"/>
          </a:p>
        </p:txBody>
      </p:sp>
      <p:sp>
        <p:nvSpPr>
          <p:cNvPr id="16" name="Title 1">
            <a:extLst>
              <a:ext uri="{FF2B5EF4-FFF2-40B4-BE49-F238E27FC236}">
                <a16:creationId xmlns:a16="http://schemas.microsoft.com/office/drawing/2014/main" id="{663E3EE1-08D9-8447-AE3C-413678F7235A}"/>
              </a:ext>
            </a:extLst>
          </p:cNvPr>
          <p:cNvSpPr>
            <a:spLocks noGrp="1"/>
          </p:cNvSpPr>
          <p:nvPr>
            <p:ph type="title" hasCustomPrompt="1"/>
          </p:nvPr>
        </p:nvSpPr>
        <p:spPr>
          <a:xfrm>
            <a:off x="528638" y="368300"/>
            <a:ext cx="11147425" cy="637880"/>
          </a:xfrm>
        </p:spPr>
        <p:txBody>
          <a:bodyPr anchor="t" anchorCtr="0">
            <a:noAutofit/>
          </a:bodyPr>
          <a:lstStyle>
            <a:lvl1pPr>
              <a:defRPr sz="2400" b="1" i="0">
                <a:latin typeface="Arial" panose="020B0604020202020204" pitchFamily="34" charset="0"/>
                <a:cs typeface="Arial" panose="020B0604020202020204" pitchFamily="34" charset="0"/>
              </a:defRPr>
            </a:lvl1pPr>
          </a:lstStyle>
          <a:p>
            <a:r>
              <a:rPr lang="en-US"/>
              <a:t>Insert header</a:t>
            </a:r>
          </a:p>
        </p:txBody>
      </p:sp>
      <p:sp>
        <p:nvSpPr>
          <p:cNvPr id="8" name="TextBox 7">
            <a:extLst>
              <a:ext uri="{FF2B5EF4-FFF2-40B4-BE49-F238E27FC236}">
                <a16:creationId xmlns:a16="http://schemas.microsoft.com/office/drawing/2014/main" id="{95BF52FA-CF44-444C-92F6-818F02D4960F}"/>
              </a:ext>
            </a:extLst>
          </p:cNvPr>
          <p:cNvSpPr txBox="1"/>
          <p:nvPr userDrawn="1"/>
        </p:nvSpPr>
        <p:spPr>
          <a:xfrm>
            <a:off x="8953283" y="6345444"/>
            <a:ext cx="2538710" cy="215444"/>
          </a:xfrm>
          <a:prstGeom prst="rect">
            <a:avLst/>
          </a:prstGeom>
          <a:noFill/>
        </p:spPr>
        <p:txBody>
          <a:bodyPr wrap="square" r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t" sz="800">
                <a:solidFill>
                  <a:srgbClr val="00B1A9"/>
                </a:solidFill>
              </a:rPr>
              <a:t>© 2020 Petroliam Nasional Berhad (PETRONAS)     |</a:t>
            </a:r>
            <a:endParaRPr lang="en-US" sz="800">
              <a:solidFill>
                <a:srgbClr val="00B1A9"/>
              </a:solidFill>
            </a:endParaRPr>
          </a:p>
        </p:txBody>
      </p:sp>
      <p:pic>
        <p:nvPicPr>
          <p:cNvPr id="7" name="Picture 6">
            <a:extLst>
              <a:ext uri="{FF2B5EF4-FFF2-40B4-BE49-F238E27FC236}">
                <a16:creationId xmlns:a16="http://schemas.microsoft.com/office/drawing/2014/main" id="{D4B1E889-3A6D-9C42-A55A-27476B93E0BE}"/>
              </a:ext>
            </a:extLst>
          </p:cNvPr>
          <p:cNvPicPr>
            <a:picLocks noChangeAspect="1"/>
          </p:cNvPicPr>
          <p:nvPr userDrawn="1"/>
        </p:nvPicPr>
        <p:blipFill>
          <a:blip r:embed="rId2"/>
          <a:stretch>
            <a:fillRect/>
          </a:stretch>
        </p:blipFill>
        <p:spPr>
          <a:xfrm>
            <a:off x="527958" y="6339656"/>
            <a:ext cx="835200" cy="300672"/>
          </a:xfrm>
          <a:prstGeom prst="rect">
            <a:avLst/>
          </a:prstGeom>
        </p:spPr>
      </p:pic>
    </p:spTree>
    <p:extLst>
      <p:ext uri="{BB962C8B-B14F-4D97-AF65-F5344CB8AC3E}">
        <p14:creationId xmlns:p14="http://schemas.microsoft.com/office/powerpoint/2010/main" val="2673436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1">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59C551AA-75DE-BE4F-B1A2-A0215E5F7BF6}"/>
              </a:ext>
            </a:extLst>
          </p:cNvPr>
          <p:cNvSpPr>
            <a:spLocks noGrp="1"/>
          </p:cNvSpPr>
          <p:nvPr>
            <p:ph type="body" sz="quarter" idx="14" hasCustomPrompt="1"/>
          </p:nvPr>
        </p:nvSpPr>
        <p:spPr>
          <a:xfrm>
            <a:off x="515937" y="1234986"/>
            <a:ext cx="5318447" cy="4881652"/>
          </a:xfrm>
        </p:spPr>
        <p:txBody>
          <a:bodyPr>
            <a:noAutofit/>
          </a:bodyPr>
          <a:lstStyle>
            <a:lvl1pPr marL="0" indent="0">
              <a:lnSpc>
                <a:spcPct val="100000"/>
              </a:lnSpc>
              <a:spcAft>
                <a:spcPts val="1000"/>
              </a:spcAft>
              <a:buNone/>
              <a:defRPr/>
            </a:lvl1pPr>
          </a:lstStyle>
          <a:p>
            <a:pPr marL="0" indent="0">
              <a:lnSpc>
                <a:spcPct val="100000"/>
              </a:lnSpc>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marL="0" indent="0">
              <a:lnSpc>
                <a:spcPct val="100000"/>
              </a:lnSpc>
              <a:buNone/>
            </a:pPr>
            <a:r>
              <a:rPr lang="en-US"/>
              <a:t>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sunt in culpa qui official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
        <p:nvSpPr>
          <p:cNvPr id="17" name="Slide Number Placeholder 5">
            <a:extLst>
              <a:ext uri="{FF2B5EF4-FFF2-40B4-BE49-F238E27FC236}">
                <a16:creationId xmlns:a16="http://schemas.microsoft.com/office/drawing/2014/main" id="{061031F5-1495-454F-AD69-346BBC09F411}"/>
              </a:ext>
            </a:extLst>
          </p:cNvPr>
          <p:cNvSpPr>
            <a:spLocks noGrp="1"/>
          </p:cNvSpPr>
          <p:nvPr>
            <p:ph type="sldNum" sz="quarter" idx="12"/>
          </p:nvPr>
        </p:nvSpPr>
        <p:spPr>
          <a:xfrm>
            <a:off x="11491993" y="6278353"/>
            <a:ext cx="184069" cy="365125"/>
          </a:xfrm>
          <a:prstGeom prst="rect">
            <a:avLst/>
          </a:prstGeom>
        </p:spPr>
        <p:txBody>
          <a:bodyPr lIns="46800" rIns="0"/>
          <a:lstStyle/>
          <a:p>
            <a:fld id="{F595E21E-DEBA-8F42-9C16-77733D726770}" type="slidenum">
              <a:rPr lang="en-US" smtClean="0"/>
              <a:t>‹#›</a:t>
            </a:fld>
            <a:endParaRPr lang="en-US"/>
          </a:p>
        </p:txBody>
      </p:sp>
      <p:sp>
        <p:nvSpPr>
          <p:cNvPr id="18" name="TextBox 17">
            <a:extLst>
              <a:ext uri="{FF2B5EF4-FFF2-40B4-BE49-F238E27FC236}">
                <a16:creationId xmlns:a16="http://schemas.microsoft.com/office/drawing/2014/main" id="{C6FEF64A-894C-BC49-96EE-BE41EFFDEFCB}"/>
              </a:ext>
            </a:extLst>
          </p:cNvPr>
          <p:cNvSpPr txBox="1"/>
          <p:nvPr userDrawn="1"/>
        </p:nvSpPr>
        <p:spPr>
          <a:xfrm>
            <a:off x="8953283" y="6345444"/>
            <a:ext cx="2538710" cy="215444"/>
          </a:xfrm>
          <a:prstGeom prst="rect">
            <a:avLst/>
          </a:prstGeom>
          <a:noFill/>
        </p:spPr>
        <p:txBody>
          <a:bodyPr wrap="square" r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t" sz="800">
                <a:solidFill>
                  <a:srgbClr val="00B1A9"/>
                </a:solidFill>
              </a:rPr>
              <a:t>© 2020 Petroliam Nasional Berhad (PETRONAS)     |</a:t>
            </a:r>
            <a:endParaRPr lang="en-US" sz="800">
              <a:solidFill>
                <a:srgbClr val="00B1A9"/>
              </a:solidFill>
            </a:endParaRPr>
          </a:p>
        </p:txBody>
      </p:sp>
      <p:sp>
        <p:nvSpPr>
          <p:cNvPr id="15" name="Content Placeholder 6">
            <a:extLst>
              <a:ext uri="{FF2B5EF4-FFF2-40B4-BE49-F238E27FC236}">
                <a16:creationId xmlns:a16="http://schemas.microsoft.com/office/drawing/2014/main" id="{EF28C022-3765-B34C-870E-AD02B8CBB2DA}"/>
              </a:ext>
            </a:extLst>
          </p:cNvPr>
          <p:cNvSpPr>
            <a:spLocks noGrp="1"/>
          </p:cNvSpPr>
          <p:nvPr>
            <p:ph sz="quarter" idx="15"/>
          </p:nvPr>
        </p:nvSpPr>
        <p:spPr>
          <a:xfrm>
            <a:off x="6370315" y="1235075"/>
            <a:ext cx="5305749"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itle 1">
            <a:extLst>
              <a:ext uri="{FF2B5EF4-FFF2-40B4-BE49-F238E27FC236}">
                <a16:creationId xmlns:a16="http://schemas.microsoft.com/office/drawing/2014/main" id="{4149C65F-E588-554E-9F3D-076C92CFD03B}"/>
              </a:ext>
            </a:extLst>
          </p:cNvPr>
          <p:cNvSpPr>
            <a:spLocks noGrp="1"/>
          </p:cNvSpPr>
          <p:nvPr>
            <p:ph type="title" hasCustomPrompt="1"/>
          </p:nvPr>
        </p:nvSpPr>
        <p:spPr>
          <a:xfrm>
            <a:off x="528638" y="368300"/>
            <a:ext cx="11147425" cy="637880"/>
          </a:xfrm>
        </p:spPr>
        <p:txBody>
          <a:bodyPr anchor="t" anchorCtr="0">
            <a:noAutofit/>
          </a:bodyPr>
          <a:lstStyle>
            <a:lvl1pPr>
              <a:defRPr sz="2400" b="1" i="0">
                <a:latin typeface="Arial" panose="020B0604020202020204" pitchFamily="34" charset="0"/>
                <a:cs typeface="Arial" panose="020B0604020202020204" pitchFamily="34" charset="0"/>
              </a:defRPr>
            </a:lvl1pPr>
          </a:lstStyle>
          <a:p>
            <a:r>
              <a:rPr lang="en-US"/>
              <a:t>Insert header keeping to a maximum of two lines</a:t>
            </a:r>
          </a:p>
        </p:txBody>
      </p:sp>
      <p:pic>
        <p:nvPicPr>
          <p:cNvPr id="8" name="Picture 7">
            <a:extLst>
              <a:ext uri="{FF2B5EF4-FFF2-40B4-BE49-F238E27FC236}">
                <a16:creationId xmlns:a16="http://schemas.microsoft.com/office/drawing/2014/main" id="{68260DA4-3232-7E4F-8C2F-46B9E991C3C6}"/>
              </a:ext>
            </a:extLst>
          </p:cNvPr>
          <p:cNvPicPr>
            <a:picLocks noChangeAspect="1"/>
          </p:cNvPicPr>
          <p:nvPr userDrawn="1"/>
        </p:nvPicPr>
        <p:blipFill>
          <a:blip r:embed="rId2"/>
          <a:stretch>
            <a:fillRect/>
          </a:stretch>
        </p:blipFill>
        <p:spPr>
          <a:xfrm>
            <a:off x="527958" y="6339656"/>
            <a:ext cx="835200" cy="300672"/>
          </a:xfrm>
          <a:prstGeom prst="rect">
            <a:avLst/>
          </a:prstGeom>
        </p:spPr>
      </p:pic>
    </p:spTree>
    <p:extLst>
      <p:ext uri="{BB962C8B-B14F-4D97-AF65-F5344CB8AC3E}">
        <p14:creationId xmlns:p14="http://schemas.microsoft.com/office/powerpoint/2010/main" val="2104007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1">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59C551AA-75DE-BE4F-B1A2-A0215E5F7BF6}"/>
              </a:ext>
            </a:extLst>
          </p:cNvPr>
          <p:cNvSpPr>
            <a:spLocks noGrp="1"/>
          </p:cNvSpPr>
          <p:nvPr>
            <p:ph type="body" sz="quarter" idx="14" hasCustomPrompt="1"/>
          </p:nvPr>
        </p:nvSpPr>
        <p:spPr>
          <a:xfrm>
            <a:off x="515938" y="1234986"/>
            <a:ext cx="7088524" cy="4881652"/>
          </a:xfrm>
        </p:spPr>
        <p:txBody>
          <a:bodyPr>
            <a:noAutofit/>
          </a:bodyPr>
          <a:lstStyle>
            <a:lvl1pPr marL="0" indent="0">
              <a:lnSpc>
                <a:spcPct val="100000"/>
              </a:lnSpc>
              <a:spcAft>
                <a:spcPts val="1000"/>
              </a:spcAft>
              <a:buNone/>
              <a:defRPr/>
            </a:lvl1pPr>
          </a:lstStyle>
          <a:p>
            <a:pPr marL="0" indent="0">
              <a:lnSpc>
                <a:spcPct val="100000"/>
              </a:lnSpc>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marL="0" indent="0">
              <a:lnSpc>
                <a:spcPct val="100000"/>
              </a:lnSpc>
              <a:buNone/>
            </a:pPr>
            <a:r>
              <a:rPr lang="en-US"/>
              <a:t>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sunt in culpa qui official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
        <p:nvSpPr>
          <p:cNvPr id="17" name="Slide Number Placeholder 5">
            <a:extLst>
              <a:ext uri="{FF2B5EF4-FFF2-40B4-BE49-F238E27FC236}">
                <a16:creationId xmlns:a16="http://schemas.microsoft.com/office/drawing/2014/main" id="{061031F5-1495-454F-AD69-346BBC09F411}"/>
              </a:ext>
            </a:extLst>
          </p:cNvPr>
          <p:cNvSpPr>
            <a:spLocks noGrp="1"/>
          </p:cNvSpPr>
          <p:nvPr>
            <p:ph type="sldNum" sz="quarter" idx="12"/>
          </p:nvPr>
        </p:nvSpPr>
        <p:spPr>
          <a:xfrm>
            <a:off x="11491993" y="6278353"/>
            <a:ext cx="184069" cy="365125"/>
          </a:xfrm>
          <a:prstGeom prst="rect">
            <a:avLst/>
          </a:prstGeom>
        </p:spPr>
        <p:txBody>
          <a:bodyPr lIns="46800" rIns="0"/>
          <a:lstStyle/>
          <a:p>
            <a:fld id="{F595E21E-DEBA-8F42-9C16-77733D726770}" type="slidenum">
              <a:rPr lang="en-US" smtClean="0"/>
              <a:t>‹#›</a:t>
            </a:fld>
            <a:endParaRPr lang="en-US"/>
          </a:p>
        </p:txBody>
      </p:sp>
      <p:sp>
        <p:nvSpPr>
          <p:cNvPr id="18" name="TextBox 17">
            <a:extLst>
              <a:ext uri="{FF2B5EF4-FFF2-40B4-BE49-F238E27FC236}">
                <a16:creationId xmlns:a16="http://schemas.microsoft.com/office/drawing/2014/main" id="{C6FEF64A-894C-BC49-96EE-BE41EFFDEFCB}"/>
              </a:ext>
            </a:extLst>
          </p:cNvPr>
          <p:cNvSpPr txBox="1"/>
          <p:nvPr userDrawn="1"/>
        </p:nvSpPr>
        <p:spPr>
          <a:xfrm>
            <a:off x="8953283" y="6345444"/>
            <a:ext cx="2538710" cy="215444"/>
          </a:xfrm>
          <a:prstGeom prst="rect">
            <a:avLst/>
          </a:prstGeom>
          <a:noFill/>
        </p:spPr>
        <p:txBody>
          <a:bodyPr wrap="square" r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t" sz="800">
                <a:solidFill>
                  <a:srgbClr val="00B1A9"/>
                </a:solidFill>
              </a:rPr>
              <a:t>© 2020 Petroliam Nasional Berhad (PETRONAS)     |</a:t>
            </a:r>
            <a:endParaRPr lang="en-US" sz="800">
              <a:solidFill>
                <a:srgbClr val="00B1A9"/>
              </a:solidFill>
            </a:endParaRPr>
          </a:p>
        </p:txBody>
      </p:sp>
      <p:sp>
        <p:nvSpPr>
          <p:cNvPr id="15" name="Content Placeholder 8">
            <a:extLst>
              <a:ext uri="{FF2B5EF4-FFF2-40B4-BE49-F238E27FC236}">
                <a16:creationId xmlns:a16="http://schemas.microsoft.com/office/drawing/2014/main" id="{1CDBA8C0-2BC3-1641-8FA2-8E0256AAE415}"/>
              </a:ext>
            </a:extLst>
          </p:cNvPr>
          <p:cNvSpPr>
            <a:spLocks noGrp="1"/>
          </p:cNvSpPr>
          <p:nvPr>
            <p:ph sz="quarter" idx="15"/>
          </p:nvPr>
        </p:nvSpPr>
        <p:spPr>
          <a:xfrm>
            <a:off x="8140862" y="1235075"/>
            <a:ext cx="3535200"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itle 1">
            <a:extLst>
              <a:ext uri="{FF2B5EF4-FFF2-40B4-BE49-F238E27FC236}">
                <a16:creationId xmlns:a16="http://schemas.microsoft.com/office/drawing/2014/main" id="{7EA851B0-4002-154A-A07B-D8C71D2E196F}"/>
              </a:ext>
            </a:extLst>
          </p:cNvPr>
          <p:cNvSpPr>
            <a:spLocks noGrp="1"/>
          </p:cNvSpPr>
          <p:nvPr>
            <p:ph type="title" hasCustomPrompt="1"/>
          </p:nvPr>
        </p:nvSpPr>
        <p:spPr>
          <a:xfrm>
            <a:off x="528638" y="368300"/>
            <a:ext cx="11147425" cy="637880"/>
          </a:xfrm>
        </p:spPr>
        <p:txBody>
          <a:bodyPr anchor="t" anchorCtr="0">
            <a:noAutofit/>
          </a:bodyPr>
          <a:lstStyle>
            <a:lvl1pPr>
              <a:defRPr sz="2400" b="1" i="0">
                <a:latin typeface="Arial" panose="020B0604020202020204" pitchFamily="34" charset="0"/>
                <a:cs typeface="Arial" panose="020B0604020202020204" pitchFamily="34" charset="0"/>
              </a:defRPr>
            </a:lvl1pPr>
          </a:lstStyle>
          <a:p>
            <a:r>
              <a:rPr lang="en-US"/>
              <a:t>Insert header</a:t>
            </a:r>
          </a:p>
        </p:txBody>
      </p:sp>
      <p:pic>
        <p:nvPicPr>
          <p:cNvPr id="9" name="Picture 8">
            <a:extLst>
              <a:ext uri="{FF2B5EF4-FFF2-40B4-BE49-F238E27FC236}">
                <a16:creationId xmlns:a16="http://schemas.microsoft.com/office/drawing/2014/main" id="{3AFA79F6-F396-BD4E-9359-956C8A579893}"/>
              </a:ext>
            </a:extLst>
          </p:cNvPr>
          <p:cNvPicPr>
            <a:picLocks noChangeAspect="1"/>
          </p:cNvPicPr>
          <p:nvPr userDrawn="1"/>
        </p:nvPicPr>
        <p:blipFill>
          <a:blip r:embed="rId2"/>
          <a:stretch>
            <a:fillRect/>
          </a:stretch>
        </p:blipFill>
        <p:spPr>
          <a:xfrm>
            <a:off x="527958" y="6339656"/>
            <a:ext cx="835200" cy="300672"/>
          </a:xfrm>
          <a:prstGeom prst="rect">
            <a:avLst/>
          </a:prstGeom>
        </p:spPr>
      </p:pic>
    </p:spTree>
    <p:extLst>
      <p:ext uri="{BB962C8B-B14F-4D97-AF65-F5344CB8AC3E}">
        <p14:creationId xmlns:p14="http://schemas.microsoft.com/office/powerpoint/2010/main" val="241617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17" name="Slide Number Placeholder 5">
            <a:extLst>
              <a:ext uri="{FF2B5EF4-FFF2-40B4-BE49-F238E27FC236}">
                <a16:creationId xmlns:a16="http://schemas.microsoft.com/office/drawing/2014/main" id="{061031F5-1495-454F-AD69-346BBC09F411}"/>
              </a:ext>
            </a:extLst>
          </p:cNvPr>
          <p:cNvSpPr>
            <a:spLocks noGrp="1"/>
          </p:cNvSpPr>
          <p:nvPr>
            <p:ph type="sldNum" sz="quarter" idx="12"/>
          </p:nvPr>
        </p:nvSpPr>
        <p:spPr>
          <a:xfrm>
            <a:off x="11491993" y="6278353"/>
            <a:ext cx="184069" cy="365125"/>
          </a:xfrm>
          <a:prstGeom prst="rect">
            <a:avLst/>
          </a:prstGeom>
        </p:spPr>
        <p:txBody>
          <a:bodyPr lIns="46800" rIns="0"/>
          <a:lstStyle/>
          <a:p>
            <a:fld id="{F595E21E-DEBA-8F42-9C16-77733D726770}" type="slidenum">
              <a:rPr lang="en-US" smtClean="0"/>
              <a:t>‹#›</a:t>
            </a:fld>
            <a:endParaRPr lang="en-US"/>
          </a:p>
        </p:txBody>
      </p:sp>
      <p:sp>
        <p:nvSpPr>
          <p:cNvPr id="18" name="TextBox 17">
            <a:extLst>
              <a:ext uri="{FF2B5EF4-FFF2-40B4-BE49-F238E27FC236}">
                <a16:creationId xmlns:a16="http://schemas.microsoft.com/office/drawing/2014/main" id="{C6FEF64A-894C-BC49-96EE-BE41EFFDEFCB}"/>
              </a:ext>
            </a:extLst>
          </p:cNvPr>
          <p:cNvSpPr txBox="1"/>
          <p:nvPr userDrawn="1"/>
        </p:nvSpPr>
        <p:spPr>
          <a:xfrm>
            <a:off x="8953283" y="6345444"/>
            <a:ext cx="2538710" cy="215444"/>
          </a:xfrm>
          <a:prstGeom prst="rect">
            <a:avLst/>
          </a:prstGeom>
          <a:noFill/>
        </p:spPr>
        <p:txBody>
          <a:bodyPr wrap="square" r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t" sz="800">
                <a:solidFill>
                  <a:srgbClr val="00B1A9"/>
                </a:solidFill>
              </a:rPr>
              <a:t>© 2020 Petroliam Nasional Berhad (PETRONAS)     |</a:t>
            </a:r>
            <a:endParaRPr lang="en-US" sz="800">
              <a:solidFill>
                <a:srgbClr val="00B1A9"/>
              </a:solidFill>
            </a:endParaRPr>
          </a:p>
        </p:txBody>
      </p:sp>
      <p:sp>
        <p:nvSpPr>
          <p:cNvPr id="9" name="Text Placeholder 13">
            <a:extLst>
              <a:ext uri="{FF2B5EF4-FFF2-40B4-BE49-F238E27FC236}">
                <a16:creationId xmlns:a16="http://schemas.microsoft.com/office/drawing/2014/main" id="{39E7C400-D876-1B4D-ABBC-8AC7B36A2F98}"/>
              </a:ext>
            </a:extLst>
          </p:cNvPr>
          <p:cNvSpPr>
            <a:spLocks noGrp="1"/>
          </p:cNvSpPr>
          <p:nvPr>
            <p:ph type="body" sz="quarter" idx="14" hasCustomPrompt="1"/>
          </p:nvPr>
        </p:nvSpPr>
        <p:spPr>
          <a:xfrm>
            <a:off x="515938" y="1234986"/>
            <a:ext cx="3535200" cy="4881652"/>
          </a:xfrm>
        </p:spPr>
        <p:txBody>
          <a:bodyPr>
            <a:noAutofit/>
          </a:bodyPr>
          <a:lstStyle>
            <a:lvl1pPr marL="0" indent="0">
              <a:lnSpc>
                <a:spcPct val="100000"/>
              </a:lnSpc>
              <a:spcAft>
                <a:spcPts val="1000"/>
              </a:spcAft>
              <a:buNone/>
              <a:defRPr/>
            </a:lvl1pPr>
          </a:lstStyle>
          <a:p>
            <a:pPr marL="0" indent="0">
              <a:lnSpc>
                <a:spcPct val="100000"/>
              </a:lnSpc>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marL="0" indent="0">
              <a:lnSpc>
                <a:spcPct val="100000"/>
              </a:lnSpc>
              <a:buNone/>
            </a:pPr>
            <a:r>
              <a:rPr lang="en-US"/>
              <a:t>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sunt in culpa qui official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
        <p:nvSpPr>
          <p:cNvPr id="19" name="Content Placeholder 6">
            <a:extLst>
              <a:ext uri="{FF2B5EF4-FFF2-40B4-BE49-F238E27FC236}">
                <a16:creationId xmlns:a16="http://schemas.microsoft.com/office/drawing/2014/main" id="{01F4F26E-21F2-224A-B295-8F31F19CB8F1}"/>
              </a:ext>
            </a:extLst>
          </p:cNvPr>
          <p:cNvSpPr>
            <a:spLocks noGrp="1"/>
          </p:cNvSpPr>
          <p:nvPr>
            <p:ph sz="quarter" idx="16"/>
          </p:nvPr>
        </p:nvSpPr>
        <p:spPr>
          <a:xfrm>
            <a:off x="4587537" y="1235075"/>
            <a:ext cx="7088525"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itle 1">
            <a:extLst>
              <a:ext uri="{FF2B5EF4-FFF2-40B4-BE49-F238E27FC236}">
                <a16:creationId xmlns:a16="http://schemas.microsoft.com/office/drawing/2014/main" id="{7E03EB46-C4CC-464C-9AF6-82D82CF163F0}"/>
              </a:ext>
            </a:extLst>
          </p:cNvPr>
          <p:cNvSpPr>
            <a:spLocks noGrp="1"/>
          </p:cNvSpPr>
          <p:nvPr>
            <p:ph type="title" hasCustomPrompt="1"/>
          </p:nvPr>
        </p:nvSpPr>
        <p:spPr>
          <a:xfrm>
            <a:off x="528638" y="368300"/>
            <a:ext cx="11147425" cy="637880"/>
          </a:xfrm>
        </p:spPr>
        <p:txBody>
          <a:bodyPr anchor="t" anchorCtr="0">
            <a:noAutofit/>
          </a:bodyPr>
          <a:lstStyle>
            <a:lvl1pPr>
              <a:defRPr sz="2400" b="1" i="0">
                <a:latin typeface="Arial" panose="020B0604020202020204" pitchFamily="34" charset="0"/>
                <a:cs typeface="Arial" panose="020B0604020202020204" pitchFamily="34" charset="0"/>
              </a:defRPr>
            </a:lvl1pPr>
          </a:lstStyle>
          <a:p>
            <a:r>
              <a:rPr lang="en-US"/>
              <a:t>Insert header</a:t>
            </a:r>
          </a:p>
        </p:txBody>
      </p:sp>
      <p:pic>
        <p:nvPicPr>
          <p:cNvPr id="8" name="Picture 7">
            <a:extLst>
              <a:ext uri="{FF2B5EF4-FFF2-40B4-BE49-F238E27FC236}">
                <a16:creationId xmlns:a16="http://schemas.microsoft.com/office/drawing/2014/main" id="{831B8588-9C18-AA4D-9A60-76909679D350}"/>
              </a:ext>
            </a:extLst>
          </p:cNvPr>
          <p:cNvPicPr>
            <a:picLocks noChangeAspect="1"/>
          </p:cNvPicPr>
          <p:nvPr userDrawn="1"/>
        </p:nvPicPr>
        <p:blipFill>
          <a:blip r:embed="rId2"/>
          <a:stretch>
            <a:fillRect/>
          </a:stretch>
        </p:blipFill>
        <p:spPr>
          <a:xfrm>
            <a:off x="527958" y="6339656"/>
            <a:ext cx="835200" cy="300672"/>
          </a:xfrm>
          <a:prstGeom prst="rect">
            <a:avLst/>
          </a:prstGeom>
        </p:spPr>
      </p:pic>
    </p:spTree>
    <p:extLst>
      <p:ext uri="{BB962C8B-B14F-4D97-AF65-F5344CB8AC3E}">
        <p14:creationId xmlns:p14="http://schemas.microsoft.com/office/powerpoint/2010/main" val="966115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 with image">
    <p:spTree>
      <p:nvGrpSpPr>
        <p:cNvPr id="1" name=""/>
        <p:cNvGrpSpPr/>
        <p:nvPr/>
      </p:nvGrpSpPr>
      <p:grpSpPr>
        <a:xfrm>
          <a:off x="0" y="0"/>
          <a:ext cx="0" cy="0"/>
          <a:chOff x="0" y="0"/>
          <a:chExt cx="0" cy="0"/>
        </a:xfrm>
      </p:grpSpPr>
      <p:sp>
        <p:nvSpPr>
          <p:cNvPr id="17" name="Slide Number Placeholder 5">
            <a:extLst>
              <a:ext uri="{FF2B5EF4-FFF2-40B4-BE49-F238E27FC236}">
                <a16:creationId xmlns:a16="http://schemas.microsoft.com/office/drawing/2014/main" id="{061031F5-1495-454F-AD69-346BBC09F411}"/>
              </a:ext>
            </a:extLst>
          </p:cNvPr>
          <p:cNvSpPr>
            <a:spLocks noGrp="1"/>
          </p:cNvSpPr>
          <p:nvPr>
            <p:ph type="sldNum" sz="quarter" idx="12"/>
          </p:nvPr>
        </p:nvSpPr>
        <p:spPr>
          <a:xfrm>
            <a:off x="11491993" y="6278353"/>
            <a:ext cx="184069" cy="365125"/>
          </a:xfrm>
          <a:prstGeom prst="rect">
            <a:avLst/>
          </a:prstGeom>
        </p:spPr>
        <p:txBody>
          <a:bodyPr lIns="46800" rIns="0"/>
          <a:lstStyle/>
          <a:p>
            <a:fld id="{F595E21E-DEBA-8F42-9C16-77733D726770}" type="slidenum">
              <a:rPr lang="en-US" smtClean="0"/>
              <a:t>‹#›</a:t>
            </a:fld>
            <a:endParaRPr lang="en-US"/>
          </a:p>
        </p:txBody>
      </p:sp>
      <p:sp>
        <p:nvSpPr>
          <p:cNvPr id="18" name="TextBox 17">
            <a:extLst>
              <a:ext uri="{FF2B5EF4-FFF2-40B4-BE49-F238E27FC236}">
                <a16:creationId xmlns:a16="http://schemas.microsoft.com/office/drawing/2014/main" id="{C6FEF64A-894C-BC49-96EE-BE41EFFDEFCB}"/>
              </a:ext>
            </a:extLst>
          </p:cNvPr>
          <p:cNvSpPr txBox="1"/>
          <p:nvPr userDrawn="1"/>
        </p:nvSpPr>
        <p:spPr>
          <a:xfrm>
            <a:off x="8953283" y="6345444"/>
            <a:ext cx="2538710" cy="215444"/>
          </a:xfrm>
          <a:prstGeom prst="rect">
            <a:avLst/>
          </a:prstGeom>
          <a:noFill/>
        </p:spPr>
        <p:txBody>
          <a:bodyPr wrap="square" r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t" sz="800">
                <a:solidFill>
                  <a:srgbClr val="00B1A9"/>
                </a:solidFill>
              </a:rPr>
              <a:t>© 2019 </a:t>
            </a:r>
            <a:r>
              <a:rPr lang="pt" sz="800" err="1">
                <a:solidFill>
                  <a:srgbClr val="00B1A9"/>
                </a:solidFill>
              </a:rPr>
              <a:t>Petroliam</a:t>
            </a:r>
            <a:r>
              <a:rPr lang="pt" sz="800">
                <a:solidFill>
                  <a:srgbClr val="00B1A9"/>
                </a:solidFill>
              </a:rPr>
              <a:t> </a:t>
            </a:r>
            <a:r>
              <a:rPr lang="pt" sz="800" err="1">
                <a:solidFill>
                  <a:srgbClr val="00B1A9"/>
                </a:solidFill>
              </a:rPr>
              <a:t>Nasional</a:t>
            </a:r>
            <a:r>
              <a:rPr lang="pt" sz="800">
                <a:solidFill>
                  <a:srgbClr val="00B1A9"/>
                </a:solidFill>
              </a:rPr>
              <a:t> </a:t>
            </a:r>
            <a:r>
              <a:rPr lang="pt" sz="800" err="1">
                <a:solidFill>
                  <a:srgbClr val="00B1A9"/>
                </a:solidFill>
              </a:rPr>
              <a:t>Berhad</a:t>
            </a:r>
            <a:r>
              <a:rPr lang="pt" sz="800">
                <a:solidFill>
                  <a:srgbClr val="00B1A9"/>
                </a:solidFill>
              </a:rPr>
              <a:t> (PETRONAS)     |</a:t>
            </a:r>
            <a:endParaRPr lang="en-US" sz="800">
              <a:solidFill>
                <a:srgbClr val="00B1A9"/>
              </a:solidFill>
            </a:endParaRPr>
          </a:p>
        </p:txBody>
      </p:sp>
      <p:sp>
        <p:nvSpPr>
          <p:cNvPr id="20" name="Text Placeholder 13">
            <a:extLst>
              <a:ext uri="{FF2B5EF4-FFF2-40B4-BE49-F238E27FC236}">
                <a16:creationId xmlns:a16="http://schemas.microsoft.com/office/drawing/2014/main" id="{8762926E-123F-D74B-9640-D264C41786A1}"/>
              </a:ext>
            </a:extLst>
          </p:cNvPr>
          <p:cNvSpPr>
            <a:spLocks noGrp="1"/>
          </p:cNvSpPr>
          <p:nvPr>
            <p:ph type="body" sz="quarter" idx="14" hasCustomPrompt="1"/>
          </p:nvPr>
        </p:nvSpPr>
        <p:spPr>
          <a:xfrm>
            <a:off x="515937" y="1234986"/>
            <a:ext cx="5318447" cy="4881652"/>
          </a:xfrm>
        </p:spPr>
        <p:txBody>
          <a:bodyPr>
            <a:noAutofit/>
          </a:bodyPr>
          <a:lstStyle>
            <a:lvl1pPr marL="0" indent="0">
              <a:lnSpc>
                <a:spcPct val="100000"/>
              </a:lnSpc>
              <a:spcAft>
                <a:spcPts val="1000"/>
              </a:spcAft>
              <a:buNone/>
              <a:defRPr/>
            </a:lvl1pPr>
          </a:lstStyle>
          <a:p>
            <a:pPr marL="0" indent="0">
              <a:lnSpc>
                <a:spcPct val="100000"/>
              </a:lnSpc>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marL="0" indent="0">
              <a:lnSpc>
                <a:spcPct val="100000"/>
              </a:lnSpc>
              <a:buNone/>
            </a:pPr>
            <a:r>
              <a:rPr lang="en-US"/>
              <a:t>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sunt in culpa qui official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
        <p:nvSpPr>
          <p:cNvPr id="25" name="Title 1">
            <a:extLst>
              <a:ext uri="{FF2B5EF4-FFF2-40B4-BE49-F238E27FC236}">
                <a16:creationId xmlns:a16="http://schemas.microsoft.com/office/drawing/2014/main" id="{3878B502-0371-3E4D-A780-4D53CB18A975}"/>
              </a:ext>
            </a:extLst>
          </p:cNvPr>
          <p:cNvSpPr>
            <a:spLocks noGrp="1"/>
          </p:cNvSpPr>
          <p:nvPr>
            <p:ph type="title" hasCustomPrompt="1"/>
          </p:nvPr>
        </p:nvSpPr>
        <p:spPr>
          <a:xfrm>
            <a:off x="528639" y="368300"/>
            <a:ext cx="5305744" cy="637880"/>
          </a:xfrm>
        </p:spPr>
        <p:txBody>
          <a:bodyPr anchor="t" anchorCtr="0">
            <a:noAutofit/>
          </a:bodyPr>
          <a:lstStyle>
            <a:lvl1pPr>
              <a:defRPr sz="2400" b="1" i="0">
                <a:latin typeface="Arial" panose="020B0604020202020204" pitchFamily="34" charset="0"/>
                <a:cs typeface="Arial" panose="020B0604020202020204" pitchFamily="34" charset="0"/>
              </a:defRPr>
            </a:lvl1pPr>
          </a:lstStyle>
          <a:p>
            <a:r>
              <a:rPr lang="en-US"/>
              <a:t>Insert header</a:t>
            </a:r>
          </a:p>
        </p:txBody>
      </p:sp>
      <p:sp>
        <p:nvSpPr>
          <p:cNvPr id="14" name="Picture Placeholder 4">
            <a:extLst>
              <a:ext uri="{FF2B5EF4-FFF2-40B4-BE49-F238E27FC236}">
                <a16:creationId xmlns:a16="http://schemas.microsoft.com/office/drawing/2014/main" id="{8544DBCB-C2E9-8E4F-9E0E-782D67AF0A51}"/>
              </a:ext>
            </a:extLst>
          </p:cNvPr>
          <p:cNvSpPr>
            <a:spLocks noGrp="1"/>
          </p:cNvSpPr>
          <p:nvPr>
            <p:ph type="pic" sz="quarter" idx="17" hasCustomPrompt="1"/>
          </p:nvPr>
        </p:nvSpPr>
        <p:spPr>
          <a:xfrm>
            <a:off x="6357616" y="0"/>
            <a:ext cx="5834383" cy="6858000"/>
          </a:xfrm>
          <a:solidFill>
            <a:schemeClr val="bg1">
              <a:lumMod val="95000"/>
            </a:schemeClr>
          </a:solidFill>
        </p:spPr>
        <p:txBody>
          <a:bodyPr anchor="ctr" anchorCtr="0"/>
          <a:lstStyle>
            <a:lvl1pPr marL="0" indent="0" algn="ctr">
              <a:buNone/>
              <a:defRPr>
                <a:solidFill>
                  <a:schemeClr val="tx1"/>
                </a:solidFill>
              </a:defRPr>
            </a:lvl1pPr>
          </a:lstStyle>
          <a:p>
            <a:r>
              <a:rPr lang="en-US"/>
              <a:t>Click to insert image</a:t>
            </a:r>
          </a:p>
        </p:txBody>
      </p:sp>
      <p:pic>
        <p:nvPicPr>
          <p:cNvPr id="9" name="Picture 8">
            <a:extLst>
              <a:ext uri="{FF2B5EF4-FFF2-40B4-BE49-F238E27FC236}">
                <a16:creationId xmlns:a16="http://schemas.microsoft.com/office/drawing/2014/main" id="{A26928FC-D433-DC40-9FC2-818213B112EB}"/>
              </a:ext>
            </a:extLst>
          </p:cNvPr>
          <p:cNvPicPr>
            <a:picLocks noChangeAspect="1"/>
          </p:cNvPicPr>
          <p:nvPr userDrawn="1"/>
        </p:nvPicPr>
        <p:blipFill>
          <a:blip r:embed="rId2"/>
          <a:stretch>
            <a:fillRect/>
          </a:stretch>
        </p:blipFill>
        <p:spPr>
          <a:xfrm>
            <a:off x="527958" y="6339656"/>
            <a:ext cx="835200" cy="300672"/>
          </a:xfrm>
          <a:prstGeom prst="rect">
            <a:avLst/>
          </a:prstGeom>
        </p:spPr>
      </p:pic>
    </p:spTree>
    <p:extLst>
      <p:ext uri="{BB962C8B-B14F-4D97-AF65-F5344CB8AC3E}">
        <p14:creationId xmlns:p14="http://schemas.microsoft.com/office/powerpoint/2010/main" val="1393755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1 with image">
    <p:spTree>
      <p:nvGrpSpPr>
        <p:cNvPr id="1" name=""/>
        <p:cNvGrpSpPr/>
        <p:nvPr/>
      </p:nvGrpSpPr>
      <p:grpSpPr>
        <a:xfrm>
          <a:off x="0" y="0"/>
          <a:ext cx="0" cy="0"/>
          <a:chOff x="0" y="0"/>
          <a:chExt cx="0" cy="0"/>
        </a:xfrm>
      </p:grpSpPr>
      <p:sp>
        <p:nvSpPr>
          <p:cNvPr id="17" name="Slide Number Placeholder 5">
            <a:extLst>
              <a:ext uri="{FF2B5EF4-FFF2-40B4-BE49-F238E27FC236}">
                <a16:creationId xmlns:a16="http://schemas.microsoft.com/office/drawing/2014/main" id="{061031F5-1495-454F-AD69-346BBC09F411}"/>
              </a:ext>
            </a:extLst>
          </p:cNvPr>
          <p:cNvSpPr>
            <a:spLocks noGrp="1"/>
          </p:cNvSpPr>
          <p:nvPr>
            <p:ph type="sldNum" sz="quarter" idx="12"/>
          </p:nvPr>
        </p:nvSpPr>
        <p:spPr>
          <a:xfrm>
            <a:off x="11491993" y="6278353"/>
            <a:ext cx="184069" cy="365125"/>
          </a:xfrm>
          <a:prstGeom prst="rect">
            <a:avLst/>
          </a:prstGeom>
        </p:spPr>
        <p:txBody>
          <a:bodyPr lIns="46800" rIns="0"/>
          <a:lstStyle/>
          <a:p>
            <a:fld id="{F595E21E-DEBA-8F42-9C16-77733D726770}" type="slidenum">
              <a:rPr lang="en-US" smtClean="0"/>
              <a:t>‹#›</a:t>
            </a:fld>
            <a:endParaRPr lang="en-US"/>
          </a:p>
        </p:txBody>
      </p:sp>
      <p:sp>
        <p:nvSpPr>
          <p:cNvPr id="18" name="TextBox 17">
            <a:extLst>
              <a:ext uri="{FF2B5EF4-FFF2-40B4-BE49-F238E27FC236}">
                <a16:creationId xmlns:a16="http://schemas.microsoft.com/office/drawing/2014/main" id="{C6FEF64A-894C-BC49-96EE-BE41EFFDEFCB}"/>
              </a:ext>
            </a:extLst>
          </p:cNvPr>
          <p:cNvSpPr txBox="1"/>
          <p:nvPr userDrawn="1"/>
        </p:nvSpPr>
        <p:spPr>
          <a:xfrm>
            <a:off x="8953283" y="6345444"/>
            <a:ext cx="2538710" cy="215444"/>
          </a:xfrm>
          <a:prstGeom prst="rect">
            <a:avLst/>
          </a:prstGeom>
          <a:noFill/>
        </p:spPr>
        <p:txBody>
          <a:bodyPr wrap="square" r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t" sz="800">
                <a:solidFill>
                  <a:srgbClr val="00B1A9"/>
                </a:solidFill>
              </a:rPr>
              <a:t>© 2019 </a:t>
            </a:r>
            <a:r>
              <a:rPr lang="pt" sz="800" err="1">
                <a:solidFill>
                  <a:srgbClr val="00B1A9"/>
                </a:solidFill>
              </a:rPr>
              <a:t>Petroliam</a:t>
            </a:r>
            <a:r>
              <a:rPr lang="pt" sz="800">
                <a:solidFill>
                  <a:srgbClr val="00B1A9"/>
                </a:solidFill>
              </a:rPr>
              <a:t> </a:t>
            </a:r>
            <a:r>
              <a:rPr lang="pt" sz="800" err="1">
                <a:solidFill>
                  <a:srgbClr val="00B1A9"/>
                </a:solidFill>
              </a:rPr>
              <a:t>Nasional</a:t>
            </a:r>
            <a:r>
              <a:rPr lang="pt" sz="800">
                <a:solidFill>
                  <a:srgbClr val="00B1A9"/>
                </a:solidFill>
              </a:rPr>
              <a:t> </a:t>
            </a:r>
            <a:r>
              <a:rPr lang="pt" sz="800" err="1">
                <a:solidFill>
                  <a:srgbClr val="00B1A9"/>
                </a:solidFill>
              </a:rPr>
              <a:t>Berhad</a:t>
            </a:r>
            <a:r>
              <a:rPr lang="pt" sz="800">
                <a:solidFill>
                  <a:srgbClr val="00B1A9"/>
                </a:solidFill>
              </a:rPr>
              <a:t> (PETRONAS)     |</a:t>
            </a:r>
            <a:endParaRPr lang="en-US" sz="800">
              <a:solidFill>
                <a:srgbClr val="00B1A9"/>
              </a:solidFill>
            </a:endParaRPr>
          </a:p>
        </p:txBody>
      </p:sp>
      <p:sp>
        <p:nvSpPr>
          <p:cNvPr id="10" name="Content Placeholder 6">
            <a:extLst>
              <a:ext uri="{FF2B5EF4-FFF2-40B4-BE49-F238E27FC236}">
                <a16:creationId xmlns:a16="http://schemas.microsoft.com/office/drawing/2014/main" id="{05917B13-2354-A04A-A2D5-FF4CFEF3F862}"/>
              </a:ext>
            </a:extLst>
          </p:cNvPr>
          <p:cNvSpPr>
            <a:spLocks noGrp="1"/>
          </p:cNvSpPr>
          <p:nvPr>
            <p:ph sz="quarter" idx="17" hasCustomPrompt="1"/>
          </p:nvPr>
        </p:nvSpPr>
        <p:spPr>
          <a:xfrm>
            <a:off x="528638" y="1235075"/>
            <a:ext cx="7075824" cy="4881563"/>
          </a:xfrm>
        </p:spPr>
        <p:txBody>
          <a:bodyPr/>
          <a:lstStyle>
            <a:lvl1pPr>
              <a:defRPr/>
            </a:lvl1pPr>
          </a:lstStyle>
          <a:p>
            <a:pPr marL="0" indent="0">
              <a:lnSpc>
                <a:spcPct val="100000"/>
              </a:lnSpc>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marL="0" indent="0">
              <a:lnSpc>
                <a:spcPct val="100000"/>
              </a:lnSpc>
              <a:buNone/>
            </a:pPr>
            <a:r>
              <a:rPr lang="en-US"/>
              <a:t>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sunt in culpa qui official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
        <p:nvSpPr>
          <p:cNvPr id="20" name="Title 1">
            <a:extLst>
              <a:ext uri="{FF2B5EF4-FFF2-40B4-BE49-F238E27FC236}">
                <a16:creationId xmlns:a16="http://schemas.microsoft.com/office/drawing/2014/main" id="{84AEBEDC-4258-8F46-8C7E-AE4DD813507A}"/>
              </a:ext>
            </a:extLst>
          </p:cNvPr>
          <p:cNvSpPr>
            <a:spLocks noGrp="1"/>
          </p:cNvSpPr>
          <p:nvPr>
            <p:ph type="title" hasCustomPrompt="1"/>
          </p:nvPr>
        </p:nvSpPr>
        <p:spPr>
          <a:xfrm>
            <a:off x="528639" y="368300"/>
            <a:ext cx="7075824" cy="637880"/>
          </a:xfrm>
        </p:spPr>
        <p:txBody>
          <a:bodyPr anchor="t" anchorCtr="0">
            <a:noAutofit/>
          </a:bodyPr>
          <a:lstStyle>
            <a:lvl1pPr>
              <a:defRPr sz="2400" b="1" i="0">
                <a:latin typeface="Arial" panose="020B0604020202020204" pitchFamily="34" charset="0"/>
                <a:cs typeface="Arial" panose="020B0604020202020204" pitchFamily="34" charset="0"/>
              </a:defRPr>
            </a:lvl1pPr>
          </a:lstStyle>
          <a:p>
            <a:r>
              <a:rPr lang="en-US"/>
              <a:t>Insert header</a:t>
            </a:r>
          </a:p>
        </p:txBody>
      </p:sp>
      <p:sp>
        <p:nvSpPr>
          <p:cNvPr id="13" name="Picture Placeholder 4">
            <a:extLst>
              <a:ext uri="{FF2B5EF4-FFF2-40B4-BE49-F238E27FC236}">
                <a16:creationId xmlns:a16="http://schemas.microsoft.com/office/drawing/2014/main" id="{CCAAC1F8-DC87-0D4F-A824-25897149CEBD}"/>
              </a:ext>
            </a:extLst>
          </p:cNvPr>
          <p:cNvSpPr>
            <a:spLocks noGrp="1"/>
          </p:cNvSpPr>
          <p:nvPr>
            <p:ph type="pic" sz="quarter" idx="18" hasCustomPrompt="1"/>
          </p:nvPr>
        </p:nvSpPr>
        <p:spPr>
          <a:xfrm>
            <a:off x="8140861" y="0"/>
            <a:ext cx="4051138" cy="6858000"/>
          </a:xfrm>
          <a:solidFill>
            <a:schemeClr val="bg1">
              <a:lumMod val="95000"/>
            </a:schemeClr>
          </a:solidFill>
        </p:spPr>
        <p:txBody>
          <a:bodyPr anchor="ctr" anchorCtr="0"/>
          <a:lstStyle>
            <a:lvl1pPr marL="0" indent="0" algn="ctr">
              <a:buNone/>
              <a:defRPr>
                <a:solidFill>
                  <a:schemeClr val="tx1"/>
                </a:solidFill>
              </a:defRPr>
            </a:lvl1pPr>
          </a:lstStyle>
          <a:p>
            <a:r>
              <a:rPr lang="en-US"/>
              <a:t>Click to insert image</a:t>
            </a:r>
          </a:p>
        </p:txBody>
      </p:sp>
      <p:pic>
        <p:nvPicPr>
          <p:cNvPr id="9" name="Picture 8">
            <a:extLst>
              <a:ext uri="{FF2B5EF4-FFF2-40B4-BE49-F238E27FC236}">
                <a16:creationId xmlns:a16="http://schemas.microsoft.com/office/drawing/2014/main" id="{22BE6991-77D9-5E4C-9E2B-0741B9FC621D}"/>
              </a:ext>
            </a:extLst>
          </p:cNvPr>
          <p:cNvPicPr>
            <a:picLocks noChangeAspect="1"/>
          </p:cNvPicPr>
          <p:nvPr userDrawn="1"/>
        </p:nvPicPr>
        <p:blipFill>
          <a:blip r:embed="rId2"/>
          <a:stretch>
            <a:fillRect/>
          </a:stretch>
        </p:blipFill>
        <p:spPr>
          <a:xfrm>
            <a:off x="527958" y="6339656"/>
            <a:ext cx="835200" cy="300672"/>
          </a:xfrm>
          <a:prstGeom prst="rect">
            <a:avLst/>
          </a:prstGeom>
        </p:spPr>
      </p:pic>
    </p:spTree>
    <p:extLst>
      <p:ext uri="{BB962C8B-B14F-4D97-AF65-F5344CB8AC3E}">
        <p14:creationId xmlns:p14="http://schemas.microsoft.com/office/powerpoint/2010/main" val="2893425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3DB87A-147C-9540-876F-8E4B95B9D535}"/>
              </a:ext>
            </a:extLst>
          </p:cNvPr>
          <p:cNvSpPr>
            <a:spLocks noGrp="1"/>
          </p:cNvSpPr>
          <p:nvPr>
            <p:ph type="title"/>
          </p:nvPr>
        </p:nvSpPr>
        <p:spPr>
          <a:xfrm>
            <a:off x="515938" y="368299"/>
            <a:ext cx="11160123" cy="637880"/>
          </a:xfrm>
          <a:prstGeom prst="rect">
            <a:avLst/>
          </a:prstGeom>
        </p:spPr>
        <p:txBody>
          <a:bodyPr vert="horz" lIns="91440" tIns="45720" rIns="91440" bIns="45720" rtlCol="0" anchor="t"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D8E64309-A57E-F343-9518-C3EBC798BF63}"/>
              </a:ext>
            </a:extLst>
          </p:cNvPr>
          <p:cNvSpPr>
            <a:spLocks noGrp="1"/>
          </p:cNvSpPr>
          <p:nvPr>
            <p:ph type="body" idx="1"/>
          </p:nvPr>
        </p:nvSpPr>
        <p:spPr>
          <a:xfrm>
            <a:off x="515938" y="1234986"/>
            <a:ext cx="11160125" cy="483053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a:extLst>
              <a:ext uri="{FF2B5EF4-FFF2-40B4-BE49-F238E27FC236}">
                <a16:creationId xmlns:a16="http://schemas.microsoft.com/office/drawing/2014/main" id="{E1740E48-B9C5-5448-A0FB-4BAFE68A50AD}"/>
              </a:ext>
            </a:extLst>
          </p:cNvPr>
          <p:cNvSpPr>
            <a:spLocks noGrp="1"/>
          </p:cNvSpPr>
          <p:nvPr>
            <p:ph type="sldNum" sz="quarter" idx="4"/>
          </p:nvPr>
        </p:nvSpPr>
        <p:spPr>
          <a:xfrm>
            <a:off x="11491993" y="6278353"/>
            <a:ext cx="184069" cy="365125"/>
          </a:xfrm>
          <a:prstGeom prst="rect">
            <a:avLst/>
          </a:prstGeom>
        </p:spPr>
        <p:txBody>
          <a:bodyPr lIns="46800" rIns="0" anchor="ctr" anchorCtr="0"/>
          <a:lstStyle>
            <a:lvl1pPr algn="r">
              <a:defRPr sz="800">
                <a:solidFill>
                  <a:srgbClr val="00B1A9"/>
                </a:solidFill>
              </a:defRPr>
            </a:lvl1pPr>
          </a:lstStyle>
          <a:p>
            <a:fld id="{F595E21E-DEBA-8F42-9C16-77733D726770}" type="slidenum">
              <a:rPr lang="en-US" smtClean="0"/>
              <a:pPr/>
              <a:t>‹#›</a:t>
            </a:fld>
            <a:endParaRPr lang="en-US"/>
          </a:p>
        </p:txBody>
      </p:sp>
    </p:spTree>
    <p:extLst>
      <p:ext uri="{BB962C8B-B14F-4D97-AF65-F5344CB8AC3E}">
        <p14:creationId xmlns:p14="http://schemas.microsoft.com/office/powerpoint/2010/main" val="423936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4" r:id="rId4"/>
    <p:sldLayoutId id="2147483652" r:id="rId5"/>
    <p:sldLayoutId id="2147483662" r:id="rId6"/>
    <p:sldLayoutId id="2147483663" r:id="rId7"/>
    <p:sldLayoutId id="2147483664" r:id="rId8"/>
    <p:sldLayoutId id="2147483665" r:id="rId9"/>
    <p:sldLayoutId id="2147483666" r:id="rId10"/>
    <p:sldLayoutId id="2147483653" r:id="rId11"/>
    <p:sldLayoutId id="2147483655" r:id="rId12"/>
    <p:sldLayoutId id="2147483660" r:id="rId13"/>
    <p:sldLayoutId id="2147483661" r:id="rId14"/>
  </p:sldLayoutIdLst>
  <p:hf hdr="0" dt="0"/>
  <p:txStyles>
    <p:titleStyle>
      <a:lvl1pPr algn="l" defTabSz="914400" rtl="0" eaLnBrk="1" latinLnBrk="0" hangingPunct="1">
        <a:lnSpc>
          <a:spcPct val="90000"/>
        </a:lnSpc>
        <a:spcBef>
          <a:spcPct val="0"/>
        </a:spcBef>
        <a:buNone/>
        <a:defRPr sz="2400" b="1" i="0" kern="1200">
          <a:solidFill>
            <a:srgbClr val="00B1A9"/>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rgbClr val="3C383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25">
          <p15:clr>
            <a:srgbClr val="F26B43"/>
          </p15:clr>
        </p15:guide>
        <p15:guide id="4" pos="7355">
          <p15:clr>
            <a:srgbClr val="F26B43"/>
          </p15:clr>
        </p15:guide>
        <p15:guide id="5" orient="horz" pos="232">
          <p15:clr>
            <a:srgbClr val="F26B43"/>
          </p15:clr>
        </p15:guide>
        <p15:guide id="6" orient="horz" pos="40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slide" Target="slide2.xml"/></Relationships>
</file>

<file path=ppt/slides/_rels/slide1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slideLayout" Target="../slideLayouts/slideLayout7.xml"/><Relationship Id="rId7" Type="http://schemas.openxmlformats.org/officeDocument/2006/relationships/image" Target="../media/image29.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28.png"/><Relationship Id="rId5" Type="http://schemas.openxmlformats.org/officeDocument/2006/relationships/image" Target="../media/image21.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Layout" Target="../slideLayouts/slideLayout7.xml"/><Relationship Id="rId7" Type="http://schemas.openxmlformats.org/officeDocument/2006/relationships/image" Target="../media/image19.pn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slideLayout" Target="../slideLayouts/slideLayout7.xml"/><Relationship Id="rId7" Type="http://schemas.openxmlformats.org/officeDocument/2006/relationships/image" Target="../media/image34.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33.png"/><Relationship Id="rId5" Type="http://schemas.openxmlformats.org/officeDocument/2006/relationships/image" Target="../media/image21.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Layout" Target="../slideLayouts/slideLayout7.xml"/><Relationship Id="rId7" Type="http://schemas.openxmlformats.org/officeDocument/2006/relationships/image" Target="../media/image19.pn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slideLayout" Target="../slideLayouts/slideLayout7.xml"/><Relationship Id="rId7" Type="http://schemas.openxmlformats.org/officeDocument/2006/relationships/image" Target="../media/image34.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38.png"/><Relationship Id="rId5" Type="http://schemas.openxmlformats.org/officeDocument/2006/relationships/image" Target="../media/image21.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4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hyperlink" Target="https://sebastianraschka.com/Articles/2014_python_lda.html" TargetMode="External"/><Relationship Id="rId5" Type="http://schemas.openxmlformats.org/officeDocument/2006/relationships/image" Target="../media/image40.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Layout" Target="../slideLayouts/slideLayout7.xml"/><Relationship Id="rId7" Type="http://schemas.openxmlformats.org/officeDocument/2006/relationships/image" Target="../media/image19.png"/><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slideLayout" Target="../slideLayouts/slideLayout7.xml"/><Relationship Id="rId7" Type="http://schemas.openxmlformats.org/officeDocument/2006/relationships/image" Target="../media/image43.png"/><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8" Type="http://schemas.openxmlformats.org/officeDocument/2006/relationships/hyperlink" Target="https://docs.microsoft.com/en-us/azure/machine-learning/studio-module-reference/feature-selection-modules" TargetMode="External"/><Relationship Id="rId3" Type="http://schemas.openxmlformats.org/officeDocument/2006/relationships/notesSlide" Target="../notesSlides/notesSlide21.xml"/><Relationship Id="rId7" Type="http://schemas.microsoft.com/office/2007/relationships/hdphoto" Target="../media/hdphoto2.wdp"/><Relationship Id="rId2" Type="http://schemas.openxmlformats.org/officeDocument/2006/relationships/slideLayout" Target="../slideLayouts/slideLayout4.xml"/><Relationship Id="rId1" Type="http://schemas.openxmlformats.org/officeDocument/2006/relationships/tags" Target="../tags/tag58.xml"/><Relationship Id="rId6" Type="http://schemas.openxmlformats.org/officeDocument/2006/relationships/image" Target="../media/image46.png"/><Relationship Id="rId5" Type="http://schemas.microsoft.com/office/2007/relationships/hdphoto" Target="../media/hdphoto1.wdp"/><Relationship Id="rId10" Type="http://schemas.openxmlformats.org/officeDocument/2006/relationships/hyperlink" Target="https://docs.microsoft.com/en-us/azure/machine-learning/studio-module-reference/fisher-linear-discriminant-analysis" TargetMode="External"/><Relationship Id="rId4" Type="http://schemas.openxmlformats.org/officeDocument/2006/relationships/image" Target="../media/image45.png"/><Relationship Id="rId9" Type="http://schemas.openxmlformats.org/officeDocument/2006/relationships/hyperlink" Target="https://docs.microsoft.com/en-us/azure/machine-learning/studio-module-reference/filter-based-feature-selection" TargetMode="Externa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4.xml"/><Relationship Id="rId1" Type="http://schemas.openxmlformats.org/officeDocument/2006/relationships/tags" Target="../tags/tag60.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Layout" Target="../slideLayouts/slideLayout7.xml"/><Relationship Id="rId7" Type="http://schemas.openxmlformats.org/officeDocument/2006/relationships/image" Target="../media/image14.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notesSlide" Target="../notesSlides/notesSlide5.xml"/><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Layout" Target="../slideLayouts/slideLayout7.xml"/><Relationship Id="rId7" Type="http://schemas.openxmlformats.org/officeDocument/2006/relationships/image" Target="../media/image19.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slideLayout" Target="../slideLayouts/slideLayout7.xml"/><Relationship Id="rId7" Type="http://schemas.openxmlformats.org/officeDocument/2006/relationships/image" Target="../media/image23.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5.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Layout" Target="../slideLayouts/slideLayout7.xml"/><Relationship Id="rId7" Type="http://schemas.openxmlformats.org/officeDocument/2006/relationships/image" Target="../media/image27.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26.png"/><Relationship Id="rId5" Type="http://schemas.openxmlformats.org/officeDocument/2006/relationships/image" Target="../media/image17.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F2CB-26C5-354A-BDBA-DDBBC8A77839}"/>
              </a:ext>
            </a:extLst>
          </p:cNvPr>
          <p:cNvSpPr>
            <a:spLocks noGrp="1"/>
          </p:cNvSpPr>
          <p:nvPr>
            <p:ph type="ctrTitle"/>
          </p:nvPr>
        </p:nvSpPr>
        <p:spPr>
          <a:xfrm>
            <a:off x="515938" y="1685333"/>
            <a:ext cx="6737118" cy="1743666"/>
          </a:xfrm>
        </p:spPr>
        <p:txBody>
          <a:bodyPr/>
          <a:lstStyle/>
          <a:p>
            <a:r>
              <a:rPr lang="en-US">
                <a:latin typeface="Arial"/>
                <a:cs typeface="Arial"/>
              </a:rPr>
              <a:t>Feature Selection and Extraction</a:t>
            </a:r>
          </a:p>
        </p:txBody>
      </p:sp>
      <p:sp>
        <p:nvSpPr>
          <p:cNvPr id="9" name="BJPseudoFooter"/>
          <p:cNvSpPr txBox="1"/>
          <p:nvPr>
            <p:custDataLst>
              <p:tags r:id="rId1"/>
            </p:custDataLst>
          </p:nvPr>
        </p:nvSpPr>
        <p:spPr>
          <a:xfrm>
            <a:off x="5851382" y="6660634"/>
            <a:ext cx="489236" cy="184666"/>
          </a:xfrm>
          <a:prstGeom prst="rect">
            <a:avLst/>
          </a:prstGeom>
          <a:noFill/>
        </p:spPr>
        <p:txBody>
          <a:bodyPr vert="horz" wrap="none" rtlCol="0">
            <a:spAutoFit/>
          </a:bodyPr>
          <a:lstStyle/>
          <a:p>
            <a:r>
              <a:rPr lang="en-MY" sz="600">
                <a:solidFill>
                  <a:srgbClr val="000000"/>
                </a:solidFill>
                <a:latin typeface="Verdana" panose="020B0604030504040204" pitchFamily="34" charset="0"/>
              </a:rPr>
              <a:t>Internal</a:t>
            </a:r>
          </a:p>
        </p:txBody>
      </p:sp>
      <p:sp>
        <p:nvSpPr>
          <p:cNvPr id="6" name="Subtitle 5">
            <a:extLst>
              <a:ext uri="{FF2B5EF4-FFF2-40B4-BE49-F238E27FC236}">
                <a16:creationId xmlns:a16="http://schemas.microsoft.com/office/drawing/2014/main" id="{2EC3F244-BB6C-47DD-AE20-783BFD4B7816}"/>
              </a:ext>
            </a:extLst>
          </p:cNvPr>
          <p:cNvSpPr>
            <a:spLocks noGrp="1"/>
          </p:cNvSpPr>
          <p:nvPr>
            <p:ph type="subTitle" idx="1"/>
          </p:nvPr>
        </p:nvSpPr>
        <p:spPr/>
        <p:txBody>
          <a:bodyPr/>
          <a:lstStyle/>
          <a:p>
            <a:r>
              <a:rPr lang="en-US"/>
              <a:t>Citizen Analytics – An Initiative by Data Science Team</a:t>
            </a:r>
          </a:p>
        </p:txBody>
      </p:sp>
      <p:sp>
        <p:nvSpPr>
          <p:cNvPr id="7" name="Flowchart: Terminator 6">
            <a:hlinkClick r:id="rId4" action="ppaction://hlinksldjump"/>
            <a:extLst>
              <a:ext uri="{FF2B5EF4-FFF2-40B4-BE49-F238E27FC236}">
                <a16:creationId xmlns:a16="http://schemas.microsoft.com/office/drawing/2014/main" id="{D7B0B887-A370-4D6A-AF40-F8C0BEAB823C}"/>
              </a:ext>
            </a:extLst>
          </p:cNvPr>
          <p:cNvSpPr/>
          <p:nvPr/>
        </p:nvSpPr>
        <p:spPr>
          <a:xfrm>
            <a:off x="515937" y="4170882"/>
            <a:ext cx="1799832" cy="579120"/>
          </a:xfrm>
          <a:prstGeom prst="flowChartTerminator">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solidFill>
                  <a:schemeClr val="tx2"/>
                </a:solidFill>
              </a:rPr>
              <a:t>   S T A R T </a:t>
            </a:r>
          </a:p>
        </p:txBody>
      </p:sp>
      <p:sp>
        <p:nvSpPr>
          <p:cNvPr id="8" name="Isosceles Triangle 7">
            <a:extLst>
              <a:ext uri="{FF2B5EF4-FFF2-40B4-BE49-F238E27FC236}">
                <a16:creationId xmlns:a16="http://schemas.microsoft.com/office/drawing/2014/main" id="{9D3F1D0C-D31B-45F0-8AE4-3A1F3A3E0701}"/>
              </a:ext>
            </a:extLst>
          </p:cNvPr>
          <p:cNvSpPr/>
          <p:nvPr/>
        </p:nvSpPr>
        <p:spPr>
          <a:xfrm rot="5400000">
            <a:off x="1839662" y="4415780"/>
            <a:ext cx="81280" cy="85540"/>
          </a:xfrm>
          <a:prstGeom prst="triangl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9400232"/>
      </p:ext>
    </p:extLst>
  </p:cSld>
  <p:clrMapOvr>
    <a:masterClrMapping/>
  </p:clrMapOvr>
  <mc:AlternateContent xmlns:mc="http://schemas.openxmlformats.org/markup-compatibility/2006" xmlns:p14="http://schemas.microsoft.com/office/powerpoint/2010/main">
    <mc:Choice Requires="p14">
      <p:transition spd="slow" p14:dur="2000" advTm="19097"/>
    </mc:Choice>
    <mc:Fallback xmlns="">
      <p:transition spd="slow" advTm="1909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33CA667-8358-4ECB-85D4-68A9AA5E1BD7}"/>
              </a:ext>
            </a:extLst>
          </p:cNvPr>
          <p:cNvSpPr>
            <a:spLocks noGrp="1"/>
          </p:cNvSpPr>
          <p:nvPr>
            <p:ph type="sldNum" sz="quarter" idx="12"/>
          </p:nvPr>
        </p:nvSpPr>
        <p:spPr/>
        <p:txBody>
          <a:bodyPr/>
          <a:lstStyle/>
          <a:p>
            <a:fld id="{F595E21E-DEBA-8F42-9C16-77733D726770}" type="slidenum">
              <a:rPr lang="en-US" smtClean="0"/>
              <a:t>10</a:t>
            </a:fld>
            <a:endParaRPr lang="en-US"/>
          </a:p>
        </p:txBody>
      </p:sp>
      <p:sp>
        <p:nvSpPr>
          <p:cNvPr id="11" name="Title 10">
            <a:extLst>
              <a:ext uri="{FF2B5EF4-FFF2-40B4-BE49-F238E27FC236}">
                <a16:creationId xmlns:a16="http://schemas.microsoft.com/office/drawing/2014/main" id="{E67338BD-A059-4C4B-98F2-FE79A26C1520}"/>
              </a:ext>
            </a:extLst>
          </p:cNvPr>
          <p:cNvSpPr>
            <a:spLocks noGrp="1"/>
          </p:cNvSpPr>
          <p:nvPr>
            <p:ph type="title"/>
          </p:nvPr>
        </p:nvSpPr>
        <p:spPr/>
        <p:txBody>
          <a:bodyPr/>
          <a:lstStyle/>
          <a:p>
            <a:r>
              <a:rPr lang="en-MY"/>
              <a:t>Feature Selection - Chi-squared Test</a:t>
            </a:r>
          </a:p>
        </p:txBody>
      </p:sp>
      <p:sp>
        <p:nvSpPr>
          <p:cNvPr id="10" name="BJPseudoFooter">
            <a:extLst>
              <a:ext uri="{FF2B5EF4-FFF2-40B4-BE49-F238E27FC236}">
                <a16:creationId xmlns:a16="http://schemas.microsoft.com/office/drawing/2014/main" id="{E36A7D3F-F166-4755-B9AF-4F263D66B6E0}"/>
              </a:ext>
            </a:extLst>
          </p:cNvPr>
          <p:cNvSpPr txBox="1"/>
          <p:nvPr>
            <p:custDataLst>
              <p:tags r:id="rId2"/>
            </p:custDataLst>
          </p:nvPr>
        </p:nvSpPr>
        <p:spPr>
          <a:xfrm>
            <a:off x="127000" y="6660634"/>
            <a:ext cx="11938000" cy="184666"/>
          </a:xfrm>
          <a:prstGeom prst="rect">
            <a:avLst/>
          </a:prstGeom>
          <a:noFill/>
        </p:spPr>
        <p:txBody>
          <a:bodyPr vert="horz" rtlCol="0">
            <a:spAutoFit/>
          </a:bodyPr>
          <a:lstStyle/>
          <a:p>
            <a:r>
              <a:rPr lang="en-MY" sz="600">
                <a:solidFill>
                  <a:srgbClr val="000000"/>
                </a:solidFill>
                <a:latin typeface="Verdana" panose="020B0604030504040204" pitchFamily="34" charset="0"/>
              </a:rPr>
              <a:t>Internal</a:t>
            </a:r>
          </a:p>
        </p:txBody>
      </p:sp>
      <p:sp>
        <p:nvSpPr>
          <p:cNvPr id="12" name="Content Placeholder 1">
            <a:extLst>
              <a:ext uri="{FF2B5EF4-FFF2-40B4-BE49-F238E27FC236}">
                <a16:creationId xmlns:a16="http://schemas.microsoft.com/office/drawing/2014/main" id="{C7E32382-DE2A-4156-BB9D-EAF183190BB7}"/>
              </a:ext>
            </a:extLst>
          </p:cNvPr>
          <p:cNvSpPr txBox="1">
            <a:spLocks/>
          </p:cNvSpPr>
          <p:nvPr/>
        </p:nvSpPr>
        <p:spPr>
          <a:xfrm>
            <a:off x="515938" y="1068315"/>
            <a:ext cx="3217862" cy="52100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rgbClr val="3C383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AutoNum type="arabicPeriod"/>
            </a:pPr>
            <a:endParaRPr lang="en-US" sz="1400"/>
          </a:p>
        </p:txBody>
      </p:sp>
      <p:pic>
        <p:nvPicPr>
          <p:cNvPr id="2" name="Picture 1">
            <a:extLst>
              <a:ext uri="{FF2B5EF4-FFF2-40B4-BE49-F238E27FC236}">
                <a16:creationId xmlns:a16="http://schemas.microsoft.com/office/drawing/2014/main" id="{B3E07D44-E450-4662-ABDD-4E45F9BA8D3A}"/>
              </a:ext>
            </a:extLst>
          </p:cNvPr>
          <p:cNvPicPr>
            <a:picLocks noChangeAspect="1"/>
          </p:cNvPicPr>
          <p:nvPr/>
        </p:nvPicPr>
        <p:blipFill>
          <a:blip r:embed="rId5"/>
          <a:srcRect/>
          <a:stretch/>
        </p:blipFill>
        <p:spPr>
          <a:xfrm>
            <a:off x="4634060" y="1806896"/>
            <a:ext cx="5296806" cy="1947572"/>
          </a:xfrm>
          <a:prstGeom prst="rect">
            <a:avLst/>
          </a:prstGeom>
        </p:spPr>
      </p:pic>
      <p:sp>
        <p:nvSpPr>
          <p:cNvPr id="7" name="Rectangle 6">
            <a:extLst>
              <a:ext uri="{FF2B5EF4-FFF2-40B4-BE49-F238E27FC236}">
                <a16:creationId xmlns:a16="http://schemas.microsoft.com/office/drawing/2014/main" id="{4BED413D-66CB-477B-9DA3-5D8912467FA9}"/>
              </a:ext>
            </a:extLst>
          </p:cNvPr>
          <p:cNvSpPr/>
          <p:nvPr/>
        </p:nvSpPr>
        <p:spPr>
          <a:xfrm>
            <a:off x="4634060" y="1288944"/>
            <a:ext cx="7042002" cy="303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400"/>
              <a:t>Execute Chi-squared Test</a:t>
            </a:r>
          </a:p>
        </p:txBody>
      </p:sp>
      <p:pic>
        <p:nvPicPr>
          <p:cNvPr id="8" name="Picture 7">
            <a:extLst>
              <a:ext uri="{FF2B5EF4-FFF2-40B4-BE49-F238E27FC236}">
                <a16:creationId xmlns:a16="http://schemas.microsoft.com/office/drawing/2014/main" id="{578EA8FA-DB53-4D42-B716-222B3AC0A4FF}"/>
              </a:ext>
            </a:extLst>
          </p:cNvPr>
          <p:cNvPicPr>
            <a:picLocks noChangeAspect="1"/>
          </p:cNvPicPr>
          <p:nvPr/>
        </p:nvPicPr>
        <p:blipFill rotWithShape="1">
          <a:blip r:embed="rId6"/>
          <a:srcRect b="3555"/>
          <a:stretch/>
        </p:blipFill>
        <p:spPr>
          <a:xfrm>
            <a:off x="10154620" y="1736673"/>
            <a:ext cx="1490059" cy="2017796"/>
          </a:xfrm>
          <a:prstGeom prst="rect">
            <a:avLst/>
          </a:prstGeom>
        </p:spPr>
      </p:pic>
      <p:pic>
        <p:nvPicPr>
          <p:cNvPr id="4" name="Picture 3">
            <a:extLst>
              <a:ext uri="{FF2B5EF4-FFF2-40B4-BE49-F238E27FC236}">
                <a16:creationId xmlns:a16="http://schemas.microsoft.com/office/drawing/2014/main" id="{EFDB4298-3D80-4B48-9C5D-06A595F4FF25}"/>
              </a:ext>
            </a:extLst>
          </p:cNvPr>
          <p:cNvPicPr>
            <a:picLocks noChangeAspect="1"/>
          </p:cNvPicPr>
          <p:nvPr/>
        </p:nvPicPr>
        <p:blipFill>
          <a:blip r:embed="rId7"/>
          <a:srcRect/>
          <a:stretch/>
        </p:blipFill>
        <p:spPr>
          <a:xfrm>
            <a:off x="4545325" y="3912346"/>
            <a:ext cx="3433557" cy="1947572"/>
          </a:xfrm>
          <a:prstGeom prst="rect">
            <a:avLst/>
          </a:prstGeom>
        </p:spPr>
      </p:pic>
      <p:pic>
        <p:nvPicPr>
          <p:cNvPr id="6" name="Picture 5">
            <a:extLst>
              <a:ext uri="{FF2B5EF4-FFF2-40B4-BE49-F238E27FC236}">
                <a16:creationId xmlns:a16="http://schemas.microsoft.com/office/drawing/2014/main" id="{DAF40988-52F9-44DE-B036-DB87F6C50A57}"/>
              </a:ext>
            </a:extLst>
          </p:cNvPr>
          <p:cNvPicPr>
            <a:picLocks noChangeAspect="1"/>
          </p:cNvPicPr>
          <p:nvPr/>
        </p:nvPicPr>
        <p:blipFill>
          <a:blip r:embed="rId8"/>
          <a:srcRect/>
          <a:stretch/>
        </p:blipFill>
        <p:spPr>
          <a:xfrm>
            <a:off x="8043339" y="4122216"/>
            <a:ext cx="3898076" cy="884350"/>
          </a:xfrm>
          <a:prstGeom prst="rect">
            <a:avLst/>
          </a:prstGeom>
        </p:spPr>
      </p:pic>
      <p:sp>
        <p:nvSpPr>
          <p:cNvPr id="13" name="Rectangle 12">
            <a:extLst>
              <a:ext uri="{FF2B5EF4-FFF2-40B4-BE49-F238E27FC236}">
                <a16:creationId xmlns:a16="http://schemas.microsoft.com/office/drawing/2014/main" id="{BA87BE9A-2E11-4BB9-A806-C956E6F8165A}"/>
              </a:ext>
            </a:extLst>
          </p:cNvPr>
          <p:cNvSpPr/>
          <p:nvPr/>
        </p:nvSpPr>
        <p:spPr>
          <a:xfrm>
            <a:off x="515937" y="878752"/>
            <a:ext cx="3964931" cy="5909310"/>
          </a:xfrm>
          <a:prstGeom prst="rect">
            <a:avLst/>
          </a:prstGeom>
        </p:spPr>
        <p:txBody>
          <a:bodyPr wrap="square">
            <a:spAutoFit/>
          </a:bodyPr>
          <a:lstStyle/>
          <a:p>
            <a:pPr marL="342900" indent="-342900" algn="just">
              <a:buFont typeface="+mj-lt"/>
              <a:buAutoNum type="arabicPeriod"/>
            </a:pPr>
            <a:r>
              <a:rPr lang="en-US" sz="1400"/>
              <a:t>Connect to </a:t>
            </a:r>
            <a:r>
              <a:rPr lang="en-US" sz="1400" b="1"/>
              <a:t>Filter Based Feature Selection </a:t>
            </a:r>
            <a:r>
              <a:rPr lang="en-US" sz="1400"/>
              <a:t>module.</a:t>
            </a:r>
          </a:p>
          <a:p>
            <a:pPr marL="342900" indent="-342900" algn="just">
              <a:buFont typeface="+mj-lt"/>
              <a:buAutoNum type="arabicPeriod"/>
            </a:pPr>
            <a:r>
              <a:rPr lang="en-US" sz="1400"/>
              <a:t>Select </a:t>
            </a:r>
            <a:r>
              <a:rPr lang="en-US" sz="1400" b="1"/>
              <a:t>Chi-squared </a:t>
            </a:r>
            <a:r>
              <a:rPr lang="en-US" sz="1400"/>
              <a:t>as Feature Scoring Method.</a:t>
            </a:r>
          </a:p>
          <a:p>
            <a:pPr marL="342900" indent="-342900" algn="just">
              <a:buFont typeface="+mj-lt"/>
              <a:buAutoNum type="arabicPeriod"/>
            </a:pPr>
            <a:r>
              <a:rPr lang="en-US" sz="1400"/>
              <a:t>Click Launch column selector and choose one label as Target column, for example, “</a:t>
            </a:r>
            <a:r>
              <a:rPr lang="en-US" sz="1400" err="1"/>
              <a:t>is_canceled</a:t>
            </a:r>
            <a:r>
              <a:rPr lang="en-US" sz="1400"/>
              <a:t>”.</a:t>
            </a:r>
          </a:p>
          <a:p>
            <a:pPr marL="342900" indent="-342900" algn="just">
              <a:buFont typeface="+mj-lt"/>
              <a:buAutoNum type="arabicPeriod"/>
            </a:pPr>
            <a:r>
              <a:rPr lang="en-US" sz="1400"/>
              <a:t>Type the number of columns for Number of desired features to indicate number of resultant features desired.</a:t>
            </a:r>
            <a:br>
              <a:rPr lang="en-US" sz="1400"/>
            </a:br>
            <a:r>
              <a:rPr lang="en-US" sz="1400"/>
              <a:t>For example, “5” :</a:t>
            </a:r>
          </a:p>
          <a:p>
            <a:pPr marL="800100" lvl="1" indent="-342900" algn="just">
              <a:buFont typeface="Arial" panose="020B0604020202020204" pitchFamily="34" charset="0"/>
              <a:buChar char="•"/>
            </a:pPr>
            <a:r>
              <a:rPr lang="en-US" sz="1400"/>
              <a:t>If the specified number of desired features is greater than the number of columns in the dataset; then all features are returned, even those with zero scores.</a:t>
            </a:r>
          </a:p>
          <a:p>
            <a:pPr marL="800100" lvl="1" indent="-342900" algn="just">
              <a:buFont typeface="Arial" panose="020B0604020202020204" pitchFamily="34" charset="0"/>
              <a:buChar char="•"/>
            </a:pPr>
            <a:r>
              <a:rPr lang="en-US" sz="1400"/>
              <a:t>If specify fewer result columns than there are feature columns, the features are ranked by descending score, and only the top features are returned.</a:t>
            </a:r>
          </a:p>
          <a:p>
            <a:pPr marL="342900" indent="-342900" algn="just">
              <a:buFont typeface="+mj-lt"/>
              <a:buAutoNum type="arabicPeriod"/>
            </a:pPr>
            <a:r>
              <a:rPr lang="en-US" sz="1400"/>
              <a:t>Run the experiment and visualize results:</a:t>
            </a:r>
          </a:p>
          <a:p>
            <a:pPr marL="800100" lvl="1" indent="-342900" algn="just">
              <a:buFont typeface="Arial" panose="020B0604020202020204" pitchFamily="34" charset="0"/>
              <a:buChar char="•"/>
            </a:pPr>
            <a:r>
              <a:rPr lang="en-US" sz="1400"/>
              <a:t>Returned dataset with Top 5 features based on descending coefficient.</a:t>
            </a:r>
          </a:p>
          <a:p>
            <a:pPr marL="800100" lvl="1" indent="-342900" algn="just">
              <a:buFont typeface="Arial" panose="020B0604020202020204" pitchFamily="34" charset="0"/>
              <a:buChar char="•"/>
            </a:pPr>
            <a:r>
              <a:rPr lang="en-US" sz="1400"/>
              <a:t>Coefficient of all features with Target column.</a:t>
            </a:r>
          </a:p>
        </p:txBody>
      </p:sp>
      <p:sp>
        <p:nvSpPr>
          <p:cNvPr id="14" name="Rectangle 13">
            <a:extLst>
              <a:ext uri="{FF2B5EF4-FFF2-40B4-BE49-F238E27FC236}">
                <a16:creationId xmlns:a16="http://schemas.microsoft.com/office/drawing/2014/main" id="{20DCDA5F-3EF8-45AF-893B-C072AA12C669}"/>
              </a:ext>
            </a:extLst>
          </p:cNvPr>
          <p:cNvSpPr/>
          <p:nvPr/>
        </p:nvSpPr>
        <p:spPr>
          <a:xfrm>
            <a:off x="4634060" y="2547257"/>
            <a:ext cx="2093311" cy="2519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16C7C2A-DC5B-4CE2-BC04-AAC232FC80EC}"/>
              </a:ext>
            </a:extLst>
          </p:cNvPr>
          <p:cNvSpPr/>
          <p:nvPr/>
        </p:nvSpPr>
        <p:spPr>
          <a:xfrm>
            <a:off x="10064798" y="1909635"/>
            <a:ext cx="1610877" cy="3776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293D66-F2AA-4232-86A6-D0AE025FE651}"/>
              </a:ext>
            </a:extLst>
          </p:cNvPr>
          <p:cNvSpPr/>
          <p:nvPr/>
        </p:nvSpPr>
        <p:spPr>
          <a:xfrm>
            <a:off x="10064797" y="2548756"/>
            <a:ext cx="1610877" cy="807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1F3FC1D-5506-478B-89D2-C760D80DE7AA}"/>
              </a:ext>
            </a:extLst>
          </p:cNvPr>
          <p:cNvSpPr/>
          <p:nvPr/>
        </p:nvSpPr>
        <p:spPr>
          <a:xfrm>
            <a:off x="10064797" y="3408644"/>
            <a:ext cx="1610877" cy="4255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93F488D-8047-41C7-B51E-23B9A2325219}"/>
              </a:ext>
            </a:extLst>
          </p:cNvPr>
          <p:cNvSpPr txBox="1"/>
          <p:nvPr/>
        </p:nvSpPr>
        <p:spPr>
          <a:xfrm>
            <a:off x="5013518" y="6005726"/>
            <a:ext cx="2697018" cy="430887"/>
          </a:xfrm>
          <a:prstGeom prst="rect">
            <a:avLst/>
          </a:prstGeom>
          <a:noFill/>
        </p:spPr>
        <p:txBody>
          <a:bodyPr wrap="square" rtlCol="0">
            <a:spAutoFit/>
          </a:bodyPr>
          <a:lstStyle/>
          <a:p>
            <a:pPr algn="ctr"/>
            <a:r>
              <a:rPr lang="en-US" sz="1100" dirty="0">
                <a:solidFill>
                  <a:srgbClr val="000000"/>
                </a:solidFill>
              </a:rPr>
              <a:t>Dataset with top 5 features highly correlated to target  </a:t>
            </a:r>
            <a:endParaRPr lang="en-US" sz="1400" dirty="0"/>
          </a:p>
        </p:txBody>
      </p:sp>
      <p:sp>
        <p:nvSpPr>
          <p:cNvPr id="19" name="TextBox 18">
            <a:extLst>
              <a:ext uri="{FF2B5EF4-FFF2-40B4-BE49-F238E27FC236}">
                <a16:creationId xmlns:a16="http://schemas.microsoft.com/office/drawing/2014/main" id="{C81365D7-2EEE-47A6-9B5A-61E0F4F4017E}"/>
              </a:ext>
            </a:extLst>
          </p:cNvPr>
          <p:cNvSpPr txBox="1"/>
          <p:nvPr/>
        </p:nvSpPr>
        <p:spPr>
          <a:xfrm>
            <a:off x="8716288" y="4957960"/>
            <a:ext cx="2697018" cy="430887"/>
          </a:xfrm>
          <a:prstGeom prst="rect">
            <a:avLst/>
          </a:prstGeom>
          <a:noFill/>
        </p:spPr>
        <p:txBody>
          <a:bodyPr wrap="square" rtlCol="0">
            <a:spAutoFit/>
          </a:bodyPr>
          <a:lstStyle/>
          <a:p>
            <a:pPr algn="ctr"/>
            <a:r>
              <a:rPr lang="en-US" sz="1100">
                <a:solidFill>
                  <a:srgbClr val="000000"/>
                </a:solidFill>
              </a:rPr>
              <a:t>Coefficient of all features with target, higher the better.</a:t>
            </a:r>
            <a:endParaRPr lang="en-US" sz="1400"/>
          </a:p>
        </p:txBody>
      </p:sp>
    </p:spTree>
    <p:custDataLst>
      <p:tags r:id="rId1"/>
    </p:custDataLst>
    <p:extLst>
      <p:ext uri="{BB962C8B-B14F-4D97-AF65-F5344CB8AC3E}">
        <p14:creationId xmlns:p14="http://schemas.microsoft.com/office/powerpoint/2010/main" val="3773190341"/>
      </p:ext>
    </p:extLst>
  </p:cSld>
  <p:clrMapOvr>
    <a:masterClrMapping/>
  </p:clrMapOvr>
  <mc:AlternateContent xmlns:mc="http://schemas.openxmlformats.org/markup-compatibility/2006" xmlns:p14="http://schemas.microsoft.com/office/powerpoint/2010/main">
    <mc:Choice Requires="p14">
      <p:transition spd="slow" p14:dur="2000" advTm="216664"/>
    </mc:Choice>
    <mc:Fallback xmlns="">
      <p:transition spd="slow" advTm="21666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3">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15" grpId="0" animBg="1"/>
      <p:bldP spid="16" grpId="0" animBg="1"/>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67338BD-A059-4C4B-98F2-FE79A26C1520}"/>
              </a:ext>
            </a:extLst>
          </p:cNvPr>
          <p:cNvSpPr>
            <a:spLocks noGrp="1"/>
          </p:cNvSpPr>
          <p:nvPr>
            <p:ph type="title"/>
          </p:nvPr>
        </p:nvSpPr>
        <p:spPr/>
        <p:txBody>
          <a:bodyPr/>
          <a:lstStyle/>
          <a:p>
            <a:r>
              <a:rPr lang="en-MY"/>
              <a:t>Feature Selection - Spearman Correlation</a:t>
            </a:r>
          </a:p>
        </p:txBody>
      </p:sp>
      <p:sp>
        <p:nvSpPr>
          <p:cNvPr id="10" name="BJPseudoFooter">
            <a:extLst>
              <a:ext uri="{FF2B5EF4-FFF2-40B4-BE49-F238E27FC236}">
                <a16:creationId xmlns:a16="http://schemas.microsoft.com/office/drawing/2014/main" id="{E36A7D3F-F166-4755-B9AF-4F263D66B6E0}"/>
              </a:ext>
            </a:extLst>
          </p:cNvPr>
          <p:cNvSpPr txBox="1"/>
          <p:nvPr>
            <p:custDataLst>
              <p:tags r:id="rId2"/>
            </p:custDataLst>
          </p:nvPr>
        </p:nvSpPr>
        <p:spPr>
          <a:xfrm>
            <a:off x="127000" y="6660634"/>
            <a:ext cx="11938000" cy="184666"/>
          </a:xfrm>
          <a:prstGeom prst="rect">
            <a:avLst/>
          </a:prstGeom>
          <a:noFill/>
        </p:spPr>
        <p:txBody>
          <a:bodyPr vert="horz" rtlCol="0">
            <a:spAutoFit/>
          </a:bodyPr>
          <a:lstStyle/>
          <a:p>
            <a:r>
              <a:rPr lang="en-MY" sz="600">
                <a:solidFill>
                  <a:srgbClr val="000000"/>
                </a:solidFill>
                <a:latin typeface="Verdana" panose="020B0604030504040204" pitchFamily="34" charset="0"/>
              </a:rPr>
              <a:t>Internal</a:t>
            </a:r>
          </a:p>
        </p:txBody>
      </p:sp>
      <p:sp>
        <p:nvSpPr>
          <p:cNvPr id="12" name="Content Placeholder 1">
            <a:extLst>
              <a:ext uri="{FF2B5EF4-FFF2-40B4-BE49-F238E27FC236}">
                <a16:creationId xmlns:a16="http://schemas.microsoft.com/office/drawing/2014/main" id="{C7E32382-DE2A-4156-BB9D-EAF183190BB7}"/>
              </a:ext>
            </a:extLst>
          </p:cNvPr>
          <p:cNvSpPr txBox="1">
            <a:spLocks/>
          </p:cNvSpPr>
          <p:nvPr/>
        </p:nvSpPr>
        <p:spPr>
          <a:xfrm>
            <a:off x="515937" y="1068315"/>
            <a:ext cx="10976055" cy="50337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rgbClr val="3C383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400"/>
          </a:p>
        </p:txBody>
      </p:sp>
      <p:sp>
        <p:nvSpPr>
          <p:cNvPr id="2" name="Rectangle 1">
            <a:extLst>
              <a:ext uri="{FF2B5EF4-FFF2-40B4-BE49-F238E27FC236}">
                <a16:creationId xmlns:a16="http://schemas.microsoft.com/office/drawing/2014/main" id="{CBA7318F-BE81-41E0-A8F1-E5F73670A2C0}"/>
              </a:ext>
            </a:extLst>
          </p:cNvPr>
          <p:cNvSpPr/>
          <p:nvPr/>
        </p:nvSpPr>
        <p:spPr>
          <a:xfrm>
            <a:off x="528637" y="1279498"/>
            <a:ext cx="10389841" cy="307777"/>
          </a:xfrm>
          <a:prstGeom prst="rect">
            <a:avLst/>
          </a:prstGeom>
        </p:spPr>
        <p:txBody>
          <a:bodyPr wrap="square">
            <a:spAutoFit/>
          </a:bodyPr>
          <a:lstStyle/>
          <a:p>
            <a:pPr marL="285750" indent="-285750">
              <a:buFont typeface="Arial" panose="020B0604020202020204" pitchFamily="34" charset="0"/>
              <a:buChar char="•"/>
            </a:pPr>
            <a:endParaRPr lang="en-US" sz="1400"/>
          </a:p>
        </p:txBody>
      </p:sp>
      <p:sp>
        <p:nvSpPr>
          <p:cNvPr id="5" name="TextBox 4">
            <a:extLst>
              <a:ext uri="{FF2B5EF4-FFF2-40B4-BE49-F238E27FC236}">
                <a16:creationId xmlns:a16="http://schemas.microsoft.com/office/drawing/2014/main" id="{69A24E96-0F6F-4449-B552-3C49B248E59B}"/>
              </a:ext>
            </a:extLst>
          </p:cNvPr>
          <p:cNvSpPr txBox="1"/>
          <p:nvPr/>
        </p:nvSpPr>
        <p:spPr>
          <a:xfrm>
            <a:off x="546201" y="953685"/>
            <a:ext cx="10915526" cy="3046988"/>
          </a:xfrm>
          <a:prstGeom prst="rect">
            <a:avLst/>
          </a:prstGeom>
          <a:noFill/>
        </p:spPr>
        <p:txBody>
          <a:bodyPr wrap="square" rtlCol="0">
            <a:spAutoFit/>
          </a:bodyPr>
          <a:lstStyle/>
          <a:p>
            <a:pPr marL="342900" indent="-342900" algn="just">
              <a:buFont typeface="+mj-lt"/>
              <a:buAutoNum type="arabicPeriod"/>
            </a:pPr>
            <a:r>
              <a:rPr lang="en-US" sz="1600"/>
              <a:t>Spearman's correlation coefficient is the nonparametric version of the Pearson correlation, as there is no requirement of normality. It measures the strength and direction of the association between two ranked variables. </a:t>
            </a:r>
          </a:p>
          <a:p>
            <a:pPr marL="342900" indent="-342900" algn="just">
              <a:buFont typeface="+mj-lt"/>
              <a:buAutoNum type="arabicPeriod"/>
            </a:pPr>
            <a:endParaRPr lang="en-US" sz="1600"/>
          </a:p>
          <a:p>
            <a:pPr marL="342900" indent="-342900" algn="just">
              <a:buFont typeface="+mj-lt"/>
              <a:buAutoNum type="arabicPeriod"/>
            </a:pPr>
            <a:r>
              <a:rPr lang="en-US" sz="1600"/>
              <a:t>Spearman correlation can be used when the assumptions of the Pearson correlation are markedly violated. However, Spearman's correlation determines the strength and direction of the monotonic relationship between two variables rather than the strength and direction of the linear relationship between two variables, which is what Pearson's correlation determines.</a:t>
            </a:r>
          </a:p>
          <a:p>
            <a:pPr marL="342900" indent="-342900" algn="just">
              <a:buFont typeface="+mj-lt"/>
              <a:buAutoNum type="arabicPeriod"/>
            </a:pPr>
            <a:endParaRPr lang="en-US" sz="1600"/>
          </a:p>
          <a:p>
            <a:pPr marL="342900" indent="-342900" algn="just">
              <a:buFont typeface="+mj-lt"/>
              <a:buAutoNum type="arabicPeriod"/>
            </a:pPr>
            <a:r>
              <a:rPr lang="en-US" sz="1600"/>
              <a:t>A monotonic relationship is a relationship that does one of the following: (1) as the value of one variable increases, so does the value of the other variable; or (2) as the value of one variable increases, the other variable value decreases. Examples of monotonic and non-monotonic relationships are presented in the diagram below:</a:t>
            </a:r>
          </a:p>
          <a:p>
            <a:pPr marL="342900" indent="-342900" algn="just">
              <a:buFont typeface="+mj-lt"/>
              <a:buAutoNum type="arabicPeriod"/>
            </a:pPr>
            <a:endParaRPr lang="en-US" sz="1600"/>
          </a:p>
        </p:txBody>
      </p:sp>
      <p:pic>
        <p:nvPicPr>
          <p:cNvPr id="3" name="Picture 2">
            <a:extLst>
              <a:ext uri="{FF2B5EF4-FFF2-40B4-BE49-F238E27FC236}">
                <a16:creationId xmlns:a16="http://schemas.microsoft.com/office/drawing/2014/main" id="{0F9F316A-1ECB-4C14-86AE-6F0A687FAE17}"/>
              </a:ext>
            </a:extLst>
          </p:cNvPr>
          <p:cNvPicPr>
            <a:picLocks noChangeAspect="1"/>
          </p:cNvPicPr>
          <p:nvPr/>
        </p:nvPicPr>
        <p:blipFill>
          <a:blip r:embed="rId5"/>
          <a:stretch>
            <a:fillRect/>
          </a:stretch>
        </p:blipFill>
        <p:spPr>
          <a:xfrm>
            <a:off x="730273" y="4049636"/>
            <a:ext cx="5210539" cy="1952811"/>
          </a:xfrm>
          <a:prstGeom prst="rect">
            <a:avLst/>
          </a:prstGeom>
        </p:spPr>
      </p:pic>
      <p:sp>
        <p:nvSpPr>
          <p:cNvPr id="8" name="Slide Number Placeholder 2">
            <a:extLst>
              <a:ext uri="{FF2B5EF4-FFF2-40B4-BE49-F238E27FC236}">
                <a16:creationId xmlns:a16="http://schemas.microsoft.com/office/drawing/2014/main" id="{91B5BA18-887A-4CF2-B02A-141C893D97C9}"/>
              </a:ext>
            </a:extLst>
          </p:cNvPr>
          <p:cNvSpPr>
            <a:spLocks noGrp="1"/>
          </p:cNvSpPr>
          <p:nvPr>
            <p:ph type="sldNum" sz="quarter" idx="12"/>
          </p:nvPr>
        </p:nvSpPr>
        <p:spPr>
          <a:xfrm>
            <a:off x="11491994" y="6295509"/>
            <a:ext cx="184069" cy="365125"/>
          </a:xfrm>
        </p:spPr>
        <p:txBody>
          <a:bodyPr/>
          <a:lstStyle/>
          <a:p>
            <a:fld id="{F595E21E-DEBA-8F42-9C16-77733D726770}" type="slidenum">
              <a:rPr lang="en-US" smtClean="0"/>
              <a:t>11</a:t>
            </a:fld>
            <a:endParaRPr lang="en-US"/>
          </a:p>
        </p:txBody>
      </p:sp>
      <p:pic>
        <p:nvPicPr>
          <p:cNvPr id="4" name="Picture 3">
            <a:extLst>
              <a:ext uri="{FF2B5EF4-FFF2-40B4-BE49-F238E27FC236}">
                <a16:creationId xmlns:a16="http://schemas.microsoft.com/office/drawing/2014/main" id="{0EF6F2BF-12DB-43AC-8574-B0059AD84DCC}"/>
              </a:ext>
            </a:extLst>
          </p:cNvPr>
          <p:cNvPicPr>
            <a:picLocks noChangeAspect="1"/>
          </p:cNvPicPr>
          <p:nvPr/>
        </p:nvPicPr>
        <p:blipFill>
          <a:blip r:embed="rId6"/>
          <a:stretch>
            <a:fillRect/>
          </a:stretch>
        </p:blipFill>
        <p:spPr>
          <a:xfrm>
            <a:off x="6401827" y="4000673"/>
            <a:ext cx="4629150" cy="1933575"/>
          </a:xfrm>
          <a:prstGeom prst="rect">
            <a:avLst/>
          </a:prstGeom>
        </p:spPr>
      </p:pic>
    </p:spTree>
    <p:custDataLst>
      <p:tags r:id="rId1"/>
    </p:custDataLst>
    <p:extLst>
      <p:ext uri="{BB962C8B-B14F-4D97-AF65-F5344CB8AC3E}">
        <p14:creationId xmlns:p14="http://schemas.microsoft.com/office/powerpoint/2010/main" val="1601551769"/>
      </p:ext>
    </p:extLst>
  </p:cSld>
  <p:clrMapOvr>
    <a:masterClrMapping/>
  </p:clrMapOvr>
  <mc:AlternateContent xmlns:mc="http://schemas.openxmlformats.org/markup-compatibility/2006" xmlns:p14="http://schemas.microsoft.com/office/powerpoint/2010/main">
    <mc:Choice Requires="p14">
      <p:transition spd="slow" p14:dur="2000" advTm="216664"/>
    </mc:Choice>
    <mc:Fallback xmlns="">
      <p:transition spd="slow" advTm="21666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33CA667-8358-4ECB-85D4-68A9AA5E1BD7}"/>
              </a:ext>
            </a:extLst>
          </p:cNvPr>
          <p:cNvSpPr>
            <a:spLocks noGrp="1"/>
          </p:cNvSpPr>
          <p:nvPr>
            <p:ph type="sldNum" sz="quarter" idx="12"/>
          </p:nvPr>
        </p:nvSpPr>
        <p:spPr/>
        <p:txBody>
          <a:bodyPr/>
          <a:lstStyle/>
          <a:p>
            <a:fld id="{F595E21E-DEBA-8F42-9C16-77733D726770}" type="slidenum">
              <a:rPr lang="en-US" smtClean="0"/>
              <a:t>12</a:t>
            </a:fld>
            <a:endParaRPr lang="en-US"/>
          </a:p>
        </p:txBody>
      </p:sp>
      <p:sp>
        <p:nvSpPr>
          <p:cNvPr id="11" name="Title 10">
            <a:extLst>
              <a:ext uri="{FF2B5EF4-FFF2-40B4-BE49-F238E27FC236}">
                <a16:creationId xmlns:a16="http://schemas.microsoft.com/office/drawing/2014/main" id="{E67338BD-A059-4C4B-98F2-FE79A26C1520}"/>
              </a:ext>
            </a:extLst>
          </p:cNvPr>
          <p:cNvSpPr>
            <a:spLocks noGrp="1"/>
          </p:cNvSpPr>
          <p:nvPr>
            <p:ph type="title"/>
          </p:nvPr>
        </p:nvSpPr>
        <p:spPr/>
        <p:txBody>
          <a:bodyPr/>
          <a:lstStyle/>
          <a:p>
            <a:r>
              <a:rPr lang="en-MY"/>
              <a:t>Feature Selection - Spearman Correlation</a:t>
            </a:r>
          </a:p>
        </p:txBody>
      </p:sp>
      <p:sp>
        <p:nvSpPr>
          <p:cNvPr id="10" name="BJPseudoFooter">
            <a:extLst>
              <a:ext uri="{FF2B5EF4-FFF2-40B4-BE49-F238E27FC236}">
                <a16:creationId xmlns:a16="http://schemas.microsoft.com/office/drawing/2014/main" id="{E36A7D3F-F166-4755-B9AF-4F263D66B6E0}"/>
              </a:ext>
            </a:extLst>
          </p:cNvPr>
          <p:cNvSpPr txBox="1"/>
          <p:nvPr>
            <p:custDataLst>
              <p:tags r:id="rId2"/>
            </p:custDataLst>
          </p:nvPr>
        </p:nvSpPr>
        <p:spPr>
          <a:xfrm>
            <a:off x="127000" y="6660634"/>
            <a:ext cx="11938000" cy="184666"/>
          </a:xfrm>
          <a:prstGeom prst="rect">
            <a:avLst/>
          </a:prstGeom>
          <a:noFill/>
        </p:spPr>
        <p:txBody>
          <a:bodyPr vert="horz" rtlCol="0">
            <a:spAutoFit/>
          </a:bodyPr>
          <a:lstStyle/>
          <a:p>
            <a:r>
              <a:rPr lang="en-MY" sz="600">
                <a:solidFill>
                  <a:srgbClr val="000000"/>
                </a:solidFill>
                <a:latin typeface="Verdana" panose="020B0604030504040204" pitchFamily="34" charset="0"/>
              </a:rPr>
              <a:t>Internal</a:t>
            </a:r>
          </a:p>
        </p:txBody>
      </p:sp>
      <p:sp>
        <p:nvSpPr>
          <p:cNvPr id="12" name="Content Placeholder 1">
            <a:extLst>
              <a:ext uri="{FF2B5EF4-FFF2-40B4-BE49-F238E27FC236}">
                <a16:creationId xmlns:a16="http://schemas.microsoft.com/office/drawing/2014/main" id="{C7E32382-DE2A-4156-BB9D-EAF183190BB7}"/>
              </a:ext>
            </a:extLst>
          </p:cNvPr>
          <p:cNvSpPr txBox="1">
            <a:spLocks/>
          </p:cNvSpPr>
          <p:nvPr/>
        </p:nvSpPr>
        <p:spPr>
          <a:xfrm>
            <a:off x="515938" y="1068315"/>
            <a:ext cx="3217862" cy="52100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rgbClr val="3C383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AutoNum type="arabicPeriod"/>
            </a:pPr>
            <a:endParaRPr lang="en-US" sz="1400"/>
          </a:p>
        </p:txBody>
      </p:sp>
      <p:pic>
        <p:nvPicPr>
          <p:cNvPr id="2" name="Picture 1">
            <a:extLst>
              <a:ext uri="{FF2B5EF4-FFF2-40B4-BE49-F238E27FC236}">
                <a16:creationId xmlns:a16="http://schemas.microsoft.com/office/drawing/2014/main" id="{B3E07D44-E450-4662-ABDD-4E45F9BA8D3A}"/>
              </a:ext>
            </a:extLst>
          </p:cNvPr>
          <p:cNvPicPr>
            <a:picLocks noChangeAspect="1"/>
          </p:cNvPicPr>
          <p:nvPr/>
        </p:nvPicPr>
        <p:blipFill>
          <a:blip r:embed="rId5"/>
          <a:srcRect/>
          <a:stretch/>
        </p:blipFill>
        <p:spPr>
          <a:xfrm>
            <a:off x="5694629" y="1717254"/>
            <a:ext cx="4955265" cy="2428408"/>
          </a:xfrm>
          <a:prstGeom prst="rect">
            <a:avLst/>
          </a:prstGeom>
        </p:spPr>
      </p:pic>
      <p:sp>
        <p:nvSpPr>
          <p:cNvPr id="7" name="Rectangle 6">
            <a:extLst>
              <a:ext uri="{FF2B5EF4-FFF2-40B4-BE49-F238E27FC236}">
                <a16:creationId xmlns:a16="http://schemas.microsoft.com/office/drawing/2014/main" id="{4BED413D-66CB-477B-9DA3-5D8912467FA9}"/>
              </a:ext>
            </a:extLst>
          </p:cNvPr>
          <p:cNvSpPr/>
          <p:nvPr/>
        </p:nvSpPr>
        <p:spPr>
          <a:xfrm>
            <a:off x="5694062" y="1255320"/>
            <a:ext cx="5982000" cy="303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400"/>
              <a:t>Select Numeric Columns</a:t>
            </a:r>
          </a:p>
        </p:txBody>
      </p:sp>
      <p:pic>
        <p:nvPicPr>
          <p:cNvPr id="4" name="Picture 3">
            <a:extLst>
              <a:ext uri="{FF2B5EF4-FFF2-40B4-BE49-F238E27FC236}">
                <a16:creationId xmlns:a16="http://schemas.microsoft.com/office/drawing/2014/main" id="{B687E702-6AC3-4CAF-809F-D092E527A50A}"/>
              </a:ext>
            </a:extLst>
          </p:cNvPr>
          <p:cNvPicPr>
            <a:picLocks noChangeAspect="1"/>
          </p:cNvPicPr>
          <p:nvPr/>
        </p:nvPicPr>
        <p:blipFill rotWithShape="1">
          <a:blip r:embed="rId6"/>
          <a:srcRect/>
          <a:stretch/>
        </p:blipFill>
        <p:spPr>
          <a:xfrm>
            <a:off x="6096000" y="4148501"/>
            <a:ext cx="2641497" cy="2266784"/>
          </a:xfrm>
          <a:prstGeom prst="rect">
            <a:avLst/>
          </a:prstGeom>
        </p:spPr>
      </p:pic>
      <p:sp>
        <p:nvSpPr>
          <p:cNvPr id="5" name="Rectangle 4">
            <a:extLst>
              <a:ext uri="{FF2B5EF4-FFF2-40B4-BE49-F238E27FC236}">
                <a16:creationId xmlns:a16="http://schemas.microsoft.com/office/drawing/2014/main" id="{FA2AC0B3-611A-4699-8DFE-D446C60ED436}"/>
              </a:ext>
            </a:extLst>
          </p:cNvPr>
          <p:cNvSpPr/>
          <p:nvPr/>
        </p:nvSpPr>
        <p:spPr>
          <a:xfrm>
            <a:off x="546617" y="1242210"/>
            <a:ext cx="4955265" cy="1600438"/>
          </a:xfrm>
          <a:prstGeom prst="rect">
            <a:avLst/>
          </a:prstGeom>
        </p:spPr>
        <p:txBody>
          <a:bodyPr wrap="square">
            <a:spAutoFit/>
          </a:bodyPr>
          <a:lstStyle/>
          <a:p>
            <a:pPr marL="342900" indent="-342900" algn="just">
              <a:buFont typeface="+mj-lt"/>
              <a:buAutoNum type="arabicPeriod"/>
            </a:pPr>
            <a:r>
              <a:rPr lang="en-US" sz="1400"/>
              <a:t>Connect input data to </a:t>
            </a:r>
            <a:r>
              <a:rPr lang="en-US" sz="1400" b="1"/>
              <a:t>Select Columns in Dataset </a:t>
            </a:r>
            <a:r>
              <a:rPr lang="en-US" sz="1400"/>
              <a:t>module</a:t>
            </a:r>
            <a:r>
              <a:rPr lang="en-US" sz="1400" b="1"/>
              <a:t>.</a:t>
            </a:r>
          </a:p>
          <a:p>
            <a:pPr marL="342900" indent="-342900" algn="just">
              <a:buFont typeface="+mj-lt"/>
              <a:buAutoNum type="arabicPeriod" startAt="2"/>
            </a:pPr>
            <a:r>
              <a:rPr lang="en-US" sz="1400"/>
              <a:t>Include only numeric columns as shown in diagram on the right.</a:t>
            </a:r>
          </a:p>
          <a:p>
            <a:pPr marL="342900" indent="-342900" algn="just">
              <a:buFont typeface="+mj-lt"/>
              <a:buAutoNum type="arabicPeriod" startAt="2"/>
            </a:pPr>
            <a:r>
              <a:rPr lang="en-US" sz="1400"/>
              <a:t>Include also “</a:t>
            </a:r>
            <a:r>
              <a:rPr lang="en-US" sz="1400" err="1"/>
              <a:t>is_canceled</a:t>
            </a:r>
            <a:r>
              <a:rPr lang="en-US" sz="1400"/>
              <a:t>” to be used as Target Column.</a:t>
            </a:r>
          </a:p>
          <a:p>
            <a:pPr marL="342900" indent="-342900" algn="just">
              <a:buFont typeface="+mj-lt"/>
              <a:buAutoNum type="arabicPeriod" startAt="2"/>
            </a:pPr>
            <a:r>
              <a:rPr lang="en-US" sz="1400"/>
              <a:t>Rejoin the columns later using </a:t>
            </a:r>
            <a:r>
              <a:rPr lang="en-US" sz="1400" b="1"/>
              <a:t>Add Columns</a:t>
            </a:r>
            <a:br>
              <a:rPr lang="en-US" sz="1400" b="1"/>
            </a:br>
            <a:r>
              <a:rPr lang="en-US" sz="1400"/>
              <a:t>if required. The original order of rows is preserved.</a:t>
            </a:r>
          </a:p>
        </p:txBody>
      </p:sp>
      <p:pic>
        <p:nvPicPr>
          <p:cNvPr id="13" name="Picture 12">
            <a:extLst>
              <a:ext uri="{FF2B5EF4-FFF2-40B4-BE49-F238E27FC236}">
                <a16:creationId xmlns:a16="http://schemas.microsoft.com/office/drawing/2014/main" id="{58A95CF2-DB72-487B-9D16-25EC87FE563F}"/>
              </a:ext>
            </a:extLst>
          </p:cNvPr>
          <p:cNvPicPr>
            <a:picLocks noChangeAspect="1"/>
          </p:cNvPicPr>
          <p:nvPr/>
        </p:nvPicPr>
        <p:blipFill rotWithShape="1">
          <a:blip r:embed="rId7"/>
          <a:srcRect/>
          <a:stretch/>
        </p:blipFill>
        <p:spPr>
          <a:xfrm>
            <a:off x="8921566" y="4145662"/>
            <a:ext cx="2413500" cy="2146544"/>
          </a:xfrm>
          <a:prstGeom prst="rect">
            <a:avLst/>
          </a:prstGeom>
        </p:spPr>
      </p:pic>
      <p:pic>
        <p:nvPicPr>
          <p:cNvPr id="6" name="Picture 5">
            <a:extLst>
              <a:ext uri="{FF2B5EF4-FFF2-40B4-BE49-F238E27FC236}">
                <a16:creationId xmlns:a16="http://schemas.microsoft.com/office/drawing/2014/main" id="{22A096E1-609D-457E-8C2E-233DC3AA7F5B}"/>
              </a:ext>
            </a:extLst>
          </p:cNvPr>
          <p:cNvPicPr>
            <a:picLocks noChangeAspect="1"/>
          </p:cNvPicPr>
          <p:nvPr/>
        </p:nvPicPr>
        <p:blipFill>
          <a:blip r:embed="rId8"/>
          <a:stretch>
            <a:fillRect/>
          </a:stretch>
        </p:blipFill>
        <p:spPr>
          <a:xfrm>
            <a:off x="10021995" y="2825925"/>
            <a:ext cx="1654067" cy="1324546"/>
          </a:xfrm>
          <a:prstGeom prst="rect">
            <a:avLst/>
          </a:prstGeom>
        </p:spPr>
      </p:pic>
    </p:spTree>
    <p:custDataLst>
      <p:tags r:id="rId1"/>
    </p:custDataLst>
    <p:extLst>
      <p:ext uri="{BB962C8B-B14F-4D97-AF65-F5344CB8AC3E}">
        <p14:creationId xmlns:p14="http://schemas.microsoft.com/office/powerpoint/2010/main" val="1804700520"/>
      </p:ext>
    </p:extLst>
  </p:cSld>
  <p:clrMapOvr>
    <a:masterClrMapping/>
  </p:clrMapOvr>
  <mc:AlternateContent xmlns:mc="http://schemas.openxmlformats.org/markup-compatibility/2006" xmlns:p14="http://schemas.microsoft.com/office/powerpoint/2010/main">
    <mc:Choice Requires="p14">
      <p:transition spd="slow" p14:dur="2000" advTm="216664"/>
    </mc:Choice>
    <mc:Fallback xmlns="">
      <p:transition spd="slow" advTm="21666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33CA667-8358-4ECB-85D4-68A9AA5E1BD7}"/>
              </a:ext>
            </a:extLst>
          </p:cNvPr>
          <p:cNvSpPr>
            <a:spLocks noGrp="1"/>
          </p:cNvSpPr>
          <p:nvPr>
            <p:ph type="sldNum" sz="quarter" idx="12"/>
          </p:nvPr>
        </p:nvSpPr>
        <p:spPr/>
        <p:txBody>
          <a:bodyPr/>
          <a:lstStyle/>
          <a:p>
            <a:fld id="{F595E21E-DEBA-8F42-9C16-77733D726770}" type="slidenum">
              <a:rPr lang="en-US" smtClean="0"/>
              <a:t>13</a:t>
            </a:fld>
            <a:endParaRPr lang="en-US"/>
          </a:p>
        </p:txBody>
      </p:sp>
      <p:sp>
        <p:nvSpPr>
          <p:cNvPr id="11" name="Title 10">
            <a:extLst>
              <a:ext uri="{FF2B5EF4-FFF2-40B4-BE49-F238E27FC236}">
                <a16:creationId xmlns:a16="http://schemas.microsoft.com/office/drawing/2014/main" id="{E67338BD-A059-4C4B-98F2-FE79A26C1520}"/>
              </a:ext>
            </a:extLst>
          </p:cNvPr>
          <p:cNvSpPr>
            <a:spLocks noGrp="1"/>
          </p:cNvSpPr>
          <p:nvPr>
            <p:ph type="title"/>
          </p:nvPr>
        </p:nvSpPr>
        <p:spPr/>
        <p:txBody>
          <a:bodyPr/>
          <a:lstStyle/>
          <a:p>
            <a:r>
              <a:rPr lang="en-MY"/>
              <a:t>Feature Selection - Spearman Correlation</a:t>
            </a:r>
          </a:p>
        </p:txBody>
      </p:sp>
      <p:sp>
        <p:nvSpPr>
          <p:cNvPr id="10" name="BJPseudoFooter">
            <a:extLst>
              <a:ext uri="{FF2B5EF4-FFF2-40B4-BE49-F238E27FC236}">
                <a16:creationId xmlns:a16="http://schemas.microsoft.com/office/drawing/2014/main" id="{E36A7D3F-F166-4755-B9AF-4F263D66B6E0}"/>
              </a:ext>
            </a:extLst>
          </p:cNvPr>
          <p:cNvSpPr txBox="1"/>
          <p:nvPr>
            <p:custDataLst>
              <p:tags r:id="rId2"/>
            </p:custDataLst>
          </p:nvPr>
        </p:nvSpPr>
        <p:spPr>
          <a:xfrm>
            <a:off x="127000" y="6660634"/>
            <a:ext cx="11938000" cy="184666"/>
          </a:xfrm>
          <a:prstGeom prst="rect">
            <a:avLst/>
          </a:prstGeom>
          <a:noFill/>
        </p:spPr>
        <p:txBody>
          <a:bodyPr vert="horz" rtlCol="0">
            <a:spAutoFit/>
          </a:bodyPr>
          <a:lstStyle/>
          <a:p>
            <a:r>
              <a:rPr lang="en-MY" sz="600">
                <a:solidFill>
                  <a:srgbClr val="000000"/>
                </a:solidFill>
                <a:latin typeface="Verdana" panose="020B0604030504040204" pitchFamily="34" charset="0"/>
              </a:rPr>
              <a:t>Internal</a:t>
            </a:r>
          </a:p>
        </p:txBody>
      </p:sp>
      <p:sp>
        <p:nvSpPr>
          <p:cNvPr id="12" name="Content Placeholder 1">
            <a:extLst>
              <a:ext uri="{FF2B5EF4-FFF2-40B4-BE49-F238E27FC236}">
                <a16:creationId xmlns:a16="http://schemas.microsoft.com/office/drawing/2014/main" id="{C7E32382-DE2A-4156-BB9D-EAF183190BB7}"/>
              </a:ext>
            </a:extLst>
          </p:cNvPr>
          <p:cNvSpPr txBox="1">
            <a:spLocks/>
          </p:cNvSpPr>
          <p:nvPr/>
        </p:nvSpPr>
        <p:spPr>
          <a:xfrm>
            <a:off x="515938" y="1068315"/>
            <a:ext cx="3217862" cy="52100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rgbClr val="3C383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AutoNum type="arabicPeriod"/>
            </a:pPr>
            <a:endParaRPr lang="en-US" sz="1400"/>
          </a:p>
        </p:txBody>
      </p:sp>
      <p:pic>
        <p:nvPicPr>
          <p:cNvPr id="2" name="Picture 1">
            <a:extLst>
              <a:ext uri="{FF2B5EF4-FFF2-40B4-BE49-F238E27FC236}">
                <a16:creationId xmlns:a16="http://schemas.microsoft.com/office/drawing/2014/main" id="{B3E07D44-E450-4662-ABDD-4E45F9BA8D3A}"/>
              </a:ext>
            </a:extLst>
          </p:cNvPr>
          <p:cNvPicPr>
            <a:picLocks noChangeAspect="1"/>
          </p:cNvPicPr>
          <p:nvPr/>
        </p:nvPicPr>
        <p:blipFill>
          <a:blip r:embed="rId5"/>
          <a:srcRect/>
          <a:stretch/>
        </p:blipFill>
        <p:spPr>
          <a:xfrm>
            <a:off x="4634060" y="1806896"/>
            <a:ext cx="5296806" cy="1947572"/>
          </a:xfrm>
          <a:prstGeom prst="rect">
            <a:avLst/>
          </a:prstGeom>
        </p:spPr>
      </p:pic>
      <p:sp>
        <p:nvSpPr>
          <p:cNvPr id="7" name="Rectangle 6">
            <a:extLst>
              <a:ext uri="{FF2B5EF4-FFF2-40B4-BE49-F238E27FC236}">
                <a16:creationId xmlns:a16="http://schemas.microsoft.com/office/drawing/2014/main" id="{4BED413D-66CB-477B-9DA3-5D8912467FA9}"/>
              </a:ext>
            </a:extLst>
          </p:cNvPr>
          <p:cNvSpPr/>
          <p:nvPr/>
        </p:nvSpPr>
        <p:spPr>
          <a:xfrm>
            <a:off x="4634060" y="1288944"/>
            <a:ext cx="7042002" cy="303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400"/>
              <a:t>Execute Spearman Correlation</a:t>
            </a:r>
          </a:p>
        </p:txBody>
      </p:sp>
      <p:sp>
        <p:nvSpPr>
          <p:cNvPr id="5" name="Rectangle 4">
            <a:extLst>
              <a:ext uri="{FF2B5EF4-FFF2-40B4-BE49-F238E27FC236}">
                <a16:creationId xmlns:a16="http://schemas.microsoft.com/office/drawing/2014/main" id="{FA2AC0B3-611A-4699-8DFE-D446C60ED436}"/>
              </a:ext>
            </a:extLst>
          </p:cNvPr>
          <p:cNvSpPr/>
          <p:nvPr/>
        </p:nvSpPr>
        <p:spPr>
          <a:xfrm>
            <a:off x="569980" y="934122"/>
            <a:ext cx="4064080" cy="5262979"/>
          </a:xfrm>
          <a:prstGeom prst="rect">
            <a:avLst/>
          </a:prstGeom>
        </p:spPr>
        <p:txBody>
          <a:bodyPr wrap="square">
            <a:spAutoFit/>
          </a:bodyPr>
          <a:lstStyle/>
          <a:p>
            <a:pPr marL="342900" indent="-342900">
              <a:buFont typeface="+mj-lt"/>
              <a:buAutoNum type="arabicPeriod"/>
            </a:pPr>
            <a:r>
              <a:rPr lang="en-US" sz="1400"/>
              <a:t>Connect to </a:t>
            </a:r>
            <a:r>
              <a:rPr lang="en-US" sz="1400" b="1"/>
              <a:t>Filter Based Feature Selection </a:t>
            </a:r>
            <a:r>
              <a:rPr lang="en-US" sz="1400"/>
              <a:t>module.</a:t>
            </a:r>
          </a:p>
          <a:p>
            <a:pPr marL="342900" indent="-342900">
              <a:buFont typeface="+mj-lt"/>
              <a:buAutoNum type="arabicPeriod"/>
            </a:pPr>
            <a:r>
              <a:rPr lang="en-US" sz="1400"/>
              <a:t>Select </a:t>
            </a:r>
            <a:r>
              <a:rPr lang="en-US" sz="1400" b="1"/>
              <a:t>Spearman Correlation </a:t>
            </a:r>
            <a:r>
              <a:rPr lang="en-US" sz="1400"/>
              <a:t>as Feature Scoring Method.</a:t>
            </a:r>
          </a:p>
          <a:p>
            <a:pPr marL="342900" indent="-342900">
              <a:buFont typeface="+mj-lt"/>
              <a:buAutoNum type="arabicPeriod"/>
            </a:pPr>
            <a:r>
              <a:rPr lang="en-US" sz="1400"/>
              <a:t>Click Launch column selector and choose one label as Target column, for example, “</a:t>
            </a:r>
            <a:r>
              <a:rPr lang="en-US" sz="1400" err="1"/>
              <a:t>is_canceled</a:t>
            </a:r>
            <a:r>
              <a:rPr lang="en-US" sz="1400"/>
              <a:t>”.</a:t>
            </a:r>
          </a:p>
          <a:p>
            <a:pPr marL="342900" indent="-342900">
              <a:buFont typeface="+mj-lt"/>
              <a:buAutoNum type="arabicPeriod"/>
            </a:pPr>
            <a:r>
              <a:rPr lang="en-US" sz="1400"/>
              <a:t>Type the number of columns for Number of desired features to indicate number of resultant features desired. For example, “5”:</a:t>
            </a:r>
          </a:p>
          <a:p>
            <a:pPr marL="800100" lvl="1" indent="-342900">
              <a:buFont typeface="Arial" panose="020B0604020202020204" pitchFamily="34" charset="0"/>
              <a:buChar char="•"/>
            </a:pPr>
            <a:r>
              <a:rPr lang="en-US" sz="1400"/>
              <a:t>If the specified number of desired features is greater than the number of columns in the dataset, then all features are returned, even those with zero scores.</a:t>
            </a:r>
          </a:p>
          <a:p>
            <a:pPr marL="800100" lvl="1" indent="-342900">
              <a:buFont typeface="Arial" panose="020B0604020202020204" pitchFamily="34" charset="0"/>
              <a:buChar char="•"/>
            </a:pPr>
            <a:r>
              <a:rPr lang="en-US" sz="1400"/>
              <a:t>If specify fewer result columns than there are feature columns, the features are ranked by descending score, and only the top features are returned.</a:t>
            </a:r>
          </a:p>
          <a:p>
            <a:pPr marL="342900" indent="-342900">
              <a:buFont typeface="+mj-lt"/>
              <a:buAutoNum type="arabicPeriod"/>
            </a:pPr>
            <a:r>
              <a:rPr lang="en-US" sz="1400"/>
              <a:t>Run the experiment and visualize results:</a:t>
            </a:r>
          </a:p>
          <a:p>
            <a:pPr marL="800100" lvl="1" indent="-342900">
              <a:buFont typeface="Arial" panose="020B0604020202020204" pitchFamily="34" charset="0"/>
              <a:buChar char="•"/>
            </a:pPr>
            <a:r>
              <a:rPr lang="en-US" sz="1400"/>
              <a:t>Returned dataset with Top 5 features based on descending coefficient.</a:t>
            </a:r>
          </a:p>
          <a:p>
            <a:pPr marL="800100" lvl="1" indent="-342900" algn="just">
              <a:buFont typeface="Arial" panose="020B0604020202020204" pitchFamily="34" charset="0"/>
              <a:buChar char="•"/>
            </a:pPr>
            <a:r>
              <a:rPr lang="en-US" sz="1400"/>
              <a:t>Coefficient of all features with Target column.</a:t>
            </a:r>
          </a:p>
        </p:txBody>
      </p:sp>
      <p:pic>
        <p:nvPicPr>
          <p:cNvPr id="8" name="Picture 7">
            <a:extLst>
              <a:ext uri="{FF2B5EF4-FFF2-40B4-BE49-F238E27FC236}">
                <a16:creationId xmlns:a16="http://schemas.microsoft.com/office/drawing/2014/main" id="{578EA8FA-DB53-4D42-B716-222B3AC0A4FF}"/>
              </a:ext>
            </a:extLst>
          </p:cNvPr>
          <p:cNvPicPr>
            <a:picLocks noChangeAspect="1"/>
          </p:cNvPicPr>
          <p:nvPr/>
        </p:nvPicPr>
        <p:blipFill>
          <a:blip r:embed="rId6"/>
          <a:srcRect/>
          <a:stretch/>
        </p:blipFill>
        <p:spPr>
          <a:xfrm>
            <a:off x="10123625" y="1736672"/>
            <a:ext cx="1552050" cy="2092165"/>
          </a:xfrm>
          <a:prstGeom prst="rect">
            <a:avLst/>
          </a:prstGeom>
        </p:spPr>
      </p:pic>
      <p:pic>
        <p:nvPicPr>
          <p:cNvPr id="4" name="Picture 3">
            <a:extLst>
              <a:ext uri="{FF2B5EF4-FFF2-40B4-BE49-F238E27FC236}">
                <a16:creationId xmlns:a16="http://schemas.microsoft.com/office/drawing/2014/main" id="{EFDB4298-3D80-4B48-9C5D-06A595F4FF25}"/>
              </a:ext>
            </a:extLst>
          </p:cNvPr>
          <p:cNvPicPr>
            <a:picLocks noChangeAspect="1"/>
          </p:cNvPicPr>
          <p:nvPr/>
        </p:nvPicPr>
        <p:blipFill>
          <a:blip r:embed="rId7"/>
          <a:stretch>
            <a:fillRect/>
          </a:stretch>
        </p:blipFill>
        <p:spPr>
          <a:xfrm>
            <a:off x="4634060" y="3912346"/>
            <a:ext cx="3408681" cy="1864122"/>
          </a:xfrm>
          <a:prstGeom prst="rect">
            <a:avLst/>
          </a:prstGeom>
        </p:spPr>
      </p:pic>
      <p:pic>
        <p:nvPicPr>
          <p:cNvPr id="6" name="Picture 5">
            <a:extLst>
              <a:ext uri="{FF2B5EF4-FFF2-40B4-BE49-F238E27FC236}">
                <a16:creationId xmlns:a16="http://schemas.microsoft.com/office/drawing/2014/main" id="{DAF40988-52F9-44DE-B036-DB87F6C50A57}"/>
              </a:ext>
            </a:extLst>
          </p:cNvPr>
          <p:cNvPicPr>
            <a:picLocks noChangeAspect="1"/>
          </p:cNvPicPr>
          <p:nvPr/>
        </p:nvPicPr>
        <p:blipFill>
          <a:blip r:embed="rId8"/>
          <a:srcRect/>
          <a:stretch/>
        </p:blipFill>
        <p:spPr>
          <a:xfrm>
            <a:off x="8000920" y="4122216"/>
            <a:ext cx="4064080" cy="865936"/>
          </a:xfrm>
          <a:prstGeom prst="rect">
            <a:avLst/>
          </a:prstGeom>
        </p:spPr>
      </p:pic>
      <p:sp>
        <p:nvSpPr>
          <p:cNvPr id="13" name="Rectangle 12">
            <a:extLst>
              <a:ext uri="{FF2B5EF4-FFF2-40B4-BE49-F238E27FC236}">
                <a16:creationId xmlns:a16="http://schemas.microsoft.com/office/drawing/2014/main" id="{2C89484D-E7DA-4A7F-800A-75A07CE294EA}"/>
              </a:ext>
            </a:extLst>
          </p:cNvPr>
          <p:cNvSpPr/>
          <p:nvPr/>
        </p:nvSpPr>
        <p:spPr>
          <a:xfrm>
            <a:off x="4634060" y="2547257"/>
            <a:ext cx="2093311" cy="2519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E0A3685-B461-4780-B7F1-C0622252D57C}"/>
              </a:ext>
            </a:extLst>
          </p:cNvPr>
          <p:cNvSpPr/>
          <p:nvPr/>
        </p:nvSpPr>
        <p:spPr>
          <a:xfrm>
            <a:off x="10064798" y="1909635"/>
            <a:ext cx="1610877" cy="3776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1883B49-BC85-4EB8-879E-689F5A4B3A29}"/>
              </a:ext>
            </a:extLst>
          </p:cNvPr>
          <p:cNvSpPr/>
          <p:nvPr/>
        </p:nvSpPr>
        <p:spPr>
          <a:xfrm>
            <a:off x="10064797" y="2548756"/>
            <a:ext cx="1610877" cy="807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73D1E36-7A00-4A7B-BBF5-CA96F31F8D85}"/>
              </a:ext>
            </a:extLst>
          </p:cNvPr>
          <p:cNvSpPr/>
          <p:nvPr/>
        </p:nvSpPr>
        <p:spPr>
          <a:xfrm>
            <a:off x="10064797" y="3427306"/>
            <a:ext cx="1610877" cy="4255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3E8374D-A0D3-4E0E-90CF-66A831E113C7}"/>
              </a:ext>
            </a:extLst>
          </p:cNvPr>
          <p:cNvSpPr txBox="1"/>
          <p:nvPr/>
        </p:nvSpPr>
        <p:spPr>
          <a:xfrm>
            <a:off x="5013518" y="6005726"/>
            <a:ext cx="2697018" cy="430887"/>
          </a:xfrm>
          <a:prstGeom prst="rect">
            <a:avLst/>
          </a:prstGeom>
          <a:noFill/>
        </p:spPr>
        <p:txBody>
          <a:bodyPr wrap="square" rtlCol="0">
            <a:spAutoFit/>
          </a:bodyPr>
          <a:lstStyle/>
          <a:p>
            <a:pPr algn="ctr"/>
            <a:r>
              <a:rPr lang="en-US" sz="1100">
                <a:solidFill>
                  <a:srgbClr val="000000"/>
                </a:solidFill>
              </a:rPr>
              <a:t>Dataset with top 5 features highly correlated to target  </a:t>
            </a:r>
            <a:endParaRPr lang="en-US" sz="1400"/>
          </a:p>
        </p:txBody>
      </p:sp>
      <p:sp>
        <p:nvSpPr>
          <p:cNvPr id="18" name="TextBox 17">
            <a:extLst>
              <a:ext uri="{FF2B5EF4-FFF2-40B4-BE49-F238E27FC236}">
                <a16:creationId xmlns:a16="http://schemas.microsoft.com/office/drawing/2014/main" id="{6EBEFAAF-E324-44F9-8F19-F312AC6F23C6}"/>
              </a:ext>
            </a:extLst>
          </p:cNvPr>
          <p:cNvSpPr txBox="1"/>
          <p:nvPr/>
        </p:nvSpPr>
        <p:spPr>
          <a:xfrm>
            <a:off x="8716288" y="4957960"/>
            <a:ext cx="2697018" cy="430887"/>
          </a:xfrm>
          <a:prstGeom prst="rect">
            <a:avLst/>
          </a:prstGeom>
          <a:noFill/>
        </p:spPr>
        <p:txBody>
          <a:bodyPr wrap="square" rtlCol="0">
            <a:spAutoFit/>
          </a:bodyPr>
          <a:lstStyle/>
          <a:p>
            <a:pPr algn="ctr"/>
            <a:r>
              <a:rPr lang="en-US" sz="1100">
                <a:solidFill>
                  <a:srgbClr val="000000"/>
                </a:solidFill>
              </a:rPr>
              <a:t>Coefficient of all features with target, higher the better.</a:t>
            </a:r>
            <a:endParaRPr lang="en-US" sz="1400"/>
          </a:p>
        </p:txBody>
      </p:sp>
    </p:spTree>
    <p:custDataLst>
      <p:tags r:id="rId1"/>
    </p:custDataLst>
    <p:extLst>
      <p:ext uri="{BB962C8B-B14F-4D97-AF65-F5344CB8AC3E}">
        <p14:creationId xmlns:p14="http://schemas.microsoft.com/office/powerpoint/2010/main" val="1080133871"/>
      </p:ext>
    </p:extLst>
  </p:cSld>
  <p:clrMapOvr>
    <a:masterClrMapping/>
  </p:clrMapOvr>
  <mc:AlternateContent xmlns:mc="http://schemas.openxmlformats.org/markup-compatibility/2006" xmlns:p14="http://schemas.microsoft.com/office/powerpoint/2010/main">
    <mc:Choice Requires="p14">
      <p:transition spd="slow" p14:dur="2000" advTm="216664"/>
    </mc:Choice>
    <mc:Fallback xmlns="">
      <p:transition spd="slow" advTm="21666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4" grpId="0" animBg="1"/>
      <p:bldP spid="15"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67338BD-A059-4C4B-98F2-FE79A26C1520}"/>
              </a:ext>
            </a:extLst>
          </p:cNvPr>
          <p:cNvSpPr>
            <a:spLocks noGrp="1"/>
          </p:cNvSpPr>
          <p:nvPr>
            <p:ph type="title"/>
          </p:nvPr>
        </p:nvSpPr>
        <p:spPr/>
        <p:txBody>
          <a:bodyPr/>
          <a:lstStyle/>
          <a:p>
            <a:r>
              <a:rPr lang="en-MY"/>
              <a:t>Feature Selection - Kendall Correlation</a:t>
            </a:r>
          </a:p>
        </p:txBody>
      </p:sp>
      <p:sp>
        <p:nvSpPr>
          <p:cNvPr id="10" name="BJPseudoFooter">
            <a:extLst>
              <a:ext uri="{FF2B5EF4-FFF2-40B4-BE49-F238E27FC236}">
                <a16:creationId xmlns:a16="http://schemas.microsoft.com/office/drawing/2014/main" id="{E36A7D3F-F166-4755-B9AF-4F263D66B6E0}"/>
              </a:ext>
            </a:extLst>
          </p:cNvPr>
          <p:cNvSpPr txBox="1"/>
          <p:nvPr>
            <p:custDataLst>
              <p:tags r:id="rId2"/>
            </p:custDataLst>
          </p:nvPr>
        </p:nvSpPr>
        <p:spPr>
          <a:xfrm>
            <a:off x="127000" y="6660634"/>
            <a:ext cx="11938000" cy="184666"/>
          </a:xfrm>
          <a:prstGeom prst="rect">
            <a:avLst/>
          </a:prstGeom>
          <a:noFill/>
        </p:spPr>
        <p:txBody>
          <a:bodyPr vert="horz" rtlCol="0">
            <a:spAutoFit/>
          </a:bodyPr>
          <a:lstStyle/>
          <a:p>
            <a:r>
              <a:rPr lang="en-MY" sz="600">
                <a:solidFill>
                  <a:srgbClr val="000000"/>
                </a:solidFill>
                <a:latin typeface="Verdana" panose="020B0604030504040204" pitchFamily="34" charset="0"/>
              </a:rPr>
              <a:t>Internal</a:t>
            </a:r>
          </a:p>
        </p:txBody>
      </p:sp>
      <p:sp>
        <p:nvSpPr>
          <p:cNvPr id="12" name="Content Placeholder 1">
            <a:extLst>
              <a:ext uri="{FF2B5EF4-FFF2-40B4-BE49-F238E27FC236}">
                <a16:creationId xmlns:a16="http://schemas.microsoft.com/office/drawing/2014/main" id="{C7E32382-DE2A-4156-BB9D-EAF183190BB7}"/>
              </a:ext>
            </a:extLst>
          </p:cNvPr>
          <p:cNvSpPr txBox="1">
            <a:spLocks/>
          </p:cNvSpPr>
          <p:nvPr/>
        </p:nvSpPr>
        <p:spPr>
          <a:xfrm>
            <a:off x="515937" y="1068315"/>
            <a:ext cx="10976055" cy="50337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rgbClr val="3C383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400"/>
          </a:p>
        </p:txBody>
      </p:sp>
      <p:sp>
        <p:nvSpPr>
          <p:cNvPr id="2" name="Rectangle 1">
            <a:extLst>
              <a:ext uri="{FF2B5EF4-FFF2-40B4-BE49-F238E27FC236}">
                <a16:creationId xmlns:a16="http://schemas.microsoft.com/office/drawing/2014/main" id="{CBA7318F-BE81-41E0-A8F1-E5F73670A2C0}"/>
              </a:ext>
            </a:extLst>
          </p:cNvPr>
          <p:cNvSpPr/>
          <p:nvPr/>
        </p:nvSpPr>
        <p:spPr>
          <a:xfrm>
            <a:off x="528637" y="1279498"/>
            <a:ext cx="10389841" cy="307777"/>
          </a:xfrm>
          <a:prstGeom prst="rect">
            <a:avLst/>
          </a:prstGeom>
        </p:spPr>
        <p:txBody>
          <a:bodyPr wrap="square">
            <a:spAutoFit/>
          </a:bodyPr>
          <a:lstStyle/>
          <a:p>
            <a:pPr marL="285750" indent="-285750">
              <a:buFont typeface="Arial" panose="020B0604020202020204" pitchFamily="34" charset="0"/>
              <a:buChar char="•"/>
            </a:pPr>
            <a:endParaRPr lang="en-US" sz="1400"/>
          </a:p>
        </p:txBody>
      </p:sp>
      <p:sp>
        <p:nvSpPr>
          <p:cNvPr id="5" name="TextBox 4">
            <a:extLst>
              <a:ext uri="{FF2B5EF4-FFF2-40B4-BE49-F238E27FC236}">
                <a16:creationId xmlns:a16="http://schemas.microsoft.com/office/drawing/2014/main" id="{69A24E96-0F6F-4449-B552-3C49B248E59B}"/>
              </a:ext>
            </a:extLst>
          </p:cNvPr>
          <p:cNvSpPr txBox="1"/>
          <p:nvPr/>
        </p:nvSpPr>
        <p:spPr>
          <a:xfrm>
            <a:off x="546201" y="953685"/>
            <a:ext cx="10915526" cy="5509200"/>
          </a:xfrm>
          <a:prstGeom prst="rect">
            <a:avLst/>
          </a:prstGeom>
          <a:noFill/>
        </p:spPr>
        <p:txBody>
          <a:bodyPr wrap="square" rtlCol="0">
            <a:spAutoFit/>
          </a:bodyPr>
          <a:lstStyle/>
          <a:p>
            <a:pPr marL="342900" indent="-342900" algn="just">
              <a:buFont typeface="+mj-lt"/>
              <a:buAutoNum type="arabicPeriod"/>
            </a:pPr>
            <a:r>
              <a:rPr lang="en-US" sz="1600"/>
              <a:t>Also commonly known as “Kendall’s tau coefficient”, Kendall Correlation is used to access statistical associations based on the ranks of the data.</a:t>
            </a:r>
          </a:p>
          <a:p>
            <a:pPr marL="342900" indent="-342900" algn="just">
              <a:buFont typeface="+mj-lt"/>
              <a:buAutoNum type="arabicPeriod"/>
            </a:pPr>
            <a:endParaRPr lang="en-US" sz="1600"/>
          </a:p>
          <a:p>
            <a:pPr marL="342900" indent="-342900" algn="just">
              <a:buFont typeface="+mj-lt"/>
              <a:buAutoNum type="arabicPeriod"/>
            </a:pPr>
            <a:r>
              <a:rPr lang="en-US" sz="1600"/>
              <a:t>This is also the best alternative to Spearman correlation (non-parametric) when your sample size is small and has many tied ranks.</a:t>
            </a:r>
          </a:p>
          <a:p>
            <a:pPr marL="342900" indent="-342900" algn="just">
              <a:buFont typeface="+mj-lt"/>
              <a:buAutoNum type="arabicPeriod"/>
            </a:pPr>
            <a:endParaRPr lang="en-US" sz="1600"/>
          </a:p>
          <a:p>
            <a:pPr marL="342900" indent="-342900" algn="just">
              <a:buFont typeface="+mj-lt"/>
              <a:buAutoNum type="arabicPeriod"/>
            </a:pPr>
            <a:r>
              <a:rPr lang="en-US" sz="1600"/>
              <a:t>Kendall rank correlation is used to test the similarities in the ordering of data when it is ranked by quantities. It uses pairs of observations and determines the strength of association based on the patter on concordance and discordance between the pairs.</a:t>
            </a:r>
          </a:p>
          <a:p>
            <a:pPr marL="342900" indent="-342900" algn="just">
              <a:buFont typeface="+mj-lt"/>
              <a:buAutoNum type="arabicPeriod"/>
            </a:pPr>
            <a:endParaRPr lang="en-US" sz="1600"/>
          </a:p>
          <a:p>
            <a:pPr marL="342900" indent="-342900" algn="just">
              <a:buFont typeface="+mj-lt"/>
              <a:buAutoNum type="arabicPeriod"/>
            </a:pPr>
            <a:r>
              <a:rPr lang="en-US" sz="1600" b="1"/>
              <a:t>Concordant</a:t>
            </a:r>
            <a:r>
              <a:rPr lang="en-US" sz="1600"/>
              <a:t>: Ordered in the same way (consistency).</a:t>
            </a:r>
          </a:p>
          <a:p>
            <a:pPr algn="just"/>
            <a:r>
              <a:rPr lang="en-US" sz="1600"/>
              <a:t>      </a:t>
            </a:r>
            <a:r>
              <a:rPr lang="en-US" sz="1200"/>
              <a:t>A pair of observations is considered concordant if (x2 — x1) and (y2 — y1) have the same sign.</a:t>
            </a:r>
          </a:p>
          <a:p>
            <a:pPr marL="342900" indent="-342900" algn="just">
              <a:buFont typeface="+mj-lt"/>
              <a:buAutoNum type="arabicPeriod"/>
            </a:pPr>
            <a:endParaRPr lang="en-US" sz="1600"/>
          </a:p>
          <a:p>
            <a:pPr marL="342900" indent="-342900">
              <a:buFont typeface="+mj-lt"/>
              <a:buAutoNum type="arabicPeriod" startAt="5"/>
            </a:pPr>
            <a:r>
              <a:rPr lang="en-US" sz="1600" b="1"/>
              <a:t>Discordant</a:t>
            </a:r>
            <a:r>
              <a:rPr lang="en-US" sz="1600"/>
              <a:t>: Ordered differently (inconsistency).</a:t>
            </a:r>
            <a:br>
              <a:rPr lang="en-US" sz="1600"/>
            </a:br>
            <a:r>
              <a:rPr lang="en-US" sz="1200"/>
              <a:t>A pair of observations is considered concordant if (x2 — x1) and (y2 — y1) have opposite signs.</a:t>
            </a:r>
          </a:p>
          <a:p>
            <a:pPr marL="342900" indent="-342900" algn="just">
              <a:buFont typeface="+mj-lt"/>
              <a:buAutoNum type="arabicPeriod" startAt="5"/>
            </a:pPr>
            <a:endParaRPr lang="en-US" sz="1600"/>
          </a:p>
          <a:p>
            <a:pPr marL="342900" indent="-342900" algn="just">
              <a:buFont typeface="+mj-lt"/>
              <a:buAutoNum type="arabicPeriod" startAt="5"/>
            </a:pPr>
            <a:r>
              <a:rPr lang="en-US" sz="1600"/>
              <a:t>Kendall coefficient of correlation is usually smaller values than Spearman correlation. The calculations are based on concordant and discordant pairs. Insensitive to error. P values are more accurate with smaller sample sizes.</a:t>
            </a:r>
          </a:p>
          <a:p>
            <a:pPr marL="342900" indent="-342900" algn="just">
              <a:buFont typeface="+mj-lt"/>
              <a:buAutoNum type="arabicPeriod" startAt="5"/>
            </a:pPr>
            <a:endParaRPr lang="en-US" sz="1600"/>
          </a:p>
          <a:p>
            <a:pPr marL="342900" indent="-342900" algn="just">
              <a:buFont typeface="+mj-lt"/>
              <a:buAutoNum type="arabicPeriod" startAt="5"/>
            </a:pPr>
            <a:endParaRPr lang="en-US" sz="1600"/>
          </a:p>
          <a:p>
            <a:pPr marL="342900" indent="-342900" algn="just">
              <a:buFont typeface="+mj-lt"/>
              <a:buAutoNum type="arabicPeriod" startAt="5"/>
            </a:pPr>
            <a:endParaRPr lang="en-US" sz="1600"/>
          </a:p>
          <a:p>
            <a:pPr marL="342900" indent="-342900" algn="just">
              <a:buFont typeface="+mj-lt"/>
              <a:buAutoNum type="arabicPeriod" startAt="5"/>
            </a:pPr>
            <a:endParaRPr lang="en-US" sz="1600"/>
          </a:p>
        </p:txBody>
      </p:sp>
      <p:sp>
        <p:nvSpPr>
          <p:cNvPr id="7" name="Slide Number Placeholder 2">
            <a:extLst>
              <a:ext uri="{FF2B5EF4-FFF2-40B4-BE49-F238E27FC236}">
                <a16:creationId xmlns:a16="http://schemas.microsoft.com/office/drawing/2014/main" id="{42DA49E7-8654-4A94-B78A-AB435739CB1E}"/>
              </a:ext>
            </a:extLst>
          </p:cNvPr>
          <p:cNvSpPr>
            <a:spLocks noGrp="1"/>
          </p:cNvSpPr>
          <p:nvPr>
            <p:ph type="sldNum" sz="quarter" idx="12"/>
          </p:nvPr>
        </p:nvSpPr>
        <p:spPr>
          <a:xfrm>
            <a:off x="11491994" y="6295509"/>
            <a:ext cx="184069" cy="365125"/>
          </a:xfrm>
        </p:spPr>
        <p:txBody>
          <a:bodyPr/>
          <a:lstStyle/>
          <a:p>
            <a:fld id="{F595E21E-DEBA-8F42-9C16-77733D726770}" type="slidenum">
              <a:rPr lang="en-US" smtClean="0"/>
              <a:t>14</a:t>
            </a:fld>
            <a:endParaRPr lang="en-US"/>
          </a:p>
        </p:txBody>
      </p:sp>
      <p:pic>
        <p:nvPicPr>
          <p:cNvPr id="4" name="Picture 3">
            <a:extLst>
              <a:ext uri="{FF2B5EF4-FFF2-40B4-BE49-F238E27FC236}">
                <a16:creationId xmlns:a16="http://schemas.microsoft.com/office/drawing/2014/main" id="{57D35F24-96FF-403C-BAD0-57AEF10F4EBC}"/>
              </a:ext>
            </a:extLst>
          </p:cNvPr>
          <p:cNvPicPr>
            <a:picLocks noChangeAspect="1"/>
          </p:cNvPicPr>
          <p:nvPr/>
        </p:nvPicPr>
        <p:blipFill>
          <a:blip r:embed="rId5"/>
          <a:stretch>
            <a:fillRect/>
          </a:stretch>
        </p:blipFill>
        <p:spPr>
          <a:xfrm>
            <a:off x="7828251" y="3326654"/>
            <a:ext cx="1583603" cy="1013506"/>
          </a:xfrm>
          <a:prstGeom prst="rect">
            <a:avLst/>
          </a:prstGeom>
        </p:spPr>
      </p:pic>
      <p:pic>
        <p:nvPicPr>
          <p:cNvPr id="6" name="Picture 5">
            <a:extLst>
              <a:ext uri="{FF2B5EF4-FFF2-40B4-BE49-F238E27FC236}">
                <a16:creationId xmlns:a16="http://schemas.microsoft.com/office/drawing/2014/main" id="{E4D65075-7DAB-435A-A57C-8E32E1401B3E}"/>
              </a:ext>
            </a:extLst>
          </p:cNvPr>
          <p:cNvPicPr>
            <a:picLocks noChangeAspect="1"/>
          </p:cNvPicPr>
          <p:nvPr/>
        </p:nvPicPr>
        <p:blipFill>
          <a:blip r:embed="rId6"/>
          <a:stretch>
            <a:fillRect/>
          </a:stretch>
        </p:blipFill>
        <p:spPr>
          <a:xfrm>
            <a:off x="9411854" y="3625580"/>
            <a:ext cx="1924050" cy="438150"/>
          </a:xfrm>
          <a:prstGeom prst="rect">
            <a:avLst/>
          </a:prstGeom>
        </p:spPr>
      </p:pic>
    </p:spTree>
    <p:custDataLst>
      <p:tags r:id="rId1"/>
    </p:custDataLst>
    <p:extLst>
      <p:ext uri="{BB962C8B-B14F-4D97-AF65-F5344CB8AC3E}">
        <p14:creationId xmlns:p14="http://schemas.microsoft.com/office/powerpoint/2010/main" val="2400402225"/>
      </p:ext>
    </p:extLst>
  </p:cSld>
  <p:clrMapOvr>
    <a:masterClrMapping/>
  </p:clrMapOvr>
  <mc:AlternateContent xmlns:mc="http://schemas.openxmlformats.org/markup-compatibility/2006" xmlns:p14="http://schemas.microsoft.com/office/powerpoint/2010/main">
    <mc:Choice Requires="p14">
      <p:transition spd="slow" p14:dur="2000" advTm="216664"/>
    </mc:Choice>
    <mc:Fallback xmlns="">
      <p:transition spd="slow" advTm="216664"/>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33CA667-8358-4ECB-85D4-68A9AA5E1BD7}"/>
              </a:ext>
            </a:extLst>
          </p:cNvPr>
          <p:cNvSpPr>
            <a:spLocks noGrp="1"/>
          </p:cNvSpPr>
          <p:nvPr>
            <p:ph type="sldNum" sz="quarter" idx="12"/>
          </p:nvPr>
        </p:nvSpPr>
        <p:spPr/>
        <p:txBody>
          <a:bodyPr/>
          <a:lstStyle/>
          <a:p>
            <a:fld id="{F595E21E-DEBA-8F42-9C16-77733D726770}" type="slidenum">
              <a:rPr lang="en-US" smtClean="0"/>
              <a:t>15</a:t>
            </a:fld>
            <a:endParaRPr lang="en-US"/>
          </a:p>
        </p:txBody>
      </p:sp>
      <p:sp>
        <p:nvSpPr>
          <p:cNvPr id="11" name="Title 10">
            <a:extLst>
              <a:ext uri="{FF2B5EF4-FFF2-40B4-BE49-F238E27FC236}">
                <a16:creationId xmlns:a16="http://schemas.microsoft.com/office/drawing/2014/main" id="{E67338BD-A059-4C4B-98F2-FE79A26C1520}"/>
              </a:ext>
            </a:extLst>
          </p:cNvPr>
          <p:cNvSpPr>
            <a:spLocks noGrp="1"/>
          </p:cNvSpPr>
          <p:nvPr>
            <p:ph type="title"/>
          </p:nvPr>
        </p:nvSpPr>
        <p:spPr/>
        <p:txBody>
          <a:bodyPr/>
          <a:lstStyle/>
          <a:p>
            <a:r>
              <a:rPr lang="en-MY"/>
              <a:t>Feature Selection - Kendall Correlation</a:t>
            </a:r>
          </a:p>
        </p:txBody>
      </p:sp>
      <p:sp>
        <p:nvSpPr>
          <p:cNvPr id="10" name="BJPseudoFooter">
            <a:extLst>
              <a:ext uri="{FF2B5EF4-FFF2-40B4-BE49-F238E27FC236}">
                <a16:creationId xmlns:a16="http://schemas.microsoft.com/office/drawing/2014/main" id="{E36A7D3F-F166-4755-B9AF-4F263D66B6E0}"/>
              </a:ext>
            </a:extLst>
          </p:cNvPr>
          <p:cNvSpPr txBox="1"/>
          <p:nvPr>
            <p:custDataLst>
              <p:tags r:id="rId2"/>
            </p:custDataLst>
          </p:nvPr>
        </p:nvSpPr>
        <p:spPr>
          <a:xfrm>
            <a:off x="127000" y="6660634"/>
            <a:ext cx="11938000" cy="184666"/>
          </a:xfrm>
          <a:prstGeom prst="rect">
            <a:avLst/>
          </a:prstGeom>
          <a:noFill/>
        </p:spPr>
        <p:txBody>
          <a:bodyPr vert="horz" rtlCol="0">
            <a:spAutoFit/>
          </a:bodyPr>
          <a:lstStyle/>
          <a:p>
            <a:r>
              <a:rPr lang="en-MY" sz="600">
                <a:solidFill>
                  <a:srgbClr val="000000"/>
                </a:solidFill>
                <a:latin typeface="Verdana" panose="020B0604030504040204" pitchFamily="34" charset="0"/>
              </a:rPr>
              <a:t>Internal</a:t>
            </a:r>
          </a:p>
        </p:txBody>
      </p:sp>
      <p:sp>
        <p:nvSpPr>
          <p:cNvPr id="12" name="Content Placeholder 1">
            <a:extLst>
              <a:ext uri="{FF2B5EF4-FFF2-40B4-BE49-F238E27FC236}">
                <a16:creationId xmlns:a16="http://schemas.microsoft.com/office/drawing/2014/main" id="{C7E32382-DE2A-4156-BB9D-EAF183190BB7}"/>
              </a:ext>
            </a:extLst>
          </p:cNvPr>
          <p:cNvSpPr txBox="1">
            <a:spLocks/>
          </p:cNvSpPr>
          <p:nvPr/>
        </p:nvSpPr>
        <p:spPr>
          <a:xfrm>
            <a:off x="515938" y="1068315"/>
            <a:ext cx="3217862" cy="52100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rgbClr val="3C383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AutoNum type="arabicPeriod"/>
            </a:pPr>
            <a:endParaRPr lang="en-US" sz="1400"/>
          </a:p>
        </p:txBody>
      </p:sp>
      <p:pic>
        <p:nvPicPr>
          <p:cNvPr id="2" name="Picture 1">
            <a:extLst>
              <a:ext uri="{FF2B5EF4-FFF2-40B4-BE49-F238E27FC236}">
                <a16:creationId xmlns:a16="http://schemas.microsoft.com/office/drawing/2014/main" id="{B3E07D44-E450-4662-ABDD-4E45F9BA8D3A}"/>
              </a:ext>
            </a:extLst>
          </p:cNvPr>
          <p:cNvPicPr>
            <a:picLocks noChangeAspect="1"/>
          </p:cNvPicPr>
          <p:nvPr/>
        </p:nvPicPr>
        <p:blipFill>
          <a:blip r:embed="rId5"/>
          <a:srcRect/>
          <a:stretch/>
        </p:blipFill>
        <p:spPr>
          <a:xfrm>
            <a:off x="5694629" y="1717254"/>
            <a:ext cx="4955265" cy="2428408"/>
          </a:xfrm>
          <a:prstGeom prst="rect">
            <a:avLst/>
          </a:prstGeom>
        </p:spPr>
      </p:pic>
      <p:sp>
        <p:nvSpPr>
          <p:cNvPr id="7" name="Rectangle 6">
            <a:extLst>
              <a:ext uri="{FF2B5EF4-FFF2-40B4-BE49-F238E27FC236}">
                <a16:creationId xmlns:a16="http://schemas.microsoft.com/office/drawing/2014/main" id="{4BED413D-66CB-477B-9DA3-5D8912467FA9}"/>
              </a:ext>
            </a:extLst>
          </p:cNvPr>
          <p:cNvSpPr/>
          <p:nvPr/>
        </p:nvSpPr>
        <p:spPr>
          <a:xfrm>
            <a:off x="5694062" y="1255320"/>
            <a:ext cx="5982000" cy="303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400"/>
              <a:t>Select Numeric Columns</a:t>
            </a:r>
          </a:p>
        </p:txBody>
      </p:sp>
      <p:pic>
        <p:nvPicPr>
          <p:cNvPr id="4" name="Picture 3">
            <a:extLst>
              <a:ext uri="{FF2B5EF4-FFF2-40B4-BE49-F238E27FC236}">
                <a16:creationId xmlns:a16="http://schemas.microsoft.com/office/drawing/2014/main" id="{B687E702-6AC3-4CAF-809F-D092E527A50A}"/>
              </a:ext>
            </a:extLst>
          </p:cNvPr>
          <p:cNvPicPr>
            <a:picLocks noChangeAspect="1"/>
          </p:cNvPicPr>
          <p:nvPr/>
        </p:nvPicPr>
        <p:blipFill rotWithShape="1">
          <a:blip r:embed="rId6"/>
          <a:srcRect/>
          <a:stretch/>
        </p:blipFill>
        <p:spPr>
          <a:xfrm>
            <a:off x="6096000" y="4148501"/>
            <a:ext cx="2641497" cy="2266784"/>
          </a:xfrm>
          <a:prstGeom prst="rect">
            <a:avLst/>
          </a:prstGeom>
        </p:spPr>
      </p:pic>
      <p:sp>
        <p:nvSpPr>
          <p:cNvPr id="5" name="Rectangle 4">
            <a:extLst>
              <a:ext uri="{FF2B5EF4-FFF2-40B4-BE49-F238E27FC236}">
                <a16:creationId xmlns:a16="http://schemas.microsoft.com/office/drawing/2014/main" id="{FA2AC0B3-611A-4699-8DFE-D446C60ED436}"/>
              </a:ext>
            </a:extLst>
          </p:cNvPr>
          <p:cNvSpPr/>
          <p:nvPr/>
        </p:nvSpPr>
        <p:spPr>
          <a:xfrm>
            <a:off x="546617" y="1242210"/>
            <a:ext cx="4955265" cy="1600438"/>
          </a:xfrm>
          <a:prstGeom prst="rect">
            <a:avLst/>
          </a:prstGeom>
        </p:spPr>
        <p:txBody>
          <a:bodyPr wrap="square">
            <a:spAutoFit/>
          </a:bodyPr>
          <a:lstStyle/>
          <a:p>
            <a:pPr marL="342900" indent="-342900" algn="just">
              <a:buFont typeface="+mj-lt"/>
              <a:buAutoNum type="arabicPeriod"/>
            </a:pPr>
            <a:r>
              <a:rPr lang="en-US" sz="1400"/>
              <a:t>Connect input data to </a:t>
            </a:r>
            <a:r>
              <a:rPr lang="en-US" sz="1400" b="1"/>
              <a:t>Select Columns in Dataset </a:t>
            </a:r>
            <a:r>
              <a:rPr lang="en-US" sz="1400"/>
              <a:t>module</a:t>
            </a:r>
            <a:r>
              <a:rPr lang="en-US" sz="1400" b="1"/>
              <a:t>.</a:t>
            </a:r>
          </a:p>
          <a:p>
            <a:pPr marL="342900" indent="-342900" algn="just">
              <a:buFont typeface="+mj-lt"/>
              <a:buAutoNum type="arabicPeriod" startAt="2"/>
            </a:pPr>
            <a:r>
              <a:rPr lang="en-US" sz="1400"/>
              <a:t>Include only numeric columns as shown in diagram on the right.</a:t>
            </a:r>
          </a:p>
          <a:p>
            <a:pPr marL="342900" indent="-342900" algn="just">
              <a:buFont typeface="+mj-lt"/>
              <a:buAutoNum type="arabicPeriod" startAt="2"/>
            </a:pPr>
            <a:r>
              <a:rPr lang="en-US" sz="1400"/>
              <a:t>Include also “</a:t>
            </a:r>
            <a:r>
              <a:rPr lang="en-US" sz="1400" err="1"/>
              <a:t>is_canceled</a:t>
            </a:r>
            <a:r>
              <a:rPr lang="en-US" sz="1400"/>
              <a:t>” to be used as Target Column.</a:t>
            </a:r>
          </a:p>
          <a:p>
            <a:pPr marL="342900" indent="-342900" algn="just">
              <a:buFont typeface="+mj-lt"/>
              <a:buAutoNum type="arabicPeriod" startAt="2"/>
            </a:pPr>
            <a:r>
              <a:rPr lang="en-US" sz="1400"/>
              <a:t>Rejoin the columns later using </a:t>
            </a:r>
            <a:r>
              <a:rPr lang="en-US" sz="1400" b="1"/>
              <a:t>Add Columns</a:t>
            </a:r>
            <a:br>
              <a:rPr lang="en-US" sz="1400" b="1"/>
            </a:br>
            <a:r>
              <a:rPr lang="en-US" sz="1400"/>
              <a:t>if required. The original order of rows is preserved.</a:t>
            </a:r>
          </a:p>
        </p:txBody>
      </p:sp>
      <p:pic>
        <p:nvPicPr>
          <p:cNvPr id="13" name="Picture 12">
            <a:extLst>
              <a:ext uri="{FF2B5EF4-FFF2-40B4-BE49-F238E27FC236}">
                <a16:creationId xmlns:a16="http://schemas.microsoft.com/office/drawing/2014/main" id="{58A95CF2-DB72-487B-9D16-25EC87FE563F}"/>
              </a:ext>
            </a:extLst>
          </p:cNvPr>
          <p:cNvPicPr>
            <a:picLocks noChangeAspect="1"/>
          </p:cNvPicPr>
          <p:nvPr/>
        </p:nvPicPr>
        <p:blipFill rotWithShape="1">
          <a:blip r:embed="rId7"/>
          <a:srcRect/>
          <a:stretch/>
        </p:blipFill>
        <p:spPr>
          <a:xfrm>
            <a:off x="8908460" y="4162818"/>
            <a:ext cx="2413500" cy="2146544"/>
          </a:xfrm>
          <a:prstGeom prst="rect">
            <a:avLst/>
          </a:prstGeom>
        </p:spPr>
      </p:pic>
      <p:pic>
        <p:nvPicPr>
          <p:cNvPr id="6" name="Picture 5">
            <a:extLst>
              <a:ext uri="{FF2B5EF4-FFF2-40B4-BE49-F238E27FC236}">
                <a16:creationId xmlns:a16="http://schemas.microsoft.com/office/drawing/2014/main" id="{22A096E1-609D-457E-8C2E-233DC3AA7F5B}"/>
              </a:ext>
            </a:extLst>
          </p:cNvPr>
          <p:cNvPicPr>
            <a:picLocks noChangeAspect="1"/>
          </p:cNvPicPr>
          <p:nvPr/>
        </p:nvPicPr>
        <p:blipFill>
          <a:blip r:embed="rId8"/>
          <a:stretch>
            <a:fillRect/>
          </a:stretch>
        </p:blipFill>
        <p:spPr>
          <a:xfrm>
            <a:off x="10021995" y="2799438"/>
            <a:ext cx="1654067" cy="1324546"/>
          </a:xfrm>
          <a:prstGeom prst="rect">
            <a:avLst/>
          </a:prstGeom>
        </p:spPr>
      </p:pic>
    </p:spTree>
    <p:custDataLst>
      <p:tags r:id="rId1"/>
    </p:custDataLst>
    <p:extLst>
      <p:ext uri="{BB962C8B-B14F-4D97-AF65-F5344CB8AC3E}">
        <p14:creationId xmlns:p14="http://schemas.microsoft.com/office/powerpoint/2010/main" val="2395910034"/>
      </p:ext>
    </p:extLst>
  </p:cSld>
  <p:clrMapOvr>
    <a:masterClrMapping/>
  </p:clrMapOvr>
  <mc:AlternateContent xmlns:mc="http://schemas.openxmlformats.org/markup-compatibility/2006" xmlns:p14="http://schemas.microsoft.com/office/powerpoint/2010/main">
    <mc:Choice Requires="p14">
      <p:transition spd="slow" p14:dur="2000" advTm="216664"/>
    </mc:Choice>
    <mc:Fallback xmlns="">
      <p:transition spd="slow" advTm="21666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33CA667-8358-4ECB-85D4-68A9AA5E1BD7}"/>
              </a:ext>
            </a:extLst>
          </p:cNvPr>
          <p:cNvSpPr>
            <a:spLocks noGrp="1"/>
          </p:cNvSpPr>
          <p:nvPr>
            <p:ph type="sldNum" sz="quarter" idx="12"/>
          </p:nvPr>
        </p:nvSpPr>
        <p:spPr/>
        <p:txBody>
          <a:bodyPr/>
          <a:lstStyle/>
          <a:p>
            <a:fld id="{F595E21E-DEBA-8F42-9C16-77733D726770}" type="slidenum">
              <a:rPr lang="en-US" smtClean="0"/>
              <a:t>16</a:t>
            </a:fld>
            <a:endParaRPr lang="en-US"/>
          </a:p>
        </p:txBody>
      </p:sp>
      <p:sp>
        <p:nvSpPr>
          <p:cNvPr id="11" name="Title 10">
            <a:extLst>
              <a:ext uri="{FF2B5EF4-FFF2-40B4-BE49-F238E27FC236}">
                <a16:creationId xmlns:a16="http://schemas.microsoft.com/office/drawing/2014/main" id="{E67338BD-A059-4C4B-98F2-FE79A26C1520}"/>
              </a:ext>
            </a:extLst>
          </p:cNvPr>
          <p:cNvSpPr>
            <a:spLocks noGrp="1"/>
          </p:cNvSpPr>
          <p:nvPr>
            <p:ph type="title"/>
          </p:nvPr>
        </p:nvSpPr>
        <p:spPr/>
        <p:txBody>
          <a:bodyPr/>
          <a:lstStyle/>
          <a:p>
            <a:r>
              <a:rPr lang="en-MY">
                <a:latin typeface="Arial"/>
                <a:cs typeface="Arial"/>
              </a:rPr>
              <a:t>Feature Selection - Kendall Correlation</a:t>
            </a:r>
          </a:p>
        </p:txBody>
      </p:sp>
      <p:sp>
        <p:nvSpPr>
          <p:cNvPr id="10" name="BJPseudoFooter">
            <a:extLst>
              <a:ext uri="{FF2B5EF4-FFF2-40B4-BE49-F238E27FC236}">
                <a16:creationId xmlns:a16="http://schemas.microsoft.com/office/drawing/2014/main" id="{E36A7D3F-F166-4755-B9AF-4F263D66B6E0}"/>
              </a:ext>
            </a:extLst>
          </p:cNvPr>
          <p:cNvSpPr txBox="1"/>
          <p:nvPr>
            <p:custDataLst>
              <p:tags r:id="rId2"/>
            </p:custDataLst>
          </p:nvPr>
        </p:nvSpPr>
        <p:spPr>
          <a:xfrm>
            <a:off x="127000" y="6660634"/>
            <a:ext cx="11938000" cy="184666"/>
          </a:xfrm>
          <a:prstGeom prst="rect">
            <a:avLst/>
          </a:prstGeom>
          <a:noFill/>
        </p:spPr>
        <p:txBody>
          <a:bodyPr vert="horz" rtlCol="0">
            <a:spAutoFit/>
          </a:bodyPr>
          <a:lstStyle/>
          <a:p>
            <a:r>
              <a:rPr lang="en-MY" sz="600">
                <a:solidFill>
                  <a:srgbClr val="000000"/>
                </a:solidFill>
                <a:latin typeface="Verdana" panose="020B0604030504040204" pitchFamily="34" charset="0"/>
              </a:rPr>
              <a:t>Internal</a:t>
            </a:r>
          </a:p>
        </p:txBody>
      </p:sp>
      <p:sp>
        <p:nvSpPr>
          <p:cNvPr id="12" name="Content Placeholder 1">
            <a:extLst>
              <a:ext uri="{FF2B5EF4-FFF2-40B4-BE49-F238E27FC236}">
                <a16:creationId xmlns:a16="http://schemas.microsoft.com/office/drawing/2014/main" id="{C7E32382-DE2A-4156-BB9D-EAF183190BB7}"/>
              </a:ext>
            </a:extLst>
          </p:cNvPr>
          <p:cNvSpPr txBox="1">
            <a:spLocks/>
          </p:cNvSpPr>
          <p:nvPr/>
        </p:nvSpPr>
        <p:spPr>
          <a:xfrm>
            <a:off x="515938" y="1068315"/>
            <a:ext cx="3217862" cy="52100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rgbClr val="3C383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AutoNum type="arabicPeriod"/>
            </a:pPr>
            <a:endParaRPr lang="en-US" sz="1400"/>
          </a:p>
        </p:txBody>
      </p:sp>
      <p:pic>
        <p:nvPicPr>
          <p:cNvPr id="2" name="Picture 1">
            <a:extLst>
              <a:ext uri="{FF2B5EF4-FFF2-40B4-BE49-F238E27FC236}">
                <a16:creationId xmlns:a16="http://schemas.microsoft.com/office/drawing/2014/main" id="{B3E07D44-E450-4662-ABDD-4E45F9BA8D3A}"/>
              </a:ext>
            </a:extLst>
          </p:cNvPr>
          <p:cNvPicPr>
            <a:picLocks noChangeAspect="1"/>
          </p:cNvPicPr>
          <p:nvPr/>
        </p:nvPicPr>
        <p:blipFill>
          <a:blip r:embed="rId5"/>
          <a:srcRect/>
          <a:stretch/>
        </p:blipFill>
        <p:spPr>
          <a:xfrm>
            <a:off x="4634060" y="1806896"/>
            <a:ext cx="5296806" cy="1947572"/>
          </a:xfrm>
          <a:prstGeom prst="rect">
            <a:avLst/>
          </a:prstGeom>
        </p:spPr>
      </p:pic>
      <p:sp>
        <p:nvSpPr>
          <p:cNvPr id="7" name="Rectangle 6">
            <a:extLst>
              <a:ext uri="{FF2B5EF4-FFF2-40B4-BE49-F238E27FC236}">
                <a16:creationId xmlns:a16="http://schemas.microsoft.com/office/drawing/2014/main" id="{4BED413D-66CB-477B-9DA3-5D8912467FA9}"/>
              </a:ext>
            </a:extLst>
          </p:cNvPr>
          <p:cNvSpPr/>
          <p:nvPr/>
        </p:nvSpPr>
        <p:spPr>
          <a:xfrm>
            <a:off x="4634060" y="1288944"/>
            <a:ext cx="7042002" cy="303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400"/>
              <a:t>Execute Kendall Correlation</a:t>
            </a:r>
          </a:p>
        </p:txBody>
      </p:sp>
      <p:sp>
        <p:nvSpPr>
          <p:cNvPr id="5" name="Rectangle 4">
            <a:extLst>
              <a:ext uri="{FF2B5EF4-FFF2-40B4-BE49-F238E27FC236}">
                <a16:creationId xmlns:a16="http://schemas.microsoft.com/office/drawing/2014/main" id="{FA2AC0B3-611A-4699-8DFE-D446C60ED436}"/>
              </a:ext>
            </a:extLst>
          </p:cNvPr>
          <p:cNvSpPr/>
          <p:nvPr/>
        </p:nvSpPr>
        <p:spPr>
          <a:xfrm>
            <a:off x="613064" y="878752"/>
            <a:ext cx="3828624" cy="5909310"/>
          </a:xfrm>
          <a:prstGeom prst="rect">
            <a:avLst/>
          </a:prstGeom>
        </p:spPr>
        <p:txBody>
          <a:bodyPr wrap="square">
            <a:spAutoFit/>
          </a:bodyPr>
          <a:lstStyle/>
          <a:p>
            <a:pPr marL="342900" indent="-342900" algn="just">
              <a:buFont typeface="+mj-lt"/>
              <a:buAutoNum type="arabicPeriod"/>
            </a:pPr>
            <a:r>
              <a:rPr lang="en-US" sz="1400"/>
              <a:t>Connect to </a:t>
            </a:r>
            <a:r>
              <a:rPr lang="en-US" sz="1400" b="1"/>
              <a:t>Filter Based Feature Selection </a:t>
            </a:r>
            <a:r>
              <a:rPr lang="en-US" sz="1400"/>
              <a:t>module.</a:t>
            </a:r>
          </a:p>
          <a:p>
            <a:pPr marL="342900" indent="-342900" algn="just">
              <a:buFont typeface="+mj-lt"/>
              <a:buAutoNum type="arabicPeriod"/>
            </a:pPr>
            <a:r>
              <a:rPr lang="en-US" sz="1400"/>
              <a:t>Select </a:t>
            </a:r>
            <a:r>
              <a:rPr lang="en-US" sz="1400" b="1"/>
              <a:t>Kendall Correlation </a:t>
            </a:r>
            <a:r>
              <a:rPr lang="en-US" sz="1400"/>
              <a:t>as Feature Scoring Method.</a:t>
            </a:r>
          </a:p>
          <a:p>
            <a:pPr marL="342900" indent="-342900" algn="just">
              <a:buFont typeface="+mj-lt"/>
              <a:buAutoNum type="arabicPeriod"/>
            </a:pPr>
            <a:r>
              <a:rPr lang="en-US" sz="1400"/>
              <a:t>Click Launch column selector and choose one label as Target column, for example, “</a:t>
            </a:r>
            <a:r>
              <a:rPr lang="en-US" sz="1400" err="1"/>
              <a:t>is_canceled</a:t>
            </a:r>
            <a:r>
              <a:rPr lang="en-US" sz="1400"/>
              <a:t>”.</a:t>
            </a:r>
          </a:p>
          <a:p>
            <a:pPr marL="342900" indent="-342900" algn="just">
              <a:buFont typeface="+mj-lt"/>
              <a:buAutoNum type="arabicPeriod"/>
            </a:pPr>
            <a:r>
              <a:rPr lang="en-US" sz="1400"/>
              <a:t>Type the number of columns for Number of desired features to indicate number of resultant features desired. For example, “5” :</a:t>
            </a:r>
          </a:p>
          <a:p>
            <a:pPr marL="800100" lvl="1" indent="-342900" algn="just">
              <a:buFont typeface="Arial" panose="020B0604020202020204" pitchFamily="34" charset="0"/>
              <a:buChar char="•"/>
            </a:pPr>
            <a:r>
              <a:rPr lang="en-US" sz="1400"/>
              <a:t>If the specified number of desired features is greater than the number of columns in the dataset, then all features are returned, even those with zero scores.</a:t>
            </a:r>
          </a:p>
          <a:p>
            <a:pPr marL="800100" lvl="1" indent="-342900" algn="just">
              <a:buFont typeface="Arial" panose="020B0604020202020204" pitchFamily="34" charset="0"/>
              <a:buChar char="•"/>
            </a:pPr>
            <a:r>
              <a:rPr lang="en-US" sz="1400"/>
              <a:t>If specify fewer result columns than there are feature columns, the features are ranked by descending score, and only the top features are returned.</a:t>
            </a:r>
          </a:p>
          <a:p>
            <a:pPr marL="342900" indent="-342900" algn="just">
              <a:buFont typeface="+mj-lt"/>
              <a:buAutoNum type="arabicPeriod"/>
            </a:pPr>
            <a:r>
              <a:rPr lang="en-US" sz="1400"/>
              <a:t>Run the experiment and visualize results.</a:t>
            </a:r>
          </a:p>
          <a:p>
            <a:pPr marL="800100" lvl="1" indent="-342900" algn="just">
              <a:buFont typeface="Arial" panose="020B0604020202020204" pitchFamily="34" charset="0"/>
              <a:buChar char="•"/>
            </a:pPr>
            <a:r>
              <a:rPr lang="en-US" sz="1400"/>
              <a:t>Returned dataset with Top 5 features based on a coefficient</a:t>
            </a:r>
          </a:p>
          <a:p>
            <a:pPr marL="800100" lvl="1" indent="-342900" algn="just">
              <a:buFont typeface="Arial" panose="020B0604020202020204" pitchFamily="34" charset="0"/>
              <a:buChar char="•"/>
            </a:pPr>
            <a:r>
              <a:rPr lang="en-US" sz="1400"/>
              <a:t>Coefficient of all features with Target column</a:t>
            </a:r>
          </a:p>
          <a:p>
            <a:pPr marL="342900" indent="-342900" algn="just">
              <a:buFont typeface="+mj-lt"/>
              <a:buAutoNum type="arabicPeriod"/>
            </a:pPr>
            <a:endParaRPr lang="en-US" sz="1400"/>
          </a:p>
        </p:txBody>
      </p:sp>
      <p:pic>
        <p:nvPicPr>
          <p:cNvPr id="8" name="Picture 7">
            <a:extLst>
              <a:ext uri="{FF2B5EF4-FFF2-40B4-BE49-F238E27FC236}">
                <a16:creationId xmlns:a16="http://schemas.microsoft.com/office/drawing/2014/main" id="{578EA8FA-DB53-4D42-B716-222B3AC0A4FF}"/>
              </a:ext>
            </a:extLst>
          </p:cNvPr>
          <p:cNvPicPr>
            <a:picLocks noChangeAspect="1"/>
          </p:cNvPicPr>
          <p:nvPr/>
        </p:nvPicPr>
        <p:blipFill>
          <a:blip r:embed="rId6"/>
          <a:srcRect/>
          <a:stretch/>
        </p:blipFill>
        <p:spPr>
          <a:xfrm>
            <a:off x="10123238" y="1736672"/>
            <a:ext cx="1552824" cy="2092165"/>
          </a:xfrm>
          <a:prstGeom prst="rect">
            <a:avLst/>
          </a:prstGeom>
        </p:spPr>
      </p:pic>
      <p:pic>
        <p:nvPicPr>
          <p:cNvPr id="4" name="Picture 3">
            <a:extLst>
              <a:ext uri="{FF2B5EF4-FFF2-40B4-BE49-F238E27FC236}">
                <a16:creationId xmlns:a16="http://schemas.microsoft.com/office/drawing/2014/main" id="{EFDB4298-3D80-4B48-9C5D-06A595F4FF25}"/>
              </a:ext>
            </a:extLst>
          </p:cNvPr>
          <p:cNvPicPr>
            <a:picLocks noChangeAspect="1"/>
          </p:cNvPicPr>
          <p:nvPr/>
        </p:nvPicPr>
        <p:blipFill>
          <a:blip r:embed="rId7"/>
          <a:stretch>
            <a:fillRect/>
          </a:stretch>
        </p:blipFill>
        <p:spPr>
          <a:xfrm>
            <a:off x="4481466" y="3912346"/>
            <a:ext cx="3561275" cy="1947572"/>
          </a:xfrm>
          <a:prstGeom prst="rect">
            <a:avLst/>
          </a:prstGeom>
        </p:spPr>
      </p:pic>
      <p:pic>
        <p:nvPicPr>
          <p:cNvPr id="6" name="Picture 5">
            <a:extLst>
              <a:ext uri="{FF2B5EF4-FFF2-40B4-BE49-F238E27FC236}">
                <a16:creationId xmlns:a16="http://schemas.microsoft.com/office/drawing/2014/main" id="{DAF40988-52F9-44DE-B036-DB87F6C50A57}"/>
              </a:ext>
            </a:extLst>
          </p:cNvPr>
          <p:cNvPicPr>
            <a:picLocks noChangeAspect="1"/>
          </p:cNvPicPr>
          <p:nvPr/>
        </p:nvPicPr>
        <p:blipFill>
          <a:blip r:embed="rId8"/>
          <a:stretch>
            <a:fillRect/>
          </a:stretch>
        </p:blipFill>
        <p:spPr>
          <a:xfrm>
            <a:off x="8000920" y="4105825"/>
            <a:ext cx="4064080" cy="898718"/>
          </a:xfrm>
          <a:prstGeom prst="rect">
            <a:avLst/>
          </a:prstGeom>
        </p:spPr>
      </p:pic>
      <p:sp>
        <p:nvSpPr>
          <p:cNvPr id="13" name="Rectangle 12">
            <a:extLst>
              <a:ext uri="{FF2B5EF4-FFF2-40B4-BE49-F238E27FC236}">
                <a16:creationId xmlns:a16="http://schemas.microsoft.com/office/drawing/2014/main" id="{B7529BD0-3FF3-4D71-9AB5-5B914EE03B7B}"/>
              </a:ext>
            </a:extLst>
          </p:cNvPr>
          <p:cNvSpPr/>
          <p:nvPr/>
        </p:nvSpPr>
        <p:spPr>
          <a:xfrm>
            <a:off x="4634060" y="2547257"/>
            <a:ext cx="2093311" cy="2519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110DA0E-E446-4BCD-ADD1-F4BE1B5FEB64}"/>
              </a:ext>
            </a:extLst>
          </p:cNvPr>
          <p:cNvSpPr/>
          <p:nvPr/>
        </p:nvSpPr>
        <p:spPr>
          <a:xfrm>
            <a:off x="10064798" y="1909635"/>
            <a:ext cx="1610877" cy="3776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7C5F4E5-53A4-4BCF-8F80-A1138743D572}"/>
              </a:ext>
            </a:extLst>
          </p:cNvPr>
          <p:cNvSpPr/>
          <p:nvPr/>
        </p:nvSpPr>
        <p:spPr>
          <a:xfrm>
            <a:off x="10064797" y="2548756"/>
            <a:ext cx="1610877" cy="807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C1D2A7-5BDE-45A0-91A7-83F7A8B4C093}"/>
              </a:ext>
            </a:extLst>
          </p:cNvPr>
          <p:cNvSpPr/>
          <p:nvPr/>
        </p:nvSpPr>
        <p:spPr>
          <a:xfrm>
            <a:off x="10064797" y="3399313"/>
            <a:ext cx="1610877" cy="3551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F8B7194-F9D6-4284-BC25-9817D24F8968}"/>
              </a:ext>
            </a:extLst>
          </p:cNvPr>
          <p:cNvSpPr txBox="1"/>
          <p:nvPr/>
        </p:nvSpPr>
        <p:spPr>
          <a:xfrm>
            <a:off x="5013518" y="6005726"/>
            <a:ext cx="2697018" cy="430887"/>
          </a:xfrm>
          <a:prstGeom prst="rect">
            <a:avLst/>
          </a:prstGeom>
          <a:noFill/>
        </p:spPr>
        <p:txBody>
          <a:bodyPr wrap="square" rtlCol="0">
            <a:spAutoFit/>
          </a:bodyPr>
          <a:lstStyle/>
          <a:p>
            <a:pPr algn="ctr"/>
            <a:r>
              <a:rPr lang="en-US" sz="1100">
                <a:solidFill>
                  <a:srgbClr val="000000"/>
                </a:solidFill>
              </a:rPr>
              <a:t>Dataset with top 5 features highly correlated to target  </a:t>
            </a:r>
            <a:endParaRPr lang="en-US" sz="1400"/>
          </a:p>
        </p:txBody>
      </p:sp>
      <p:sp>
        <p:nvSpPr>
          <p:cNvPr id="18" name="TextBox 17">
            <a:extLst>
              <a:ext uri="{FF2B5EF4-FFF2-40B4-BE49-F238E27FC236}">
                <a16:creationId xmlns:a16="http://schemas.microsoft.com/office/drawing/2014/main" id="{766AE100-655A-4108-84A9-10B5BB7146C5}"/>
              </a:ext>
            </a:extLst>
          </p:cNvPr>
          <p:cNvSpPr txBox="1"/>
          <p:nvPr/>
        </p:nvSpPr>
        <p:spPr>
          <a:xfrm>
            <a:off x="8716288" y="4957960"/>
            <a:ext cx="2697018" cy="430887"/>
          </a:xfrm>
          <a:prstGeom prst="rect">
            <a:avLst/>
          </a:prstGeom>
          <a:noFill/>
        </p:spPr>
        <p:txBody>
          <a:bodyPr wrap="square" rtlCol="0">
            <a:spAutoFit/>
          </a:bodyPr>
          <a:lstStyle/>
          <a:p>
            <a:pPr algn="ctr"/>
            <a:r>
              <a:rPr lang="en-US" sz="1100">
                <a:solidFill>
                  <a:srgbClr val="000000"/>
                </a:solidFill>
              </a:rPr>
              <a:t>Coefficient of all features with target, higher the better.</a:t>
            </a:r>
            <a:endParaRPr lang="en-US" sz="1400"/>
          </a:p>
        </p:txBody>
      </p:sp>
    </p:spTree>
    <p:custDataLst>
      <p:tags r:id="rId1"/>
    </p:custDataLst>
    <p:extLst>
      <p:ext uri="{BB962C8B-B14F-4D97-AF65-F5344CB8AC3E}">
        <p14:creationId xmlns:p14="http://schemas.microsoft.com/office/powerpoint/2010/main" val="2557335345"/>
      </p:ext>
    </p:extLst>
  </p:cSld>
  <p:clrMapOvr>
    <a:masterClrMapping/>
  </p:clrMapOvr>
  <mc:AlternateContent xmlns:mc="http://schemas.openxmlformats.org/markup-compatibility/2006" xmlns:p14="http://schemas.microsoft.com/office/powerpoint/2010/main">
    <mc:Choice Requires="p14">
      <p:transition spd="slow" p14:dur="2000" advTm="216664"/>
    </mc:Choice>
    <mc:Fallback xmlns="">
      <p:transition spd="slow" advTm="21666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4" grpId="0" animBg="1"/>
      <p:bldP spid="15" grpId="0" animBg="1"/>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7018E-4410-41B1-8F22-12FCDA373CE8}"/>
              </a:ext>
            </a:extLst>
          </p:cNvPr>
          <p:cNvSpPr>
            <a:spLocks noGrp="1"/>
          </p:cNvSpPr>
          <p:nvPr>
            <p:ph type="ctrTitle"/>
          </p:nvPr>
        </p:nvSpPr>
        <p:spPr/>
        <p:txBody>
          <a:bodyPr/>
          <a:lstStyle/>
          <a:p>
            <a:r>
              <a:rPr lang="en-MY"/>
              <a:t>Feature Extraction</a:t>
            </a:r>
          </a:p>
        </p:txBody>
      </p:sp>
      <p:sp>
        <p:nvSpPr>
          <p:cNvPr id="3" name="Subtitle 2">
            <a:extLst>
              <a:ext uri="{FF2B5EF4-FFF2-40B4-BE49-F238E27FC236}">
                <a16:creationId xmlns:a16="http://schemas.microsoft.com/office/drawing/2014/main" id="{4766D9AA-22FD-486C-B208-E3F5034F0111}"/>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93666351-2FF6-47FD-9E89-BDB622568E1D}"/>
              </a:ext>
            </a:extLst>
          </p:cNvPr>
          <p:cNvSpPr>
            <a:spLocks noGrp="1"/>
          </p:cNvSpPr>
          <p:nvPr>
            <p:ph type="body" sz="quarter" idx="10"/>
          </p:nvPr>
        </p:nvSpPr>
        <p:spPr/>
        <p:txBody>
          <a:bodyPr/>
          <a:lstStyle/>
          <a:p>
            <a:endParaRPr lang="en-US"/>
          </a:p>
        </p:txBody>
      </p:sp>
      <p:sp>
        <p:nvSpPr>
          <p:cNvPr id="5" name="BJPseudoFooter">
            <a:extLst>
              <a:ext uri="{FF2B5EF4-FFF2-40B4-BE49-F238E27FC236}">
                <a16:creationId xmlns:a16="http://schemas.microsoft.com/office/drawing/2014/main" id="{67B13313-B563-4144-9371-21864E4ADC89}"/>
              </a:ext>
            </a:extLst>
          </p:cNvPr>
          <p:cNvSpPr txBox="1"/>
          <p:nvPr>
            <p:custDataLst>
              <p:tags r:id="rId1"/>
            </p:custDataLst>
          </p:nvPr>
        </p:nvSpPr>
        <p:spPr>
          <a:xfrm>
            <a:off x="127000" y="6660634"/>
            <a:ext cx="11938000" cy="184666"/>
          </a:xfrm>
          <a:prstGeom prst="rect">
            <a:avLst/>
          </a:prstGeom>
          <a:noFill/>
        </p:spPr>
        <p:txBody>
          <a:bodyPr vert="horz"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a:solidFill>
                  <a:srgbClr val="000000"/>
                </a:solidFill>
                <a:latin typeface="Verdana" panose="020B0604030504040204" pitchFamily="34" charset="0"/>
              </a:rPr>
              <a:t>Internal</a:t>
            </a:r>
          </a:p>
        </p:txBody>
      </p:sp>
    </p:spTree>
    <p:extLst>
      <p:ext uri="{BB962C8B-B14F-4D97-AF65-F5344CB8AC3E}">
        <p14:creationId xmlns:p14="http://schemas.microsoft.com/office/powerpoint/2010/main" val="1414809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67338BD-A059-4C4B-98F2-FE79A26C1520}"/>
              </a:ext>
            </a:extLst>
          </p:cNvPr>
          <p:cNvSpPr>
            <a:spLocks noGrp="1"/>
          </p:cNvSpPr>
          <p:nvPr>
            <p:ph type="title"/>
          </p:nvPr>
        </p:nvSpPr>
        <p:spPr/>
        <p:txBody>
          <a:bodyPr/>
          <a:lstStyle/>
          <a:p>
            <a:r>
              <a:rPr lang="en-MY" dirty="0"/>
              <a:t>Feature  Extraction - Linear Discriminant Analysis </a:t>
            </a:r>
          </a:p>
        </p:txBody>
      </p:sp>
      <p:sp>
        <p:nvSpPr>
          <p:cNvPr id="10" name="BJPseudoFooter">
            <a:extLst>
              <a:ext uri="{FF2B5EF4-FFF2-40B4-BE49-F238E27FC236}">
                <a16:creationId xmlns:a16="http://schemas.microsoft.com/office/drawing/2014/main" id="{E36A7D3F-F166-4755-B9AF-4F263D66B6E0}"/>
              </a:ext>
            </a:extLst>
          </p:cNvPr>
          <p:cNvSpPr txBox="1"/>
          <p:nvPr>
            <p:custDataLst>
              <p:tags r:id="rId2"/>
            </p:custDataLst>
          </p:nvPr>
        </p:nvSpPr>
        <p:spPr>
          <a:xfrm>
            <a:off x="127000" y="6660634"/>
            <a:ext cx="11938000" cy="184666"/>
          </a:xfrm>
          <a:prstGeom prst="rect">
            <a:avLst/>
          </a:prstGeom>
          <a:noFill/>
        </p:spPr>
        <p:txBody>
          <a:bodyPr vert="horz" rtlCol="0">
            <a:spAutoFit/>
          </a:bodyPr>
          <a:lstStyle/>
          <a:p>
            <a:r>
              <a:rPr lang="en-MY" sz="600">
                <a:solidFill>
                  <a:srgbClr val="000000"/>
                </a:solidFill>
                <a:latin typeface="Verdana" panose="020B0604030504040204" pitchFamily="34" charset="0"/>
              </a:rPr>
              <a:t>Internal</a:t>
            </a:r>
          </a:p>
        </p:txBody>
      </p:sp>
      <p:sp>
        <p:nvSpPr>
          <p:cNvPr id="12" name="Content Placeholder 1">
            <a:extLst>
              <a:ext uri="{FF2B5EF4-FFF2-40B4-BE49-F238E27FC236}">
                <a16:creationId xmlns:a16="http://schemas.microsoft.com/office/drawing/2014/main" id="{C7E32382-DE2A-4156-BB9D-EAF183190BB7}"/>
              </a:ext>
            </a:extLst>
          </p:cNvPr>
          <p:cNvSpPr txBox="1">
            <a:spLocks/>
          </p:cNvSpPr>
          <p:nvPr/>
        </p:nvSpPr>
        <p:spPr>
          <a:xfrm>
            <a:off x="515937" y="1068315"/>
            <a:ext cx="10976055" cy="50337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rgbClr val="3C383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400"/>
          </a:p>
        </p:txBody>
      </p:sp>
      <p:sp>
        <p:nvSpPr>
          <p:cNvPr id="2" name="Rectangle 1">
            <a:extLst>
              <a:ext uri="{FF2B5EF4-FFF2-40B4-BE49-F238E27FC236}">
                <a16:creationId xmlns:a16="http://schemas.microsoft.com/office/drawing/2014/main" id="{CBA7318F-BE81-41E0-A8F1-E5F73670A2C0}"/>
              </a:ext>
            </a:extLst>
          </p:cNvPr>
          <p:cNvSpPr/>
          <p:nvPr/>
        </p:nvSpPr>
        <p:spPr>
          <a:xfrm>
            <a:off x="528637" y="1279498"/>
            <a:ext cx="10389841" cy="307777"/>
          </a:xfrm>
          <a:prstGeom prst="rect">
            <a:avLst/>
          </a:prstGeom>
        </p:spPr>
        <p:txBody>
          <a:bodyPr wrap="square">
            <a:spAutoFit/>
          </a:bodyPr>
          <a:lstStyle/>
          <a:p>
            <a:pPr marL="285750" indent="-285750">
              <a:buFont typeface="Arial" panose="020B0604020202020204" pitchFamily="34" charset="0"/>
              <a:buChar char="•"/>
            </a:pPr>
            <a:endParaRPr lang="en-US" sz="1400"/>
          </a:p>
        </p:txBody>
      </p:sp>
      <p:sp>
        <p:nvSpPr>
          <p:cNvPr id="5" name="TextBox 4">
            <a:extLst>
              <a:ext uri="{FF2B5EF4-FFF2-40B4-BE49-F238E27FC236}">
                <a16:creationId xmlns:a16="http://schemas.microsoft.com/office/drawing/2014/main" id="{69A24E96-0F6F-4449-B552-3C49B248E59B}"/>
              </a:ext>
            </a:extLst>
          </p:cNvPr>
          <p:cNvSpPr txBox="1"/>
          <p:nvPr/>
        </p:nvSpPr>
        <p:spPr>
          <a:xfrm>
            <a:off x="546201" y="953685"/>
            <a:ext cx="10915526" cy="2800767"/>
          </a:xfrm>
          <a:prstGeom prst="rect">
            <a:avLst/>
          </a:prstGeom>
          <a:noFill/>
        </p:spPr>
        <p:txBody>
          <a:bodyPr wrap="square" rtlCol="0">
            <a:spAutoFit/>
          </a:bodyPr>
          <a:lstStyle/>
          <a:p>
            <a:pPr marL="342900" indent="-342900" algn="just">
              <a:buFont typeface="+mj-lt"/>
              <a:buAutoNum type="arabicPeriod"/>
            </a:pPr>
            <a:r>
              <a:rPr lang="en-US" sz="1600"/>
              <a:t>Feature extraction is a process of dimensionality reduction by which an initial set of raw data is reduced to more manageable groups for processing. A characteristic of these large data sets is a large number of variables that require many computing resources to process. </a:t>
            </a:r>
          </a:p>
          <a:p>
            <a:pPr marL="342900" indent="-342900" algn="just">
              <a:buFont typeface="+mj-lt"/>
              <a:buAutoNum type="arabicPeriod"/>
            </a:pPr>
            <a:endParaRPr lang="en-US" sz="1600"/>
          </a:p>
          <a:p>
            <a:pPr marL="342900" indent="-342900" algn="just">
              <a:buFont typeface="+mj-lt"/>
              <a:buAutoNum type="arabicPeriod"/>
            </a:pPr>
            <a:r>
              <a:rPr lang="en-US" sz="1600"/>
              <a:t>Feature extraction is the name for methods that select and /or combine variables into features, effectively reducing the amount of data that must be processed, while still accurately and completely describing the original data set.</a:t>
            </a:r>
          </a:p>
          <a:p>
            <a:pPr marL="342900" indent="-342900" algn="just">
              <a:buFont typeface="+mj-lt"/>
              <a:buAutoNum type="arabicPeriod"/>
            </a:pPr>
            <a:endParaRPr lang="en-US" sz="1600"/>
          </a:p>
          <a:p>
            <a:pPr marL="342900" indent="-342900" algn="just">
              <a:buFont typeface="+mj-lt"/>
              <a:buAutoNum type="arabicPeriod"/>
            </a:pPr>
            <a:endParaRPr lang="en-US" sz="1600"/>
          </a:p>
          <a:p>
            <a:pPr marL="342900" indent="-342900" algn="just">
              <a:buFont typeface="+mj-lt"/>
              <a:buAutoNum type="arabicPeriod"/>
            </a:pPr>
            <a:endParaRPr lang="en-US" sz="1600"/>
          </a:p>
          <a:p>
            <a:pPr marL="342900" indent="-342900" algn="just">
              <a:buFont typeface="+mj-lt"/>
              <a:buAutoNum type="arabicPeriod"/>
            </a:pPr>
            <a:endParaRPr lang="en-US" sz="1600"/>
          </a:p>
          <a:p>
            <a:pPr marL="342900" indent="-342900" algn="just">
              <a:buFont typeface="+mj-lt"/>
              <a:buAutoNum type="arabicPeriod"/>
            </a:pPr>
            <a:endParaRPr lang="en-US" sz="1600"/>
          </a:p>
        </p:txBody>
      </p:sp>
      <p:pic>
        <p:nvPicPr>
          <p:cNvPr id="3" name="Picture 2">
            <a:extLst>
              <a:ext uri="{FF2B5EF4-FFF2-40B4-BE49-F238E27FC236}">
                <a16:creationId xmlns:a16="http://schemas.microsoft.com/office/drawing/2014/main" id="{BB8584BA-B1C0-4D39-8B39-7ED698611F3C}"/>
              </a:ext>
            </a:extLst>
          </p:cNvPr>
          <p:cNvPicPr>
            <a:picLocks noChangeAspect="1"/>
          </p:cNvPicPr>
          <p:nvPr/>
        </p:nvPicPr>
        <p:blipFill>
          <a:blip r:embed="rId5"/>
          <a:stretch>
            <a:fillRect/>
          </a:stretch>
        </p:blipFill>
        <p:spPr>
          <a:xfrm>
            <a:off x="8309824" y="2745030"/>
            <a:ext cx="3145186" cy="3044655"/>
          </a:xfrm>
          <a:prstGeom prst="rect">
            <a:avLst/>
          </a:prstGeom>
        </p:spPr>
      </p:pic>
      <p:sp>
        <p:nvSpPr>
          <p:cNvPr id="4" name="TextBox 3">
            <a:extLst>
              <a:ext uri="{FF2B5EF4-FFF2-40B4-BE49-F238E27FC236}">
                <a16:creationId xmlns:a16="http://schemas.microsoft.com/office/drawing/2014/main" id="{2B688AB3-62A1-4328-93B9-5F4EDD01B0D8}"/>
              </a:ext>
            </a:extLst>
          </p:cNvPr>
          <p:cNvSpPr txBox="1"/>
          <p:nvPr/>
        </p:nvSpPr>
        <p:spPr>
          <a:xfrm>
            <a:off x="546201" y="2756479"/>
            <a:ext cx="7683399" cy="2554545"/>
          </a:xfrm>
          <a:prstGeom prst="rect">
            <a:avLst/>
          </a:prstGeom>
          <a:noFill/>
        </p:spPr>
        <p:txBody>
          <a:bodyPr wrap="square" rtlCol="0">
            <a:spAutoFit/>
          </a:bodyPr>
          <a:lstStyle/>
          <a:p>
            <a:pPr marL="342900" indent="-342900" algn="just">
              <a:buFont typeface="+mj-lt"/>
              <a:buAutoNum type="arabicPeriod" startAt="3"/>
            </a:pPr>
            <a:r>
              <a:rPr lang="en-US" sz="1600"/>
              <a:t>Linear Discriminant Analysis (LDA) is a supervised learning dimensionality reduction technique and aims to maximize the distance between the mean of each class and minimize the spreading within the class itself. LDA uses within classes and between classes as measures to maximize the distance between the means of each class when projecting the data in a lower-dimensional space, leading to better classification results.</a:t>
            </a:r>
          </a:p>
          <a:p>
            <a:pPr marL="342900" indent="-342900" algn="just">
              <a:buFont typeface="+mj-lt"/>
              <a:buAutoNum type="arabicPeriod" startAt="3"/>
            </a:pPr>
            <a:endParaRPr lang="en-US" sz="1600"/>
          </a:p>
          <a:p>
            <a:pPr marL="342900" indent="-342900" algn="just">
              <a:buFont typeface="+mj-lt"/>
              <a:buAutoNum type="arabicPeriod" startAt="3"/>
            </a:pPr>
            <a:r>
              <a:rPr lang="en-US" sz="1600"/>
              <a:t>When using LDA, it is assumed that the input data follows a Gaussian Normal Distribution, therefore applying LDA to not Gaussian data can possibly lead to poor classification results.</a:t>
            </a:r>
          </a:p>
        </p:txBody>
      </p:sp>
      <p:sp>
        <p:nvSpPr>
          <p:cNvPr id="6" name="TextBox 5">
            <a:extLst>
              <a:ext uri="{FF2B5EF4-FFF2-40B4-BE49-F238E27FC236}">
                <a16:creationId xmlns:a16="http://schemas.microsoft.com/office/drawing/2014/main" id="{DA38A872-EFF1-4E34-8707-B111D9254BC8}"/>
              </a:ext>
            </a:extLst>
          </p:cNvPr>
          <p:cNvSpPr txBox="1"/>
          <p:nvPr/>
        </p:nvSpPr>
        <p:spPr>
          <a:xfrm>
            <a:off x="7889359" y="5803563"/>
            <a:ext cx="3565652" cy="400110"/>
          </a:xfrm>
          <a:prstGeom prst="rect">
            <a:avLst/>
          </a:prstGeom>
          <a:noFill/>
        </p:spPr>
        <p:txBody>
          <a:bodyPr wrap="square" rtlCol="0">
            <a:spAutoFit/>
          </a:bodyPr>
          <a:lstStyle/>
          <a:p>
            <a:pPr algn="r"/>
            <a:r>
              <a:rPr lang="en-US" sz="1000"/>
              <a:t>Source: Linear Discriminant Analysis</a:t>
            </a:r>
          </a:p>
          <a:p>
            <a:pPr algn="r"/>
            <a:r>
              <a:rPr lang="en-US" sz="1000">
                <a:hlinkClick r:id="rId6"/>
              </a:rPr>
              <a:t>https://sebastianraschka.com/Articles/2014_python_lda.html</a:t>
            </a:r>
            <a:endParaRPr lang="en-US" sz="1000"/>
          </a:p>
        </p:txBody>
      </p:sp>
      <p:sp>
        <p:nvSpPr>
          <p:cNvPr id="13" name="Slide Number Placeholder 2">
            <a:extLst>
              <a:ext uri="{FF2B5EF4-FFF2-40B4-BE49-F238E27FC236}">
                <a16:creationId xmlns:a16="http://schemas.microsoft.com/office/drawing/2014/main" id="{1546118E-5325-4570-8CB2-F2445D477DC5}"/>
              </a:ext>
            </a:extLst>
          </p:cNvPr>
          <p:cNvSpPr>
            <a:spLocks noGrp="1"/>
          </p:cNvSpPr>
          <p:nvPr>
            <p:ph type="sldNum" sz="quarter" idx="12"/>
          </p:nvPr>
        </p:nvSpPr>
        <p:spPr>
          <a:xfrm>
            <a:off x="11491994" y="6295509"/>
            <a:ext cx="184069" cy="365125"/>
          </a:xfrm>
        </p:spPr>
        <p:txBody>
          <a:bodyPr/>
          <a:lstStyle/>
          <a:p>
            <a:fld id="{F595E21E-DEBA-8F42-9C16-77733D726770}" type="slidenum">
              <a:rPr lang="en-US" smtClean="0"/>
              <a:t>18</a:t>
            </a:fld>
            <a:endParaRPr lang="en-US"/>
          </a:p>
        </p:txBody>
      </p:sp>
    </p:spTree>
    <p:custDataLst>
      <p:tags r:id="rId1"/>
    </p:custDataLst>
    <p:extLst>
      <p:ext uri="{BB962C8B-B14F-4D97-AF65-F5344CB8AC3E}">
        <p14:creationId xmlns:p14="http://schemas.microsoft.com/office/powerpoint/2010/main" val="3390071903"/>
      </p:ext>
    </p:extLst>
  </p:cSld>
  <p:clrMapOvr>
    <a:masterClrMapping/>
  </p:clrMapOvr>
  <mc:AlternateContent xmlns:mc="http://schemas.openxmlformats.org/markup-compatibility/2006" xmlns:p14="http://schemas.microsoft.com/office/powerpoint/2010/main">
    <mc:Choice Requires="p14">
      <p:transition spd="slow" p14:dur="2000" advTm="216664"/>
    </mc:Choice>
    <mc:Fallback xmlns="">
      <p:transition spd="slow" advTm="216664"/>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33CA667-8358-4ECB-85D4-68A9AA5E1BD7}"/>
              </a:ext>
            </a:extLst>
          </p:cNvPr>
          <p:cNvSpPr>
            <a:spLocks noGrp="1"/>
          </p:cNvSpPr>
          <p:nvPr>
            <p:ph type="sldNum" sz="quarter" idx="12"/>
          </p:nvPr>
        </p:nvSpPr>
        <p:spPr/>
        <p:txBody>
          <a:bodyPr/>
          <a:lstStyle/>
          <a:p>
            <a:fld id="{F595E21E-DEBA-8F42-9C16-77733D726770}" type="slidenum">
              <a:rPr lang="en-US" smtClean="0"/>
              <a:t>19</a:t>
            </a:fld>
            <a:endParaRPr lang="en-US"/>
          </a:p>
        </p:txBody>
      </p:sp>
      <p:sp>
        <p:nvSpPr>
          <p:cNvPr id="11" name="Title 10">
            <a:extLst>
              <a:ext uri="{FF2B5EF4-FFF2-40B4-BE49-F238E27FC236}">
                <a16:creationId xmlns:a16="http://schemas.microsoft.com/office/drawing/2014/main" id="{E67338BD-A059-4C4B-98F2-FE79A26C1520}"/>
              </a:ext>
            </a:extLst>
          </p:cNvPr>
          <p:cNvSpPr>
            <a:spLocks noGrp="1"/>
          </p:cNvSpPr>
          <p:nvPr>
            <p:ph type="title"/>
          </p:nvPr>
        </p:nvSpPr>
        <p:spPr/>
        <p:txBody>
          <a:bodyPr/>
          <a:lstStyle/>
          <a:p>
            <a:r>
              <a:rPr lang="en-MY"/>
              <a:t>Feature  Extraction - Linear Discriminant Analysis </a:t>
            </a:r>
          </a:p>
        </p:txBody>
      </p:sp>
      <p:sp>
        <p:nvSpPr>
          <p:cNvPr id="10" name="BJPseudoFooter">
            <a:extLst>
              <a:ext uri="{FF2B5EF4-FFF2-40B4-BE49-F238E27FC236}">
                <a16:creationId xmlns:a16="http://schemas.microsoft.com/office/drawing/2014/main" id="{E36A7D3F-F166-4755-B9AF-4F263D66B6E0}"/>
              </a:ext>
            </a:extLst>
          </p:cNvPr>
          <p:cNvSpPr txBox="1"/>
          <p:nvPr>
            <p:custDataLst>
              <p:tags r:id="rId2"/>
            </p:custDataLst>
          </p:nvPr>
        </p:nvSpPr>
        <p:spPr>
          <a:xfrm>
            <a:off x="127000" y="6660634"/>
            <a:ext cx="11938000" cy="184666"/>
          </a:xfrm>
          <a:prstGeom prst="rect">
            <a:avLst/>
          </a:prstGeom>
          <a:noFill/>
        </p:spPr>
        <p:txBody>
          <a:bodyPr vert="horz" rtlCol="0">
            <a:spAutoFit/>
          </a:bodyPr>
          <a:lstStyle/>
          <a:p>
            <a:r>
              <a:rPr lang="en-MY" sz="600">
                <a:solidFill>
                  <a:srgbClr val="000000"/>
                </a:solidFill>
                <a:latin typeface="Verdana" panose="020B0604030504040204" pitchFamily="34" charset="0"/>
              </a:rPr>
              <a:t>Internal</a:t>
            </a:r>
          </a:p>
        </p:txBody>
      </p:sp>
      <p:sp>
        <p:nvSpPr>
          <p:cNvPr id="12" name="Content Placeholder 1">
            <a:extLst>
              <a:ext uri="{FF2B5EF4-FFF2-40B4-BE49-F238E27FC236}">
                <a16:creationId xmlns:a16="http://schemas.microsoft.com/office/drawing/2014/main" id="{C7E32382-DE2A-4156-BB9D-EAF183190BB7}"/>
              </a:ext>
            </a:extLst>
          </p:cNvPr>
          <p:cNvSpPr txBox="1">
            <a:spLocks/>
          </p:cNvSpPr>
          <p:nvPr/>
        </p:nvSpPr>
        <p:spPr>
          <a:xfrm>
            <a:off x="515938" y="1068315"/>
            <a:ext cx="3217862" cy="52100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rgbClr val="3C383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AutoNum type="arabicPeriod"/>
            </a:pPr>
            <a:endParaRPr lang="en-US" sz="1400"/>
          </a:p>
        </p:txBody>
      </p:sp>
      <p:pic>
        <p:nvPicPr>
          <p:cNvPr id="2" name="Picture 1">
            <a:extLst>
              <a:ext uri="{FF2B5EF4-FFF2-40B4-BE49-F238E27FC236}">
                <a16:creationId xmlns:a16="http://schemas.microsoft.com/office/drawing/2014/main" id="{B3E07D44-E450-4662-ABDD-4E45F9BA8D3A}"/>
              </a:ext>
            </a:extLst>
          </p:cNvPr>
          <p:cNvPicPr>
            <a:picLocks noChangeAspect="1"/>
          </p:cNvPicPr>
          <p:nvPr/>
        </p:nvPicPr>
        <p:blipFill>
          <a:blip r:embed="rId5"/>
          <a:srcRect/>
          <a:stretch/>
        </p:blipFill>
        <p:spPr>
          <a:xfrm>
            <a:off x="5694629" y="1717254"/>
            <a:ext cx="4955265" cy="2428408"/>
          </a:xfrm>
          <a:prstGeom prst="rect">
            <a:avLst/>
          </a:prstGeom>
        </p:spPr>
      </p:pic>
      <p:sp>
        <p:nvSpPr>
          <p:cNvPr id="7" name="Rectangle 6">
            <a:extLst>
              <a:ext uri="{FF2B5EF4-FFF2-40B4-BE49-F238E27FC236}">
                <a16:creationId xmlns:a16="http://schemas.microsoft.com/office/drawing/2014/main" id="{4BED413D-66CB-477B-9DA3-5D8912467FA9}"/>
              </a:ext>
            </a:extLst>
          </p:cNvPr>
          <p:cNvSpPr/>
          <p:nvPr/>
        </p:nvSpPr>
        <p:spPr>
          <a:xfrm>
            <a:off x="5694062" y="1255320"/>
            <a:ext cx="5982000" cy="303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400"/>
              <a:t>Select Numeric Columns</a:t>
            </a:r>
          </a:p>
        </p:txBody>
      </p:sp>
      <p:pic>
        <p:nvPicPr>
          <p:cNvPr id="4" name="Picture 3">
            <a:extLst>
              <a:ext uri="{FF2B5EF4-FFF2-40B4-BE49-F238E27FC236}">
                <a16:creationId xmlns:a16="http://schemas.microsoft.com/office/drawing/2014/main" id="{B687E702-6AC3-4CAF-809F-D092E527A50A}"/>
              </a:ext>
            </a:extLst>
          </p:cNvPr>
          <p:cNvPicPr>
            <a:picLocks noChangeAspect="1"/>
          </p:cNvPicPr>
          <p:nvPr/>
        </p:nvPicPr>
        <p:blipFill rotWithShape="1">
          <a:blip r:embed="rId6"/>
          <a:srcRect/>
          <a:stretch/>
        </p:blipFill>
        <p:spPr>
          <a:xfrm>
            <a:off x="6096000" y="4148501"/>
            <a:ext cx="2641497" cy="2266784"/>
          </a:xfrm>
          <a:prstGeom prst="rect">
            <a:avLst/>
          </a:prstGeom>
        </p:spPr>
      </p:pic>
      <p:sp>
        <p:nvSpPr>
          <p:cNvPr id="5" name="Rectangle 4">
            <a:extLst>
              <a:ext uri="{FF2B5EF4-FFF2-40B4-BE49-F238E27FC236}">
                <a16:creationId xmlns:a16="http://schemas.microsoft.com/office/drawing/2014/main" id="{FA2AC0B3-611A-4699-8DFE-D446C60ED436}"/>
              </a:ext>
            </a:extLst>
          </p:cNvPr>
          <p:cNvSpPr/>
          <p:nvPr/>
        </p:nvSpPr>
        <p:spPr>
          <a:xfrm>
            <a:off x="546617" y="1242210"/>
            <a:ext cx="4955265" cy="3754874"/>
          </a:xfrm>
          <a:prstGeom prst="rect">
            <a:avLst/>
          </a:prstGeom>
        </p:spPr>
        <p:txBody>
          <a:bodyPr wrap="square">
            <a:spAutoFit/>
          </a:bodyPr>
          <a:lstStyle/>
          <a:p>
            <a:pPr marL="342900" indent="-342900" algn="just">
              <a:buFont typeface="+mj-lt"/>
              <a:buAutoNum type="arabicPeriod"/>
            </a:pPr>
            <a:r>
              <a:rPr lang="en-US" sz="1400"/>
              <a:t>Check input data meets the below criteria:</a:t>
            </a:r>
          </a:p>
          <a:p>
            <a:pPr marL="742950" lvl="1" indent="-285750" algn="just">
              <a:buFont typeface="Arial" panose="020B0604020202020204" pitchFamily="34" charset="0"/>
              <a:buChar char="•"/>
            </a:pPr>
            <a:r>
              <a:rPr lang="en-US" sz="1400"/>
              <a:t>Data is as complete as possible. Rows with any missing values are ignored.</a:t>
            </a:r>
          </a:p>
          <a:p>
            <a:pPr marL="742950" lvl="1" indent="-285750" algn="just">
              <a:buFont typeface="Arial" panose="020B0604020202020204" pitchFamily="34" charset="0"/>
              <a:buChar char="•"/>
            </a:pPr>
            <a:r>
              <a:rPr lang="en-US" sz="1400"/>
              <a:t>Data are expected to be normally distributed. Before using Fisher Linear Discriminant Analysis, examine the distribution and identify any outliers.</a:t>
            </a:r>
          </a:p>
          <a:p>
            <a:pPr marL="742950" lvl="1" indent="-285750" algn="just">
              <a:buFont typeface="Arial" panose="020B0604020202020204" pitchFamily="34" charset="0"/>
              <a:buChar char="•"/>
            </a:pPr>
            <a:r>
              <a:rPr lang="en-US" sz="1400"/>
              <a:t>Remove any non-numeric columns. The algorithm will return an error if invalid numeric columns are included. </a:t>
            </a:r>
          </a:p>
          <a:p>
            <a:pPr marL="342900" indent="-342900" algn="just">
              <a:buFont typeface="+mj-lt"/>
              <a:buAutoNum type="arabicPeriod"/>
            </a:pPr>
            <a:endParaRPr lang="en-US" sz="1400"/>
          </a:p>
          <a:p>
            <a:pPr marL="342900" indent="-342900" algn="just">
              <a:buFont typeface="+mj-lt"/>
              <a:buAutoNum type="arabicPeriod" startAt="2"/>
            </a:pPr>
            <a:r>
              <a:rPr lang="en-US" sz="1400"/>
              <a:t>Connect input data to </a:t>
            </a:r>
            <a:r>
              <a:rPr lang="en-US" sz="1400" b="1"/>
              <a:t>Select Columns in Dataset </a:t>
            </a:r>
            <a:r>
              <a:rPr lang="en-US" sz="1400"/>
              <a:t>module</a:t>
            </a:r>
            <a:r>
              <a:rPr lang="en-US" sz="1400" b="1"/>
              <a:t>.</a:t>
            </a:r>
          </a:p>
          <a:p>
            <a:pPr marL="342900" indent="-342900" algn="just">
              <a:buFont typeface="+mj-lt"/>
              <a:buAutoNum type="arabicPeriod" startAt="2"/>
            </a:pPr>
            <a:r>
              <a:rPr lang="en-US" sz="1400"/>
              <a:t>Include only numeric columns as shown in diagram on the right.</a:t>
            </a:r>
          </a:p>
          <a:p>
            <a:pPr marL="342900" indent="-342900" algn="just">
              <a:buFont typeface="+mj-lt"/>
              <a:buAutoNum type="arabicPeriod" startAt="2"/>
            </a:pPr>
            <a:r>
              <a:rPr lang="en-US" sz="1400"/>
              <a:t>Include also “</a:t>
            </a:r>
            <a:r>
              <a:rPr lang="en-US" sz="1400" err="1"/>
              <a:t>is_canceled</a:t>
            </a:r>
            <a:r>
              <a:rPr lang="en-US" sz="1400"/>
              <a:t>” to be used as Target Column.</a:t>
            </a:r>
          </a:p>
          <a:p>
            <a:pPr marL="342900" indent="-342900" algn="just">
              <a:buFont typeface="+mj-lt"/>
              <a:buAutoNum type="arabicPeriod" startAt="2"/>
            </a:pPr>
            <a:r>
              <a:rPr lang="en-US" sz="1400"/>
              <a:t>Rejoin the columns later using </a:t>
            </a:r>
            <a:r>
              <a:rPr lang="en-US" sz="1400" b="1"/>
              <a:t>Add Columns</a:t>
            </a:r>
            <a:r>
              <a:rPr lang="en-US" sz="1400"/>
              <a:t> if required. The original order of rows is preserved.</a:t>
            </a:r>
          </a:p>
        </p:txBody>
      </p:sp>
      <p:pic>
        <p:nvPicPr>
          <p:cNvPr id="13" name="Picture 12">
            <a:extLst>
              <a:ext uri="{FF2B5EF4-FFF2-40B4-BE49-F238E27FC236}">
                <a16:creationId xmlns:a16="http://schemas.microsoft.com/office/drawing/2014/main" id="{58A95CF2-DB72-487B-9D16-25EC87FE563F}"/>
              </a:ext>
            </a:extLst>
          </p:cNvPr>
          <p:cNvPicPr>
            <a:picLocks noChangeAspect="1"/>
          </p:cNvPicPr>
          <p:nvPr/>
        </p:nvPicPr>
        <p:blipFill rotWithShape="1">
          <a:blip r:embed="rId7"/>
          <a:srcRect/>
          <a:stretch/>
        </p:blipFill>
        <p:spPr>
          <a:xfrm>
            <a:off x="8921566" y="4131809"/>
            <a:ext cx="2413500" cy="2146544"/>
          </a:xfrm>
          <a:prstGeom prst="rect">
            <a:avLst/>
          </a:prstGeom>
        </p:spPr>
      </p:pic>
      <p:pic>
        <p:nvPicPr>
          <p:cNvPr id="6" name="Picture 5">
            <a:extLst>
              <a:ext uri="{FF2B5EF4-FFF2-40B4-BE49-F238E27FC236}">
                <a16:creationId xmlns:a16="http://schemas.microsoft.com/office/drawing/2014/main" id="{22A096E1-609D-457E-8C2E-233DC3AA7F5B}"/>
              </a:ext>
            </a:extLst>
          </p:cNvPr>
          <p:cNvPicPr>
            <a:picLocks noChangeAspect="1"/>
          </p:cNvPicPr>
          <p:nvPr/>
        </p:nvPicPr>
        <p:blipFill>
          <a:blip r:embed="rId8"/>
          <a:stretch>
            <a:fillRect/>
          </a:stretch>
        </p:blipFill>
        <p:spPr>
          <a:xfrm>
            <a:off x="10021995" y="2821116"/>
            <a:ext cx="1654067" cy="1324546"/>
          </a:xfrm>
          <a:prstGeom prst="rect">
            <a:avLst/>
          </a:prstGeom>
        </p:spPr>
      </p:pic>
    </p:spTree>
    <p:custDataLst>
      <p:tags r:id="rId1"/>
    </p:custDataLst>
    <p:extLst>
      <p:ext uri="{BB962C8B-B14F-4D97-AF65-F5344CB8AC3E}">
        <p14:creationId xmlns:p14="http://schemas.microsoft.com/office/powerpoint/2010/main" val="4155102132"/>
      </p:ext>
    </p:extLst>
  </p:cSld>
  <p:clrMapOvr>
    <a:masterClrMapping/>
  </p:clrMapOvr>
  <mc:AlternateContent xmlns:mc="http://schemas.openxmlformats.org/markup-compatibility/2006" xmlns:p14="http://schemas.microsoft.com/office/powerpoint/2010/main">
    <mc:Choice Requires="p14">
      <p:transition spd="slow" p14:dur="2000" advTm="216664"/>
    </mc:Choice>
    <mc:Fallback xmlns="">
      <p:transition spd="slow" advTm="21666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BJPseudoFooter">
            <a:extLst>
              <a:ext uri="{FF2B5EF4-FFF2-40B4-BE49-F238E27FC236}">
                <a16:creationId xmlns:a16="http://schemas.microsoft.com/office/drawing/2014/main" id="{94336D12-F53D-44F4-91E2-10A47817E470}"/>
              </a:ext>
            </a:extLst>
          </p:cNvPr>
          <p:cNvSpPr txBox="1"/>
          <p:nvPr>
            <p:custDataLst>
              <p:tags r:id="rId1"/>
            </p:custDataLst>
          </p:nvPr>
        </p:nvSpPr>
        <p:spPr>
          <a:xfrm>
            <a:off x="127000" y="6660634"/>
            <a:ext cx="11938000" cy="184666"/>
          </a:xfrm>
          <a:prstGeom prst="rect">
            <a:avLst/>
          </a:prstGeom>
          <a:noFill/>
        </p:spPr>
        <p:txBody>
          <a:bodyPr vert="horz" rtlCol="0">
            <a:spAutoFit/>
          </a:bodyPr>
          <a:lstStyle/>
          <a:p>
            <a:r>
              <a:rPr lang="en-US" sz="600">
                <a:solidFill>
                  <a:srgbClr val="000000"/>
                </a:solidFill>
                <a:latin typeface="Verdana" panose="020B0604030504040204" pitchFamily="34" charset="0"/>
              </a:rPr>
              <a:t>Internal</a:t>
            </a:r>
          </a:p>
        </p:txBody>
      </p:sp>
      <p:sp>
        <p:nvSpPr>
          <p:cNvPr id="4" name="Title 1">
            <a:extLst>
              <a:ext uri="{FF2B5EF4-FFF2-40B4-BE49-F238E27FC236}">
                <a16:creationId xmlns:a16="http://schemas.microsoft.com/office/drawing/2014/main" id="{152BA27E-E89B-4449-BF74-E02AF4EBB93B}"/>
              </a:ext>
            </a:extLst>
          </p:cNvPr>
          <p:cNvSpPr>
            <a:spLocks noGrp="1"/>
          </p:cNvSpPr>
          <p:nvPr>
            <p:ph type="title"/>
          </p:nvPr>
        </p:nvSpPr>
        <p:spPr>
          <a:xfrm>
            <a:off x="528638" y="368300"/>
            <a:ext cx="11147425" cy="424732"/>
          </a:xfrm>
        </p:spPr>
        <p:txBody>
          <a:bodyPr anchor="t" anchorCtr="0">
            <a:spAutoFit/>
          </a:bodyPr>
          <a:lstStyle/>
          <a:p>
            <a:r>
              <a:rPr lang="en-US">
                <a:solidFill>
                  <a:schemeClr val="tx2"/>
                </a:solidFill>
              </a:rPr>
              <a:t>Learning Objectives</a:t>
            </a:r>
          </a:p>
        </p:txBody>
      </p:sp>
      <p:sp>
        <p:nvSpPr>
          <p:cNvPr id="5" name="Shape 35">
            <a:extLst>
              <a:ext uri="{FF2B5EF4-FFF2-40B4-BE49-F238E27FC236}">
                <a16:creationId xmlns:a16="http://schemas.microsoft.com/office/drawing/2014/main" id="{8E8702A6-ABB3-47EB-A2CC-4227A5A24236}"/>
              </a:ext>
            </a:extLst>
          </p:cNvPr>
          <p:cNvSpPr/>
          <p:nvPr/>
        </p:nvSpPr>
        <p:spPr>
          <a:xfrm rot="5400000">
            <a:off x="143492" y="1883016"/>
            <a:ext cx="1310319" cy="288129"/>
          </a:xfrm>
          <a:prstGeom prst="rect">
            <a:avLst/>
          </a:prstGeom>
          <a:solidFill>
            <a:schemeClr val="tx2"/>
          </a:solidFill>
          <a:ln w="12700">
            <a:miter lim="400000"/>
          </a:ln>
        </p:spPr>
        <p:txBody>
          <a:bodyPr lIns="45719" rIns="45719" anchor="ctr"/>
          <a:lstStyle/>
          <a:p>
            <a:pPr algn="ctr">
              <a:defRPr>
                <a:solidFill>
                  <a:srgbClr val="FFFFFF"/>
                </a:solidFill>
                <a:latin typeface="Roboto Regular"/>
                <a:ea typeface="Roboto Regular"/>
                <a:cs typeface="Roboto Regular"/>
                <a:sym typeface="Roboto Regular"/>
              </a:defRPr>
            </a:pPr>
            <a:endParaRPr/>
          </a:p>
        </p:txBody>
      </p:sp>
      <p:sp>
        <p:nvSpPr>
          <p:cNvPr id="8" name="Shape 40">
            <a:extLst>
              <a:ext uri="{FF2B5EF4-FFF2-40B4-BE49-F238E27FC236}">
                <a16:creationId xmlns:a16="http://schemas.microsoft.com/office/drawing/2014/main" id="{D674168D-DC68-4C94-ABE6-88FBC419FF0A}"/>
              </a:ext>
            </a:extLst>
          </p:cNvPr>
          <p:cNvSpPr/>
          <p:nvPr/>
        </p:nvSpPr>
        <p:spPr>
          <a:xfrm>
            <a:off x="2575435" y="1795710"/>
            <a:ext cx="7494253" cy="24622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lgn="just"/>
            <a:r>
              <a:rPr lang="en-US" sz="1600"/>
              <a:t>Identify available techniques for feature selection and feature extraction.</a:t>
            </a:r>
          </a:p>
        </p:txBody>
      </p:sp>
      <p:sp>
        <p:nvSpPr>
          <p:cNvPr id="12" name="Shape 35">
            <a:extLst>
              <a:ext uri="{FF2B5EF4-FFF2-40B4-BE49-F238E27FC236}">
                <a16:creationId xmlns:a16="http://schemas.microsoft.com/office/drawing/2014/main" id="{F143F2F4-F481-45D6-86B4-10FBD10C7AB4}"/>
              </a:ext>
            </a:extLst>
          </p:cNvPr>
          <p:cNvSpPr/>
          <p:nvPr/>
        </p:nvSpPr>
        <p:spPr>
          <a:xfrm rot="5400000">
            <a:off x="143491" y="3193335"/>
            <a:ext cx="1310319" cy="288129"/>
          </a:xfrm>
          <a:prstGeom prst="rect">
            <a:avLst/>
          </a:prstGeom>
          <a:solidFill>
            <a:schemeClr val="accent2"/>
          </a:solidFill>
          <a:ln w="12700">
            <a:miter lim="400000"/>
          </a:ln>
        </p:spPr>
        <p:txBody>
          <a:bodyPr lIns="45719" rIns="45719" anchor="ctr"/>
          <a:lstStyle/>
          <a:p>
            <a:pPr algn="ctr"/>
            <a:endParaRPr>
              <a:solidFill>
                <a:srgbClr val="FFFFFF"/>
              </a:solidFill>
              <a:latin typeface="Roboto Regular"/>
            </a:endParaRPr>
          </a:p>
        </p:txBody>
      </p:sp>
      <p:sp>
        <p:nvSpPr>
          <p:cNvPr id="13" name="Shape 35">
            <a:extLst>
              <a:ext uri="{FF2B5EF4-FFF2-40B4-BE49-F238E27FC236}">
                <a16:creationId xmlns:a16="http://schemas.microsoft.com/office/drawing/2014/main" id="{8C66DD82-14F5-4E0D-BF5A-A4A70EE90F9B}"/>
              </a:ext>
            </a:extLst>
          </p:cNvPr>
          <p:cNvSpPr/>
          <p:nvPr/>
        </p:nvSpPr>
        <p:spPr>
          <a:xfrm rot="5400000">
            <a:off x="143491" y="4488414"/>
            <a:ext cx="1310319" cy="288129"/>
          </a:xfrm>
          <a:prstGeom prst="rect">
            <a:avLst/>
          </a:prstGeom>
          <a:solidFill>
            <a:schemeClr val="accent3"/>
          </a:solidFill>
          <a:ln w="12700">
            <a:miter lim="400000"/>
          </a:ln>
        </p:spPr>
        <p:txBody>
          <a:bodyPr lIns="45719" rIns="45719" anchor="ctr"/>
          <a:lstStyle/>
          <a:p>
            <a:pPr algn="ctr"/>
            <a:endParaRPr>
              <a:solidFill>
                <a:srgbClr val="FFFFFF"/>
              </a:solidFill>
              <a:latin typeface="Roboto Regular"/>
            </a:endParaRPr>
          </a:p>
        </p:txBody>
      </p:sp>
      <p:sp>
        <p:nvSpPr>
          <p:cNvPr id="2" name="Rectangle 1">
            <a:extLst>
              <a:ext uri="{FF2B5EF4-FFF2-40B4-BE49-F238E27FC236}">
                <a16:creationId xmlns:a16="http://schemas.microsoft.com/office/drawing/2014/main" id="{4983C2AD-4A44-4AFF-9E65-3B62797F17EB}"/>
              </a:ext>
            </a:extLst>
          </p:cNvPr>
          <p:cNvSpPr/>
          <p:nvPr/>
        </p:nvSpPr>
        <p:spPr>
          <a:xfrm>
            <a:off x="2575435" y="3216803"/>
            <a:ext cx="7494253" cy="461665"/>
          </a:xfrm>
          <a:prstGeom prst="rect">
            <a:avLst/>
          </a:prstGeom>
          <a:ln w="12700">
            <a:miter lim="400000"/>
          </a:ln>
        </p:spPr>
        <p:txBody>
          <a:bodyPr wrap="square" lIns="0" tIns="0" rIns="0" bIns="0">
            <a:spAutoFit/>
          </a:bodyPr>
          <a:lstStyle/>
          <a:p>
            <a:pPr algn="just"/>
            <a:r>
              <a:rPr lang="en-US" sz="1600"/>
              <a:t>Perform feature selection in Azure ML.</a:t>
            </a:r>
          </a:p>
          <a:p>
            <a:pPr algn="just"/>
            <a:endParaRPr lang="en-US" sz="1400"/>
          </a:p>
        </p:txBody>
      </p:sp>
      <p:sp>
        <p:nvSpPr>
          <p:cNvPr id="15" name="Shape 40">
            <a:extLst>
              <a:ext uri="{FF2B5EF4-FFF2-40B4-BE49-F238E27FC236}">
                <a16:creationId xmlns:a16="http://schemas.microsoft.com/office/drawing/2014/main" id="{1EBF3741-60B2-4713-A1B2-4FD3244CD9A3}"/>
              </a:ext>
            </a:extLst>
          </p:cNvPr>
          <p:cNvSpPr/>
          <p:nvPr/>
        </p:nvSpPr>
        <p:spPr>
          <a:xfrm>
            <a:off x="1165540" y="1581252"/>
            <a:ext cx="840835" cy="67710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lgn="ctr"/>
            <a:r>
              <a:rPr sz="4400" b="1">
                <a:solidFill>
                  <a:schemeClr val="tx2"/>
                </a:solidFill>
                <a:latin typeface="+mj-lt"/>
                <a:ea typeface="Museo Sans 700" charset="0"/>
                <a:cs typeface="Museo Sans 700" charset="0"/>
                <a:sym typeface="Roboto Bold"/>
              </a:rPr>
              <a:t>0</a:t>
            </a:r>
            <a:r>
              <a:rPr lang="en-US" sz="4400" b="1">
                <a:solidFill>
                  <a:schemeClr val="tx2"/>
                </a:solidFill>
                <a:latin typeface="+mj-lt"/>
                <a:ea typeface="Museo Sans 700" charset="0"/>
                <a:cs typeface="Museo Sans 700" charset="0"/>
                <a:sym typeface="Roboto Bold"/>
              </a:rPr>
              <a:t>1</a:t>
            </a:r>
            <a:endParaRPr lang="en-US" sz="1100">
              <a:solidFill>
                <a:schemeClr val="tx2"/>
              </a:solidFill>
              <a:latin typeface="+mj-lt"/>
              <a:ea typeface="Museo Sans 300" charset="0"/>
              <a:cs typeface="Museo Sans 300" charset="0"/>
              <a:sym typeface="Roboto Light"/>
            </a:endParaRPr>
          </a:p>
        </p:txBody>
      </p:sp>
      <p:sp>
        <p:nvSpPr>
          <p:cNvPr id="16" name="Rectangle 15">
            <a:extLst>
              <a:ext uri="{FF2B5EF4-FFF2-40B4-BE49-F238E27FC236}">
                <a16:creationId xmlns:a16="http://schemas.microsoft.com/office/drawing/2014/main" id="{843F9446-1705-4C91-8581-4FDD9D2EC01D}"/>
              </a:ext>
            </a:extLst>
          </p:cNvPr>
          <p:cNvSpPr/>
          <p:nvPr/>
        </p:nvSpPr>
        <p:spPr>
          <a:xfrm>
            <a:off x="528638" y="762866"/>
            <a:ext cx="4302781" cy="338554"/>
          </a:xfrm>
          <a:prstGeom prst="rect">
            <a:avLst/>
          </a:prstGeom>
        </p:spPr>
        <p:txBody>
          <a:bodyPr wrap="none">
            <a:spAutoFit/>
          </a:bodyPr>
          <a:lstStyle/>
          <a:p>
            <a:r>
              <a:rPr lang="en-US" sz="1600">
                <a:latin typeface="+mj-lt"/>
              </a:rPr>
              <a:t>By the end of this module, you will be able to:</a:t>
            </a:r>
          </a:p>
        </p:txBody>
      </p:sp>
      <p:sp>
        <p:nvSpPr>
          <p:cNvPr id="17" name="Shape 40">
            <a:extLst>
              <a:ext uri="{FF2B5EF4-FFF2-40B4-BE49-F238E27FC236}">
                <a16:creationId xmlns:a16="http://schemas.microsoft.com/office/drawing/2014/main" id="{7210303F-C847-4BC7-B1D7-86446E225B0E}"/>
              </a:ext>
            </a:extLst>
          </p:cNvPr>
          <p:cNvSpPr/>
          <p:nvPr/>
        </p:nvSpPr>
        <p:spPr>
          <a:xfrm>
            <a:off x="1165540" y="2998845"/>
            <a:ext cx="840835" cy="67710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lgn="ctr"/>
            <a:r>
              <a:rPr sz="4400" b="1">
                <a:solidFill>
                  <a:schemeClr val="accent2"/>
                </a:solidFill>
                <a:latin typeface="+mj-lt"/>
                <a:ea typeface="Museo Sans 700" charset="0"/>
                <a:cs typeface="Museo Sans 700" charset="0"/>
                <a:sym typeface="Roboto Bold"/>
              </a:rPr>
              <a:t>0</a:t>
            </a:r>
            <a:r>
              <a:rPr lang="en-US" sz="4400" b="1">
                <a:solidFill>
                  <a:schemeClr val="accent2"/>
                </a:solidFill>
                <a:latin typeface="+mj-lt"/>
                <a:ea typeface="Museo Sans 700" charset="0"/>
                <a:cs typeface="Museo Sans 700" charset="0"/>
                <a:sym typeface="Roboto Bold"/>
              </a:rPr>
              <a:t>2</a:t>
            </a:r>
            <a:endParaRPr lang="en-US" sz="1100">
              <a:solidFill>
                <a:schemeClr val="accent2"/>
              </a:solidFill>
              <a:latin typeface="+mj-lt"/>
              <a:ea typeface="Museo Sans 300" charset="0"/>
              <a:cs typeface="Museo Sans 300" charset="0"/>
              <a:sym typeface="Roboto Light"/>
            </a:endParaRPr>
          </a:p>
        </p:txBody>
      </p:sp>
      <p:sp>
        <p:nvSpPr>
          <p:cNvPr id="18" name="Shape 40">
            <a:extLst>
              <a:ext uri="{FF2B5EF4-FFF2-40B4-BE49-F238E27FC236}">
                <a16:creationId xmlns:a16="http://schemas.microsoft.com/office/drawing/2014/main" id="{ABB3EC87-B470-42F3-9766-D0951B8083D9}"/>
              </a:ext>
            </a:extLst>
          </p:cNvPr>
          <p:cNvSpPr/>
          <p:nvPr/>
        </p:nvSpPr>
        <p:spPr>
          <a:xfrm>
            <a:off x="1165540" y="4293924"/>
            <a:ext cx="840835" cy="67710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lgn="ctr"/>
            <a:r>
              <a:rPr sz="4400" b="1">
                <a:solidFill>
                  <a:schemeClr val="accent3"/>
                </a:solidFill>
                <a:latin typeface="+mj-lt"/>
                <a:ea typeface="Museo Sans 700" charset="0"/>
                <a:cs typeface="Museo Sans 700" charset="0"/>
                <a:sym typeface="Roboto Bold"/>
              </a:rPr>
              <a:t>0</a:t>
            </a:r>
            <a:r>
              <a:rPr lang="en-US" sz="4400" b="1">
                <a:solidFill>
                  <a:schemeClr val="accent3"/>
                </a:solidFill>
                <a:latin typeface="+mj-lt"/>
                <a:ea typeface="Museo Sans 700" charset="0"/>
                <a:cs typeface="Museo Sans 700" charset="0"/>
                <a:sym typeface="Roboto Bold"/>
              </a:rPr>
              <a:t>3</a:t>
            </a:r>
            <a:endParaRPr lang="en-US" sz="1100">
              <a:solidFill>
                <a:schemeClr val="accent3"/>
              </a:solidFill>
              <a:latin typeface="+mj-lt"/>
              <a:ea typeface="Museo Sans 300" charset="0"/>
              <a:cs typeface="Museo Sans 300" charset="0"/>
              <a:sym typeface="Roboto Light"/>
            </a:endParaRPr>
          </a:p>
        </p:txBody>
      </p:sp>
      <p:sp>
        <p:nvSpPr>
          <p:cNvPr id="14" name="Shape 40">
            <a:extLst>
              <a:ext uri="{FF2B5EF4-FFF2-40B4-BE49-F238E27FC236}">
                <a16:creationId xmlns:a16="http://schemas.microsoft.com/office/drawing/2014/main" id="{611BC9F5-396A-423C-B45D-4A955714DE29}"/>
              </a:ext>
            </a:extLst>
          </p:cNvPr>
          <p:cNvSpPr/>
          <p:nvPr/>
        </p:nvSpPr>
        <p:spPr>
          <a:xfrm>
            <a:off x="2575435" y="4509367"/>
            <a:ext cx="7494253" cy="461665"/>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algn="just"/>
            <a:r>
              <a:rPr lang="en-US" sz="1600"/>
              <a:t>Perform feature extraction in Azure ML.</a:t>
            </a:r>
          </a:p>
          <a:p>
            <a:pPr algn="just"/>
            <a:endParaRPr lang="en-US" sz="1400"/>
          </a:p>
        </p:txBody>
      </p:sp>
      <p:sp>
        <p:nvSpPr>
          <p:cNvPr id="19" name="Slide Number Placeholder 2">
            <a:extLst>
              <a:ext uri="{FF2B5EF4-FFF2-40B4-BE49-F238E27FC236}">
                <a16:creationId xmlns:a16="http://schemas.microsoft.com/office/drawing/2014/main" id="{ACB465E6-3721-4F70-AAAF-D43B472A5E11}"/>
              </a:ext>
            </a:extLst>
          </p:cNvPr>
          <p:cNvSpPr>
            <a:spLocks noGrp="1"/>
          </p:cNvSpPr>
          <p:nvPr>
            <p:ph type="sldNum" sz="quarter" idx="12"/>
          </p:nvPr>
        </p:nvSpPr>
        <p:spPr>
          <a:xfrm>
            <a:off x="11491994" y="6295509"/>
            <a:ext cx="184069" cy="365125"/>
          </a:xfrm>
        </p:spPr>
        <p:txBody>
          <a:bodyPr/>
          <a:lstStyle/>
          <a:p>
            <a:fld id="{F595E21E-DEBA-8F42-9C16-77733D726770}" type="slidenum">
              <a:rPr lang="en-US" smtClean="0"/>
              <a:t>2</a:t>
            </a:fld>
            <a:endParaRPr lang="en-US"/>
          </a:p>
        </p:txBody>
      </p:sp>
    </p:spTree>
    <p:extLst>
      <p:ext uri="{BB962C8B-B14F-4D97-AF65-F5344CB8AC3E}">
        <p14:creationId xmlns:p14="http://schemas.microsoft.com/office/powerpoint/2010/main" val="3648156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33CA667-8358-4ECB-85D4-68A9AA5E1BD7}"/>
              </a:ext>
            </a:extLst>
          </p:cNvPr>
          <p:cNvSpPr>
            <a:spLocks noGrp="1"/>
          </p:cNvSpPr>
          <p:nvPr>
            <p:ph type="sldNum" sz="quarter" idx="12"/>
          </p:nvPr>
        </p:nvSpPr>
        <p:spPr/>
        <p:txBody>
          <a:bodyPr/>
          <a:lstStyle/>
          <a:p>
            <a:fld id="{F595E21E-DEBA-8F42-9C16-77733D726770}" type="slidenum">
              <a:rPr lang="en-US" smtClean="0"/>
              <a:t>20</a:t>
            </a:fld>
            <a:endParaRPr lang="en-US"/>
          </a:p>
        </p:txBody>
      </p:sp>
      <p:sp>
        <p:nvSpPr>
          <p:cNvPr id="11" name="Title 10">
            <a:extLst>
              <a:ext uri="{FF2B5EF4-FFF2-40B4-BE49-F238E27FC236}">
                <a16:creationId xmlns:a16="http://schemas.microsoft.com/office/drawing/2014/main" id="{E67338BD-A059-4C4B-98F2-FE79A26C1520}"/>
              </a:ext>
            </a:extLst>
          </p:cNvPr>
          <p:cNvSpPr>
            <a:spLocks noGrp="1"/>
          </p:cNvSpPr>
          <p:nvPr>
            <p:ph type="title"/>
          </p:nvPr>
        </p:nvSpPr>
        <p:spPr/>
        <p:txBody>
          <a:bodyPr/>
          <a:lstStyle/>
          <a:p>
            <a:r>
              <a:rPr lang="en-MY"/>
              <a:t>Feature  Extraction - Linear Discriminant Analysis </a:t>
            </a:r>
          </a:p>
        </p:txBody>
      </p:sp>
      <p:sp>
        <p:nvSpPr>
          <p:cNvPr id="10" name="BJPseudoFooter">
            <a:extLst>
              <a:ext uri="{FF2B5EF4-FFF2-40B4-BE49-F238E27FC236}">
                <a16:creationId xmlns:a16="http://schemas.microsoft.com/office/drawing/2014/main" id="{E36A7D3F-F166-4755-B9AF-4F263D66B6E0}"/>
              </a:ext>
            </a:extLst>
          </p:cNvPr>
          <p:cNvSpPr txBox="1"/>
          <p:nvPr>
            <p:custDataLst>
              <p:tags r:id="rId2"/>
            </p:custDataLst>
          </p:nvPr>
        </p:nvSpPr>
        <p:spPr>
          <a:xfrm>
            <a:off x="127000" y="6660634"/>
            <a:ext cx="11938000" cy="184666"/>
          </a:xfrm>
          <a:prstGeom prst="rect">
            <a:avLst/>
          </a:prstGeom>
          <a:noFill/>
        </p:spPr>
        <p:txBody>
          <a:bodyPr vert="horz" rtlCol="0">
            <a:spAutoFit/>
          </a:bodyPr>
          <a:lstStyle/>
          <a:p>
            <a:r>
              <a:rPr lang="en-MY" sz="600">
                <a:solidFill>
                  <a:srgbClr val="000000"/>
                </a:solidFill>
                <a:latin typeface="Verdana" panose="020B0604030504040204" pitchFamily="34" charset="0"/>
              </a:rPr>
              <a:t>Internal</a:t>
            </a:r>
          </a:p>
        </p:txBody>
      </p:sp>
      <p:sp>
        <p:nvSpPr>
          <p:cNvPr id="12" name="Content Placeholder 1">
            <a:extLst>
              <a:ext uri="{FF2B5EF4-FFF2-40B4-BE49-F238E27FC236}">
                <a16:creationId xmlns:a16="http://schemas.microsoft.com/office/drawing/2014/main" id="{C7E32382-DE2A-4156-BB9D-EAF183190BB7}"/>
              </a:ext>
            </a:extLst>
          </p:cNvPr>
          <p:cNvSpPr txBox="1">
            <a:spLocks/>
          </p:cNvSpPr>
          <p:nvPr/>
        </p:nvSpPr>
        <p:spPr>
          <a:xfrm>
            <a:off x="515938" y="1068315"/>
            <a:ext cx="3217862" cy="52100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rgbClr val="3C383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AutoNum type="arabicPeriod"/>
            </a:pPr>
            <a:endParaRPr lang="en-US" sz="1400"/>
          </a:p>
        </p:txBody>
      </p:sp>
      <p:pic>
        <p:nvPicPr>
          <p:cNvPr id="2" name="Picture 1">
            <a:extLst>
              <a:ext uri="{FF2B5EF4-FFF2-40B4-BE49-F238E27FC236}">
                <a16:creationId xmlns:a16="http://schemas.microsoft.com/office/drawing/2014/main" id="{B3E07D44-E450-4662-ABDD-4E45F9BA8D3A}"/>
              </a:ext>
            </a:extLst>
          </p:cNvPr>
          <p:cNvPicPr>
            <a:picLocks noChangeAspect="1"/>
          </p:cNvPicPr>
          <p:nvPr/>
        </p:nvPicPr>
        <p:blipFill>
          <a:blip r:embed="rId5"/>
          <a:srcRect/>
          <a:stretch/>
        </p:blipFill>
        <p:spPr>
          <a:xfrm>
            <a:off x="4634060" y="1789431"/>
            <a:ext cx="5201810" cy="1947573"/>
          </a:xfrm>
          <a:prstGeom prst="rect">
            <a:avLst/>
          </a:prstGeom>
        </p:spPr>
      </p:pic>
      <p:sp>
        <p:nvSpPr>
          <p:cNvPr id="7" name="Rectangle 6">
            <a:extLst>
              <a:ext uri="{FF2B5EF4-FFF2-40B4-BE49-F238E27FC236}">
                <a16:creationId xmlns:a16="http://schemas.microsoft.com/office/drawing/2014/main" id="{4BED413D-66CB-477B-9DA3-5D8912467FA9}"/>
              </a:ext>
            </a:extLst>
          </p:cNvPr>
          <p:cNvSpPr/>
          <p:nvPr/>
        </p:nvSpPr>
        <p:spPr>
          <a:xfrm>
            <a:off x="4634060" y="1288944"/>
            <a:ext cx="7042002" cy="303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400"/>
              <a:t>Execute Linear Discriminant Analysis </a:t>
            </a:r>
          </a:p>
        </p:txBody>
      </p:sp>
      <p:sp>
        <p:nvSpPr>
          <p:cNvPr id="5" name="Rectangle 4">
            <a:extLst>
              <a:ext uri="{FF2B5EF4-FFF2-40B4-BE49-F238E27FC236}">
                <a16:creationId xmlns:a16="http://schemas.microsoft.com/office/drawing/2014/main" id="{FA2AC0B3-611A-4699-8DFE-D446C60ED436}"/>
              </a:ext>
            </a:extLst>
          </p:cNvPr>
          <p:cNvSpPr/>
          <p:nvPr/>
        </p:nvSpPr>
        <p:spPr>
          <a:xfrm>
            <a:off x="602672" y="1242210"/>
            <a:ext cx="3878793" cy="4185761"/>
          </a:xfrm>
          <a:prstGeom prst="rect">
            <a:avLst/>
          </a:prstGeom>
        </p:spPr>
        <p:txBody>
          <a:bodyPr wrap="square">
            <a:spAutoFit/>
          </a:bodyPr>
          <a:lstStyle/>
          <a:p>
            <a:pPr marL="342900" indent="-342900" algn="just">
              <a:buFont typeface="+mj-lt"/>
              <a:buAutoNum type="arabicPeriod"/>
            </a:pPr>
            <a:r>
              <a:rPr lang="en-US" sz="1400"/>
              <a:t>Connect to </a:t>
            </a:r>
            <a:r>
              <a:rPr lang="en-US" sz="1400" b="1"/>
              <a:t>Fisher Linear Discriminant Analysis </a:t>
            </a:r>
            <a:r>
              <a:rPr lang="en-US" sz="1400"/>
              <a:t>module.</a:t>
            </a:r>
          </a:p>
          <a:p>
            <a:pPr marL="342900" indent="-342900" algn="just">
              <a:buFont typeface="+mj-lt"/>
              <a:buAutoNum type="arabicPeriod"/>
            </a:pPr>
            <a:endParaRPr lang="en-US" sz="1400"/>
          </a:p>
          <a:p>
            <a:pPr marL="342900" indent="-342900" algn="just">
              <a:buFont typeface="+mj-lt"/>
              <a:buAutoNum type="arabicPeriod"/>
            </a:pPr>
            <a:r>
              <a:rPr lang="en-US" sz="1400"/>
              <a:t>Click Launch column selector and choose one label as Class labels column, for example “</a:t>
            </a:r>
            <a:r>
              <a:rPr lang="en-US" sz="1400" err="1"/>
              <a:t>is_canceled</a:t>
            </a:r>
            <a:r>
              <a:rPr lang="en-US" sz="1400"/>
              <a:t>”.</a:t>
            </a:r>
          </a:p>
          <a:p>
            <a:pPr marL="342900" indent="-342900" algn="just">
              <a:buFont typeface="+mj-lt"/>
              <a:buAutoNum type="arabicPeriod"/>
            </a:pPr>
            <a:endParaRPr lang="en-US" sz="1400"/>
          </a:p>
          <a:p>
            <a:pPr marL="342900" indent="-342900" algn="just">
              <a:buFont typeface="+mj-lt"/>
              <a:buAutoNum type="arabicPeriod"/>
            </a:pPr>
            <a:r>
              <a:rPr lang="en-US" sz="1400"/>
              <a:t>Type the number of columns for Number of feature extractors to indicate number of resultant features desired. For example, “5” will collapse all numeric columns into a new, reduced feature space of only five columns.</a:t>
            </a:r>
          </a:p>
          <a:p>
            <a:pPr marL="342900" indent="-342900" algn="just">
              <a:buFont typeface="+mj-lt"/>
              <a:buAutoNum type="arabicPeriod"/>
            </a:pPr>
            <a:endParaRPr lang="en-US" sz="1400"/>
          </a:p>
          <a:p>
            <a:pPr marL="342900" indent="-342900" algn="just">
              <a:buFont typeface="+mj-lt"/>
              <a:buAutoNum type="arabicPeriod"/>
            </a:pPr>
            <a:r>
              <a:rPr lang="en-US" sz="1400"/>
              <a:t>Run the experiment and visualize the output.</a:t>
            </a:r>
          </a:p>
          <a:p>
            <a:pPr marL="342900" indent="-342900" algn="just">
              <a:buFont typeface="+mj-lt"/>
              <a:buAutoNum type="arabicPeriod"/>
            </a:pPr>
            <a:endParaRPr lang="en-US" sz="1400"/>
          </a:p>
          <a:p>
            <a:pPr marL="342900" indent="-342900" algn="just">
              <a:buFont typeface="+mj-lt"/>
              <a:buAutoNum type="arabicPeriod"/>
            </a:pPr>
            <a:r>
              <a:rPr lang="en-US" sz="1400"/>
              <a:t>The output of LDA is a reduced dimensions of 5 features datasets</a:t>
            </a:r>
          </a:p>
        </p:txBody>
      </p:sp>
      <p:pic>
        <p:nvPicPr>
          <p:cNvPr id="13" name="Picture 12">
            <a:extLst>
              <a:ext uri="{FF2B5EF4-FFF2-40B4-BE49-F238E27FC236}">
                <a16:creationId xmlns:a16="http://schemas.microsoft.com/office/drawing/2014/main" id="{58A95CF2-DB72-487B-9D16-25EC87FE563F}"/>
              </a:ext>
            </a:extLst>
          </p:cNvPr>
          <p:cNvPicPr>
            <a:picLocks noChangeAspect="1"/>
          </p:cNvPicPr>
          <p:nvPr/>
        </p:nvPicPr>
        <p:blipFill rotWithShape="1">
          <a:blip r:embed="rId6"/>
          <a:srcRect/>
          <a:stretch/>
        </p:blipFill>
        <p:spPr>
          <a:xfrm>
            <a:off x="4634061" y="3908173"/>
            <a:ext cx="3809082" cy="1947572"/>
          </a:xfrm>
          <a:prstGeom prst="rect">
            <a:avLst/>
          </a:prstGeom>
        </p:spPr>
      </p:pic>
      <p:pic>
        <p:nvPicPr>
          <p:cNvPr id="8" name="Picture 7">
            <a:extLst>
              <a:ext uri="{FF2B5EF4-FFF2-40B4-BE49-F238E27FC236}">
                <a16:creationId xmlns:a16="http://schemas.microsoft.com/office/drawing/2014/main" id="{578EA8FA-DB53-4D42-B716-222B3AC0A4FF}"/>
              </a:ext>
            </a:extLst>
          </p:cNvPr>
          <p:cNvPicPr>
            <a:picLocks noChangeAspect="1"/>
          </p:cNvPicPr>
          <p:nvPr/>
        </p:nvPicPr>
        <p:blipFill>
          <a:blip r:embed="rId7"/>
          <a:stretch>
            <a:fillRect/>
          </a:stretch>
        </p:blipFill>
        <p:spPr>
          <a:xfrm>
            <a:off x="10093806" y="1789431"/>
            <a:ext cx="1582256" cy="1526629"/>
          </a:xfrm>
          <a:prstGeom prst="rect">
            <a:avLst/>
          </a:prstGeom>
        </p:spPr>
      </p:pic>
      <p:pic>
        <p:nvPicPr>
          <p:cNvPr id="9" name="Picture 8">
            <a:extLst>
              <a:ext uri="{FF2B5EF4-FFF2-40B4-BE49-F238E27FC236}">
                <a16:creationId xmlns:a16="http://schemas.microsoft.com/office/drawing/2014/main" id="{5DA6BA4A-730B-4D9F-BD43-D97C54256E68}"/>
              </a:ext>
            </a:extLst>
          </p:cNvPr>
          <p:cNvPicPr>
            <a:picLocks noChangeAspect="1"/>
          </p:cNvPicPr>
          <p:nvPr/>
        </p:nvPicPr>
        <p:blipFill>
          <a:blip r:embed="rId8"/>
          <a:stretch>
            <a:fillRect/>
          </a:stretch>
        </p:blipFill>
        <p:spPr>
          <a:xfrm>
            <a:off x="8443142" y="3890467"/>
            <a:ext cx="3232531" cy="1850198"/>
          </a:xfrm>
          <a:prstGeom prst="rect">
            <a:avLst/>
          </a:prstGeom>
        </p:spPr>
      </p:pic>
      <p:sp>
        <p:nvSpPr>
          <p:cNvPr id="14" name="Rectangle 13">
            <a:extLst>
              <a:ext uri="{FF2B5EF4-FFF2-40B4-BE49-F238E27FC236}">
                <a16:creationId xmlns:a16="http://schemas.microsoft.com/office/drawing/2014/main" id="{9355BEE1-8F9E-4F38-B9C0-5483EBBE3E05}"/>
              </a:ext>
            </a:extLst>
          </p:cNvPr>
          <p:cNvSpPr/>
          <p:nvPr/>
        </p:nvSpPr>
        <p:spPr>
          <a:xfrm>
            <a:off x="4692745" y="2584581"/>
            <a:ext cx="1978641" cy="1586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46F47D-233C-4E85-901E-931D76085E70}"/>
              </a:ext>
            </a:extLst>
          </p:cNvPr>
          <p:cNvSpPr/>
          <p:nvPr/>
        </p:nvSpPr>
        <p:spPr>
          <a:xfrm>
            <a:off x="10064797" y="1770769"/>
            <a:ext cx="1610877" cy="1080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C59DA7A-EC59-4526-886E-ED4B0FD3B04E}"/>
              </a:ext>
            </a:extLst>
          </p:cNvPr>
          <p:cNvSpPr/>
          <p:nvPr/>
        </p:nvSpPr>
        <p:spPr>
          <a:xfrm>
            <a:off x="10064796" y="2894505"/>
            <a:ext cx="1610877" cy="3551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179C3C34-136A-4159-9D6B-6F90EC1FFCAB}"/>
              </a:ext>
            </a:extLst>
          </p:cNvPr>
          <p:cNvSpPr txBox="1"/>
          <p:nvPr/>
        </p:nvSpPr>
        <p:spPr>
          <a:xfrm>
            <a:off x="8887009" y="5855745"/>
            <a:ext cx="2697018" cy="261610"/>
          </a:xfrm>
          <a:prstGeom prst="rect">
            <a:avLst/>
          </a:prstGeom>
          <a:noFill/>
        </p:spPr>
        <p:txBody>
          <a:bodyPr wrap="square" rtlCol="0">
            <a:spAutoFit/>
          </a:bodyPr>
          <a:lstStyle/>
          <a:p>
            <a:pPr algn="ctr"/>
            <a:r>
              <a:rPr lang="en-US" sz="1100" dirty="0">
                <a:solidFill>
                  <a:srgbClr val="000000"/>
                </a:solidFill>
              </a:rPr>
              <a:t>Reduced to 5 features</a:t>
            </a:r>
            <a:endParaRPr lang="en-US" sz="1400" dirty="0"/>
          </a:p>
        </p:txBody>
      </p:sp>
    </p:spTree>
    <p:custDataLst>
      <p:tags r:id="rId1"/>
    </p:custDataLst>
    <p:extLst>
      <p:ext uri="{BB962C8B-B14F-4D97-AF65-F5344CB8AC3E}">
        <p14:creationId xmlns:p14="http://schemas.microsoft.com/office/powerpoint/2010/main" val="2439280752"/>
      </p:ext>
    </p:extLst>
  </p:cSld>
  <p:clrMapOvr>
    <a:masterClrMapping/>
  </p:clrMapOvr>
  <mc:AlternateContent xmlns:mc="http://schemas.openxmlformats.org/markup-compatibility/2006" xmlns:p14="http://schemas.microsoft.com/office/powerpoint/2010/main">
    <mc:Choice Requires="p14">
      <p:transition spd="slow" p14:dur="2000" advTm="216664"/>
    </mc:Choice>
    <mc:Fallback xmlns="">
      <p:transition spd="slow" advTm="21666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16" grpId="0" animBg="1"/>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AE743CB-BB4D-4ECE-AD69-58D9F6391795}"/>
              </a:ext>
            </a:extLst>
          </p:cNvPr>
          <p:cNvSpPr>
            <a:spLocks noGrp="1"/>
          </p:cNvSpPr>
          <p:nvPr>
            <p:ph type="title"/>
          </p:nvPr>
        </p:nvSpPr>
        <p:spPr/>
        <p:txBody>
          <a:bodyPr/>
          <a:lstStyle/>
          <a:p>
            <a:r>
              <a:rPr lang="en-US" dirty="0"/>
              <a:t>Summary</a:t>
            </a:r>
          </a:p>
        </p:txBody>
      </p:sp>
      <p:sp>
        <p:nvSpPr>
          <p:cNvPr id="5" name="BJPseudoFooter">
            <a:extLst>
              <a:ext uri="{FF2B5EF4-FFF2-40B4-BE49-F238E27FC236}">
                <a16:creationId xmlns:a16="http://schemas.microsoft.com/office/drawing/2014/main" id="{AA38FD60-E971-423E-82CE-BF2933B581BB}"/>
              </a:ext>
            </a:extLst>
          </p:cNvPr>
          <p:cNvSpPr txBox="1"/>
          <p:nvPr>
            <p:custDataLst>
              <p:tags r:id="rId1"/>
            </p:custDataLst>
          </p:nvPr>
        </p:nvSpPr>
        <p:spPr>
          <a:xfrm>
            <a:off x="127000" y="6660634"/>
            <a:ext cx="11938000" cy="184666"/>
          </a:xfrm>
          <a:prstGeom prst="rect">
            <a:avLst/>
          </a:prstGeom>
          <a:noFill/>
        </p:spPr>
        <p:txBody>
          <a:bodyPr vert="horz" rtlCol="0">
            <a:spAutoFit/>
          </a:bodyPr>
          <a:lstStyle/>
          <a:p>
            <a:r>
              <a:rPr lang="en-US" sz="600">
                <a:solidFill>
                  <a:srgbClr val="000000"/>
                </a:solidFill>
                <a:latin typeface="Verdana" panose="020B0604030504040204" pitchFamily="34" charset="0"/>
              </a:rPr>
              <a:t>Internal</a:t>
            </a:r>
          </a:p>
        </p:txBody>
      </p:sp>
      <p:sp>
        <p:nvSpPr>
          <p:cNvPr id="18" name="Slide Number Placeholder 2">
            <a:extLst>
              <a:ext uri="{FF2B5EF4-FFF2-40B4-BE49-F238E27FC236}">
                <a16:creationId xmlns:a16="http://schemas.microsoft.com/office/drawing/2014/main" id="{A462B8B5-E4E9-4158-B048-B4E5C6D0A437}"/>
              </a:ext>
            </a:extLst>
          </p:cNvPr>
          <p:cNvSpPr>
            <a:spLocks noGrp="1"/>
          </p:cNvSpPr>
          <p:nvPr>
            <p:ph type="sldNum" sz="quarter" idx="12"/>
          </p:nvPr>
        </p:nvSpPr>
        <p:spPr>
          <a:xfrm>
            <a:off x="11491993" y="6278353"/>
            <a:ext cx="184069" cy="365125"/>
          </a:xfrm>
        </p:spPr>
        <p:txBody>
          <a:bodyPr/>
          <a:lstStyle/>
          <a:p>
            <a:fld id="{F595E21E-DEBA-8F42-9C16-77733D726770}" type="slidenum">
              <a:rPr lang="en-US" smtClean="0"/>
              <a:t>21</a:t>
            </a:fld>
            <a:endParaRPr lang="en-US"/>
          </a:p>
        </p:txBody>
      </p:sp>
      <p:grpSp>
        <p:nvGrpSpPr>
          <p:cNvPr id="2" name="Group 1">
            <a:extLst>
              <a:ext uri="{FF2B5EF4-FFF2-40B4-BE49-F238E27FC236}">
                <a16:creationId xmlns:a16="http://schemas.microsoft.com/office/drawing/2014/main" id="{7B0FEA46-79E9-4C71-8251-31087879072B}"/>
              </a:ext>
            </a:extLst>
          </p:cNvPr>
          <p:cNvGrpSpPr/>
          <p:nvPr/>
        </p:nvGrpSpPr>
        <p:grpSpPr>
          <a:xfrm>
            <a:off x="635381" y="1260747"/>
            <a:ext cx="10921235" cy="4821831"/>
            <a:chOff x="635381" y="1300488"/>
            <a:chExt cx="10921235" cy="4821831"/>
          </a:xfrm>
        </p:grpSpPr>
        <p:cxnSp>
          <p:nvCxnSpPr>
            <p:cNvPr id="14" name="Straight Connector 13">
              <a:extLst>
                <a:ext uri="{FF2B5EF4-FFF2-40B4-BE49-F238E27FC236}">
                  <a16:creationId xmlns:a16="http://schemas.microsoft.com/office/drawing/2014/main" id="{6A00237A-349F-40F6-BF3A-90DD67168CB7}"/>
                </a:ext>
              </a:extLst>
            </p:cNvPr>
            <p:cNvCxnSpPr/>
            <p:nvPr/>
          </p:nvCxnSpPr>
          <p:spPr>
            <a:xfrm flipV="1">
              <a:off x="1543690" y="4393292"/>
              <a:ext cx="3922390" cy="8106"/>
            </a:xfrm>
            <a:prstGeom prst="line">
              <a:avLst/>
            </a:prstGeom>
            <a:ln w="25400">
              <a:solidFill>
                <a:schemeClr val="accent3"/>
              </a:solidFill>
              <a:tailEnd type="ova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91C3AA03-7192-449B-BD9D-C1D5C553AC21}"/>
                </a:ext>
              </a:extLst>
            </p:cNvPr>
            <p:cNvSpPr/>
            <p:nvPr/>
          </p:nvSpPr>
          <p:spPr>
            <a:xfrm>
              <a:off x="635385" y="1300488"/>
              <a:ext cx="1064145" cy="1020464"/>
            </a:xfrm>
            <a:prstGeom prst="ellipse">
              <a:avLst/>
            </a:prstGeom>
            <a:gradFill>
              <a:gsLst>
                <a:gs pos="0">
                  <a:srgbClr val="00B1A9"/>
                </a:gs>
                <a:gs pos="100000">
                  <a:schemeClr val="accent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D76EA4D-C386-41E8-A5B4-99E7D590C8EF}"/>
                </a:ext>
              </a:extLst>
            </p:cNvPr>
            <p:cNvSpPr/>
            <p:nvPr/>
          </p:nvSpPr>
          <p:spPr>
            <a:xfrm>
              <a:off x="635381" y="4174644"/>
              <a:ext cx="1064145" cy="1020464"/>
            </a:xfrm>
            <a:prstGeom prst="ellipse">
              <a:avLst/>
            </a:prstGeom>
            <a:gradFill>
              <a:gsLst>
                <a:gs pos="0">
                  <a:srgbClr val="00B1A9"/>
                </a:gs>
                <a:gs pos="10000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550233DD-BB3C-4C5F-8AF6-733CF25F2254}"/>
                </a:ext>
              </a:extLst>
            </p:cNvPr>
            <p:cNvCxnSpPr>
              <a:stCxn id="15" idx="7"/>
            </p:cNvCxnSpPr>
            <p:nvPr/>
          </p:nvCxnSpPr>
          <p:spPr>
            <a:xfrm flipV="1">
              <a:off x="1543690" y="1441825"/>
              <a:ext cx="3922390" cy="8106"/>
            </a:xfrm>
            <a:prstGeom prst="line">
              <a:avLst/>
            </a:prstGeom>
            <a:ln w="25400">
              <a:solidFill>
                <a:srgbClr val="00B1A9"/>
              </a:solidFill>
              <a:tailEnd type="oval"/>
            </a:ln>
          </p:spPr>
          <p:style>
            <a:lnRef idx="1">
              <a:schemeClr val="accent1"/>
            </a:lnRef>
            <a:fillRef idx="0">
              <a:schemeClr val="accent1"/>
            </a:fillRef>
            <a:effectRef idx="0">
              <a:schemeClr val="accent1"/>
            </a:effectRef>
            <a:fontRef idx="minor">
              <a:schemeClr val="tx1"/>
            </a:fontRef>
          </p:style>
        </p:cxnSp>
        <p:pic>
          <p:nvPicPr>
            <p:cNvPr id="25" name="Picture 2" descr="Printable Solid Black Number 1 Silhouette | Printable numbers ...">
              <a:extLst>
                <a:ext uri="{FF2B5EF4-FFF2-40B4-BE49-F238E27FC236}">
                  <a16:creationId xmlns:a16="http://schemas.microsoft.com/office/drawing/2014/main" id="{43E2228E-80C5-4733-A974-AAB2FE434136}"/>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88335" y="1443689"/>
              <a:ext cx="558235" cy="72289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Black Line Background png download - 3500*3500 - Free Transparent ...">
              <a:extLst>
                <a:ext uri="{FF2B5EF4-FFF2-40B4-BE49-F238E27FC236}">
                  <a16:creationId xmlns:a16="http://schemas.microsoft.com/office/drawing/2014/main" id="{C7892CCF-39BA-4B32-8C51-CAF25BD49A97}"/>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5000" b="95152" l="10000" r="90000">
                          <a14:foregroundMark x1="39000" y1="15909" x2="39000" y2="15909"/>
                          <a14:foregroundMark x1="48667" y1="5000" x2="48667" y2="5000"/>
                          <a14:foregroundMark x1="38556" y1="95152" x2="38556" y2="95152"/>
                        </a14:backgroundRemoval>
                      </a14:imgEffect>
                    </a14:imgLayer>
                  </a14:imgProps>
                </a:ext>
                <a:ext uri="{28A0092B-C50C-407E-A947-70E740481C1C}">
                  <a14:useLocalDpi xmlns:a14="http://schemas.microsoft.com/office/drawing/2010/main" val="0"/>
                </a:ext>
              </a:extLst>
            </a:blip>
            <a:srcRect/>
            <a:stretch>
              <a:fillRect/>
            </a:stretch>
          </p:blipFill>
          <p:spPr bwMode="auto">
            <a:xfrm>
              <a:off x="778662" y="4401398"/>
              <a:ext cx="777580" cy="570226"/>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18E89015-C4CA-4B27-934D-F309CA3405B6}"/>
                </a:ext>
              </a:extLst>
            </p:cNvPr>
            <p:cNvSpPr/>
            <p:nvPr/>
          </p:nvSpPr>
          <p:spPr>
            <a:xfrm>
              <a:off x="1806278" y="1543457"/>
              <a:ext cx="9750338" cy="2200602"/>
            </a:xfrm>
            <a:prstGeom prst="rect">
              <a:avLst/>
            </a:prstGeom>
          </p:spPr>
          <p:txBody>
            <a:bodyPr wrap="square">
              <a:spAutoFit/>
            </a:bodyPr>
            <a:lstStyle/>
            <a:p>
              <a:pPr>
                <a:spcAft>
                  <a:spcPts val="600"/>
                </a:spcAft>
              </a:pPr>
              <a:r>
                <a:rPr lang="en-US" sz="2000" b="1" dirty="0">
                  <a:latin typeface="Arial" panose="020B0604020202020204" pitchFamily="34" charset="0"/>
                  <a:cs typeface="Arial" panose="020B0604020202020204" pitchFamily="34" charset="0"/>
                </a:rPr>
                <a:t>Feature Selection</a:t>
              </a:r>
            </a:p>
            <a:p>
              <a:pPr>
                <a:lnSpc>
                  <a:spcPct val="100000"/>
                </a:lnSpc>
                <a:spcBef>
                  <a:spcPts val="0"/>
                </a:spcBef>
              </a:pPr>
              <a:r>
                <a:rPr lang="en-US" sz="1600" dirty="0"/>
                <a:t>Pearson correlation, Chi-squared Test, Spearman Correlation, Kendall Correlation</a:t>
              </a:r>
            </a:p>
            <a:p>
              <a:pPr>
                <a:lnSpc>
                  <a:spcPct val="100000"/>
                </a:lnSpc>
                <a:spcBef>
                  <a:spcPts val="0"/>
                </a:spcBef>
              </a:pPr>
              <a:endParaRPr lang="en-US" sz="1600" dirty="0"/>
            </a:p>
            <a:p>
              <a:pPr>
                <a:lnSpc>
                  <a:spcPct val="100000"/>
                </a:lnSpc>
                <a:spcBef>
                  <a:spcPts val="0"/>
                </a:spcBef>
              </a:pPr>
              <a:r>
                <a:rPr lang="en-US" sz="1600" dirty="0">
                  <a:hlinkClick r:id="rId8"/>
                </a:rPr>
                <a:t>https://docs.microsoft.com/en-us/azure/machine-learning/studio-module-reference/feature-selection-modules</a:t>
              </a:r>
              <a:endParaRPr lang="en-US" sz="1600" dirty="0"/>
            </a:p>
            <a:p>
              <a:pPr>
                <a:lnSpc>
                  <a:spcPct val="100000"/>
                </a:lnSpc>
                <a:spcBef>
                  <a:spcPts val="0"/>
                </a:spcBef>
              </a:pPr>
              <a:r>
                <a:rPr lang="en-US" sz="1600" dirty="0">
                  <a:hlinkClick r:id="rId9"/>
                </a:rPr>
                <a:t>https://docs.microsoft.com/en-us/azure/machine-learning/studio-module-reference/filter-based-feature-selection</a:t>
              </a:r>
              <a:r>
                <a:rPr lang="en-US" sz="1600" dirty="0"/>
                <a:t> </a:t>
              </a:r>
            </a:p>
            <a:p>
              <a:pPr>
                <a:lnSpc>
                  <a:spcPct val="100000"/>
                </a:lnSpc>
                <a:spcBef>
                  <a:spcPts val="0"/>
                </a:spcBef>
              </a:pPr>
              <a:endParaRPr lang="en-US" sz="1600" dirty="0"/>
            </a:p>
          </p:txBody>
        </p:sp>
        <p:sp>
          <p:nvSpPr>
            <p:cNvPr id="29" name="Rectangle 28">
              <a:extLst>
                <a:ext uri="{FF2B5EF4-FFF2-40B4-BE49-F238E27FC236}">
                  <a16:creationId xmlns:a16="http://schemas.microsoft.com/office/drawing/2014/main" id="{19030CF1-A1BB-4022-A342-F3628C85C876}"/>
                </a:ext>
              </a:extLst>
            </p:cNvPr>
            <p:cNvSpPr/>
            <p:nvPr/>
          </p:nvSpPr>
          <p:spPr>
            <a:xfrm>
              <a:off x="1806278" y="4506492"/>
              <a:ext cx="9539118" cy="1615827"/>
            </a:xfrm>
            <a:prstGeom prst="rect">
              <a:avLst/>
            </a:prstGeom>
          </p:spPr>
          <p:txBody>
            <a:bodyPr wrap="square">
              <a:spAutoFit/>
            </a:bodyPr>
            <a:lstStyle/>
            <a:p>
              <a:pPr>
                <a:spcAft>
                  <a:spcPts val="600"/>
                </a:spcAft>
              </a:pPr>
              <a:r>
                <a:rPr lang="en-US" sz="2000" b="1" dirty="0">
                  <a:latin typeface="Arial" panose="020B0604020202020204" pitchFamily="34" charset="0"/>
                  <a:cs typeface="Arial" panose="020B0604020202020204" pitchFamily="34" charset="0"/>
                </a:rPr>
                <a:t>Feature Extraction</a:t>
              </a:r>
            </a:p>
            <a:p>
              <a:pPr>
                <a:spcAft>
                  <a:spcPts val="600"/>
                </a:spcAft>
              </a:pPr>
              <a:r>
                <a:rPr lang="en-US" sz="1600" dirty="0">
                  <a:latin typeface="Arial" panose="020B0604020202020204" pitchFamily="34" charset="0"/>
                  <a:cs typeface="Arial" panose="020B0604020202020204" pitchFamily="34" charset="0"/>
                </a:rPr>
                <a:t>Linear Discriminant Analysis</a:t>
              </a:r>
            </a:p>
            <a:p>
              <a:pPr>
                <a:spcAft>
                  <a:spcPts val="600"/>
                </a:spcAft>
              </a:pPr>
              <a:endParaRPr lang="en-US" sz="1600" dirty="0">
                <a:latin typeface="Arial" panose="020B0604020202020204" pitchFamily="34" charset="0"/>
                <a:cs typeface="Arial" panose="020B0604020202020204" pitchFamily="34" charset="0"/>
              </a:endParaRPr>
            </a:p>
            <a:p>
              <a:pPr>
                <a:spcAft>
                  <a:spcPts val="600"/>
                </a:spcAft>
              </a:pPr>
              <a:r>
                <a:rPr lang="en-US" sz="1600" dirty="0">
                  <a:latin typeface="Arial" panose="020B0604020202020204" pitchFamily="34" charset="0"/>
                  <a:cs typeface="Arial" panose="020B0604020202020204" pitchFamily="34" charset="0"/>
                  <a:hlinkClick r:id="rId10"/>
                </a:rPr>
                <a:t>https://docs.microsoft.com/en-us/azure/machine-learning/studio-module-reference/fisher-linear-discriminant-analysis</a:t>
              </a:r>
              <a:r>
                <a:rPr lang="en-US" sz="1600" dirty="0">
                  <a:latin typeface="Arial" panose="020B0604020202020204" pitchFamily="34" charset="0"/>
                  <a:cs typeface="Arial" panose="020B0604020202020204" pitchFamily="34" charset="0"/>
                </a:rPr>
                <a:t> </a:t>
              </a:r>
            </a:p>
          </p:txBody>
        </p:sp>
      </p:grpSp>
    </p:spTree>
    <p:extLst>
      <p:ext uri="{BB962C8B-B14F-4D97-AF65-F5344CB8AC3E}">
        <p14:creationId xmlns:p14="http://schemas.microsoft.com/office/powerpoint/2010/main" val="3527929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76473-A34A-FA43-B39B-155C94800F8B}"/>
              </a:ext>
            </a:extLst>
          </p:cNvPr>
          <p:cNvSpPr>
            <a:spLocks noGrp="1"/>
          </p:cNvSpPr>
          <p:nvPr>
            <p:ph type="ctrTitle"/>
          </p:nvPr>
        </p:nvSpPr>
        <p:spPr/>
        <p:txBody>
          <a:bodyPr/>
          <a:lstStyle/>
          <a:p>
            <a:r>
              <a:rPr lang="en-US"/>
              <a:t>Thank you for your passion!</a:t>
            </a:r>
          </a:p>
        </p:txBody>
      </p:sp>
      <p:sp>
        <p:nvSpPr>
          <p:cNvPr id="6" name="BJPseudoFooter"/>
          <p:cNvSpPr txBox="1"/>
          <p:nvPr>
            <p:custDataLst>
              <p:tags r:id="rId1"/>
            </p:custDataLst>
          </p:nvPr>
        </p:nvSpPr>
        <p:spPr>
          <a:xfrm>
            <a:off x="5851382" y="6660634"/>
            <a:ext cx="489236" cy="184666"/>
          </a:xfrm>
          <a:prstGeom prst="rect">
            <a:avLst/>
          </a:prstGeom>
          <a:noFill/>
        </p:spPr>
        <p:txBody>
          <a:bodyPr vert="horz" wrap="none" rtlCol="0">
            <a:spAutoFit/>
          </a:bodyPr>
          <a:lstStyle/>
          <a:p>
            <a:r>
              <a:rPr lang="en-MY" sz="600">
                <a:solidFill>
                  <a:srgbClr val="000000"/>
                </a:solidFill>
                <a:latin typeface="Verdana" panose="020B0604030504040204" pitchFamily="34" charset="0"/>
              </a:rPr>
              <a:t>Internal</a:t>
            </a:r>
          </a:p>
        </p:txBody>
      </p:sp>
    </p:spTree>
    <p:extLst>
      <p:ext uri="{BB962C8B-B14F-4D97-AF65-F5344CB8AC3E}">
        <p14:creationId xmlns:p14="http://schemas.microsoft.com/office/powerpoint/2010/main" val="233538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B72A07-E97D-9742-9338-5D2CC362E2B7}"/>
              </a:ext>
            </a:extLst>
          </p:cNvPr>
          <p:cNvSpPr>
            <a:spLocks noGrp="1"/>
          </p:cNvSpPr>
          <p:nvPr>
            <p:ph idx="1"/>
          </p:nvPr>
        </p:nvSpPr>
        <p:spPr>
          <a:xfrm>
            <a:off x="962975" y="1087819"/>
            <a:ext cx="9360657" cy="4978800"/>
          </a:xfrm>
        </p:spPr>
        <p:txBody>
          <a:bodyPr/>
          <a:lstStyle/>
          <a:p>
            <a:pPr>
              <a:lnSpc>
                <a:spcPct val="100000"/>
              </a:lnSpc>
              <a:spcBef>
                <a:spcPts val="0"/>
              </a:spcBef>
            </a:pPr>
            <a:r>
              <a:rPr lang="en-US" dirty="0">
                <a:solidFill>
                  <a:schemeClr val="tx2"/>
                </a:solidFill>
              </a:rPr>
              <a:t>Feature Selection</a:t>
            </a:r>
          </a:p>
          <a:p>
            <a:pPr marL="342900" indent="-342900">
              <a:lnSpc>
                <a:spcPct val="100000"/>
              </a:lnSpc>
              <a:spcBef>
                <a:spcPts val="0"/>
              </a:spcBef>
              <a:buAutoNum type="alphaLcPeriod"/>
            </a:pPr>
            <a:r>
              <a:rPr lang="en-US" b="0" dirty="0">
                <a:solidFill>
                  <a:schemeClr val="tx1"/>
                </a:solidFill>
              </a:rPr>
              <a:t>Pearson correlation</a:t>
            </a:r>
          </a:p>
          <a:p>
            <a:pPr marL="342900" indent="-342900">
              <a:lnSpc>
                <a:spcPct val="100000"/>
              </a:lnSpc>
              <a:spcBef>
                <a:spcPts val="0"/>
              </a:spcBef>
              <a:buAutoNum type="alphaLcPeriod"/>
            </a:pPr>
            <a:r>
              <a:rPr lang="en-US" b="0" dirty="0">
                <a:solidFill>
                  <a:schemeClr val="tx1"/>
                </a:solidFill>
              </a:rPr>
              <a:t>Chi-squared Test</a:t>
            </a:r>
          </a:p>
          <a:p>
            <a:pPr marL="342900" indent="-342900">
              <a:lnSpc>
                <a:spcPct val="100000"/>
              </a:lnSpc>
              <a:spcBef>
                <a:spcPts val="0"/>
              </a:spcBef>
              <a:buAutoNum type="alphaLcPeriod"/>
            </a:pPr>
            <a:r>
              <a:rPr lang="en-US" b="0" dirty="0">
                <a:solidFill>
                  <a:schemeClr val="tx1"/>
                </a:solidFill>
              </a:rPr>
              <a:t>Spearman Correlation</a:t>
            </a:r>
          </a:p>
          <a:p>
            <a:pPr marL="342900" indent="-342900">
              <a:lnSpc>
                <a:spcPct val="100000"/>
              </a:lnSpc>
              <a:spcBef>
                <a:spcPts val="0"/>
              </a:spcBef>
              <a:buAutoNum type="alphaLcPeriod"/>
            </a:pPr>
            <a:r>
              <a:rPr lang="en-US" b="0" dirty="0">
                <a:solidFill>
                  <a:schemeClr val="tx1"/>
                </a:solidFill>
              </a:rPr>
              <a:t>Kendall Correlation</a:t>
            </a:r>
          </a:p>
          <a:p>
            <a:pPr>
              <a:lnSpc>
                <a:spcPct val="100000"/>
              </a:lnSpc>
              <a:spcBef>
                <a:spcPts val="0"/>
              </a:spcBef>
            </a:pPr>
            <a:endParaRPr lang="en-US" dirty="0">
              <a:solidFill>
                <a:schemeClr val="tx2"/>
              </a:solidFill>
            </a:endParaRPr>
          </a:p>
          <a:p>
            <a:pPr>
              <a:lnSpc>
                <a:spcPct val="100000"/>
              </a:lnSpc>
              <a:spcBef>
                <a:spcPts val="0"/>
              </a:spcBef>
            </a:pPr>
            <a:r>
              <a:rPr lang="en-US" dirty="0">
                <a:solidFill>
                  <a:schemeClr val="tx2"/>
                </a:solidFill>
              </a:rPr>
              <a:t>Feature Extraction</a:t>
            </a:r>
          </a:p>
          <a:p>
            <a:pPr marL="342900" indent="-342900">
              <a:lnSpc>
                <a:spcPct val="100000"/>
              </a:lnSpc>
              <a:spcBef>
                <a:spcPts val="0"/>
              </a:spcBef>
              <a:buAutoNum type="alphaLcPeriod"/>
            </a:pPr>
            <a:r>
              <a:rPr lang="en-US" b="0" dirty="0">
                <a:solidFill>
                  <a:schemeClr val="tx1"/>
                </a:solidFill>
              </a:rPr>
              <a:t>Linear Discriminant Analysis </a:t>
            </a:r>
          </a:p>
          <a:p>
            <a:pPr>
              <a:lnSpc>
                <a:spcPct val="100000"/>
              </a:lnSpc>
              <a:spcBef>
                <a:spcPts val="0"/>
              </a:spcBef>
            </a:pPr>
            <a:endParaRPr lang="en-US" b="0" dirty="0">
              <a:solidFill>
                <a:schemeClr val="tx1"/>
              </a:solidFill>
            </a:endParaRPr>
          </a:p>
          <a:p>
            <a:pPr>
              <a:lnSpc>
                <a:spcPct val="100000"/>
              </a:lnSpc>
              <a:spcBef>
                <a:spcPts val="0"/>
              </a:spcBef>
            </a:pPr>
            <a:endParaRPr lang="en-US" dirty="0">
              <a:solidFill>
                <a:schemeClr val="tx2"/>
              </a:solidFill>
            </a:endParaRPr>
          </a:p>
          <a:p>
            <a:pPr>
              <a:lnSpc>
                <a:spcPct val="100000"/>
              </a:lnSpc>
              <a:spcBef>
                <a:spcPts val="0"/>
              </a:spcBef>
            </a:pPr>
            <a:endParaRPr lang="en-US" dirty="0">
              <a:solidFill>
                <a:schemeClr val="tx2"/>
              </a:solidFill>
            </a:endParaRPr>
          </a:p>
          <a:p>
            <a:pPr>
              <a:lnSpc>
                <a:spcPct val="100000"/>
              </a:lnSpc>
              <a:spcBef>
                <a:spcPts val="0"/>
              </a:spcBef>
            </a:pPr>
            <a:endParaRPr lang="en-US" dirty="0">
              <a:solidFill>
                <a:schemeClr val="tx2"/>
              </a:solidFill>
            </a:endParaRPr>
          </a:p>
        </p:txBody>
      </p:sp>
      <p:sp>
        <p:nvSpPr>
          <p:cNvPr id="4" name="Slide Number Placeholder 3">
            <a:extLst>
              <a:ext uri="{FF2B5EF4-FFF2-40B4-BE49-F238E27FC236}">
                <a16:creationId xmlns:a16="http://schemas.microsoft.com/office/drawing/2014/main" id="{25CD7B4D-CED3-C742-B9F6-6928F05A6636}"/>
              </a:ext>
            </a:extLst>
          </p:cNvPr>
          <p:cNvSpPr>
            <a:spLocks noGrp="1"/>
          </p:cNvSpPr>
          <p:nvPr>
            <p:ph type="sldNum" sz="quarter" idx="12"/>
          </p:nvPr>
        </p:nvSpPr>
        <p:spPr/>
        <p:txBody>
          <a:bodyPr/>
          <a:lstStyle/>
          <a:p>
            <a:fld id="{F595E21E-DEBA-8F42-9C16-77733D726770}" type="slidenum">
              <a:rPr lang="en-US" smtClean="0"/>
              <a:t>3</a:t>
            </a:fld>
            <a:endParaRPr lang="en-US"/>
          </a:p>
        </p:txBody>
      </p:sp>
      <p:sp>
        <p:nvSpPr>
          <p:cNvPr id="5" name="Text Placeholder 4">
            <a:extLst>
              <a:ext uri="{FF2B5EF4-FFF2-40B4-BE49-F238E27FC236}">
                <a16:creationId xmlns:a16="http://schemas.microsoft.com/office/drawing/2014/main" id="{F43447E7-C77C-9B41-BCFE-C205CCFB9CBB}"/>
              </a:ext>
            </a:extLst>
          </p:cNvPr>
          <p:cNvSpPr>
            <a:spLocks noGrp="1"/>
          </p:cNvSpPr>
          <p:nvPr>
            <p:ph type="body" sz="quarter" idx="13"/>
          </p:nvPr>
        </p:nvSpPr>
        <p:spPr>
          <a:xfrm>
            <a:off x="515936" y="1087438"/>
            <a:ext cx="426719" cy="4978800"/>
          </a:xfrm>
        </p:spPr>
        <p:txBody>
          <a:bodyPr/>
          <a:lstStyle/>
          <a:p>
            <a:pPr>
              <a:lnSpc>
                <a:spcPct val="100000"/>
              </a:lnSpc>
              <a:spcBef>
                <a:spcPts val="0"/>
              </a:spcBef>
            </a:pPr>
            <a:r>
              <a:rPr lang="en-US">
                <a:solidFill>
                  <a:schemeClr val="tx2"/>
                </a:solidFill>
              </a:rPr>
              <a:t>01.</a:t>
            </a:r>
          </a:p>
          <a:p>
            <a:pPr>
              <a:lnSpc>
                <a:spcPct val="100000"/>
              </a:lnSpc>
              <a:spcBef>
                <a:spcPts val="0"/>
              </a:spcBef>
            </a:pPr>
            <a:endParaRPr lang="en-US">
              <a:solidFill>
                <a:schemeClr val="tx2"/>
              </a:solidFill>
            </a:endParaRPr>
          </a:p>
          <a:p>
            <a:pPr>
              <a:lnSpc>
                <a:spcPct val="100000"/>
              </a:lnSpc>
              <a:spcBef>
                <a:spcPts val="0"/>
              </a:spcBef>
            </a:pPr>
            <a:endParaRPr lang="en-US">
              <a:solidFill>
                <a:schemeClr val="tx2"/>
              </a:solidFill>
            </a:endParaRPr>
          </a:p>
          <a:p>
            <a:pPr>
              <a:lnSpc>
                <a:spcPct val="100000"/>
              </a:lnSpc>
              <a:spcBef>
                <a:spcPts val="0"/>
              </a:spcBef>
            </a:pPr>
            <a:endParaRPr lang="en-US">
              <a:solidFill>
                <a:schemeClr val="tx2"/>
              </a:solidFill>
            </a:endParaRPr>
          </a:p>
          <a:p>
            <a:pPr>
              <a:lnSpc>
                <a:spcPct val="100000"/>
              </a:lnSpc>
              <a:spcBef>
                <a:spcPts val="0"/>
              </a:spcBef>
            </a:pPr>
            <a:endParaRPr lang="en-US">
              <a:solidFill>
                <a:schemeClr val="tx2"/>
              </a:solidFill>
            </a:endParaRPr>
          </a:p>
          <a:p>
            <a:pPr>
              <a:lnSpc>
                <a:spcPct val="100000"/>
              </a:lnSpc>
              <a:spcBef>
                <a:spcPts val="0"/>
              </a:spcBef>
            </a:pPr>
            <a:endParaRPr lang="en-US">
              <a:solidFill>
                <a:schemeClr val="tx2"/>
              </a:solidFill>
            </a:endParaRPr>
          </a:p>
          <a:p>
            <a:pPr>
              <a:lnSpc>
                <a:spcPct val="100000"/>
              </a:lnSpc>
              <a:spcBef>
                <a:spcPts val="0"/>
              </a:spcBef>
            </a:pPr>
            <a:r>
              <a:rPr lang="en-US">
                <a:solidFill>
                  <a:schemeClr val="tx2"/>
                </a:solidFill>
              </a:rPr>
              <a:t>02.</a:t>
            </a:r>
          </a:p>
        </p:txBody>
      </p:sp>
      <p:sp>
        <p:nvSpPr>
          <p:cNvPr id="9" name="Text Placeholder 8">
            <a:extLst>
              <a:ext uri="{FF2B5EF4-FFF2-40B4-BE49-F238E27FC236}">
                <a16:creationId xmlns:a16="http://schemas.microsoft.com/office/drawing/2014/main" id="{5C0BE954-A5B4-C340-A04C-6609AF214DDF}"/>
              </a:ext>
            </a:extLst>
          </p:cNvPr>
          <p:cNvSpPr>
            <a:spLocks noGrp="1"/>
          </p:cNvSpPr>
          <p:nvPr>
            <p:ph type="body" sz="quarter" idx="17"/>
          </p:nvPr>
        </p:nvSpPr>
        <p:spPr>
          <a:xfrm>
            <a:off x="10502743" y="1087438"/>
            <a:ext cx="426720" cy="4978800"/>
          </a:xfrm>
        </p:spPr>
        <p:txBody>
          <a:bodyPr/>
          <a:lstStyle/>
          <a:p>
            <a:pPr marL="0" indent="0" algn="l" defTabSz="914400" rtl="0" eaLnBrk="1" latinLnBrk="0" hangingPunct="1">
              <a:lnSpc>
                <a:spcPct val="100000"/>
              </a:lnSpc>
              <a:spcBef>
                <a:spcPts val="0"/>
              </a:spcBef>
              <a:buFont typeface="Arial" panose="020B0604020202020204" pitchFamily="34" charset="0"/>
              <a:buNone/>
            </a:pPr>
            <a:r>
              <a:rPr lang="en-US">
                <a:solidFill>
                  <a:schemeClr val="tx2"/>
                </a:solidFill>
              </a:rPr>
              <a:t>04</a:t>
            </a:r>
          </a:p>
          <a:p>
            <a:pPr marL="0" indent="0" algn="l" defTabSz="914400" rtl="0" eaLnBrk="1" latinLnBrk="0" hangingPunct="1">
              <a:lnSpc>
                <a:spcPct val="100000"/>
              </a:lnSpc>
              <a:spcBef>
                <a:spcPts val="0"/>
              </a:spcBef>
              <a:buFont typeface="Arial" panose="020B0604020202020204" pitchFamily="34" charset="0"/>
              <a:buNone/>
            </a:pPr>
            <a:endParaRPr lang="en-US">
              <a:solidFill>
                <a:schemeClr val="tx2"/>
              </a:solidFill>
            </a:endParaRPr>
          </a:p>
          <a:p>
            <a:pPr marL="0" indent="0" algn="l" defTabSz="914400" rtl="0" eaLnBrk="1" latinLnBrk="0" hangingPunct="1">
              <a:lnSpc>
                <a:spcPct val="100000"/>
              </a:lnSpc>
              <a:spcBef>
                <a:spcPts val="0"/>
              </a:spcBef>
              <a:buFont typeface="Arial" panose="020B0604020202020204" pitchFamily="34" charset="0"/>
              <a:buNone/>
            </a:pPr>
            <a:endParaRPr lang="en-US">
              <a:solidFill>
                <a:schemeClr val="tx2"/>
              </a:solidFill>
            </a:endParaRPr>
          </a:p>
          <a:p>
            <a:pPr marL="0" indent="0" algn="l" defTabSz="914400" rtl="0" eaLnBrk="1" latinLnBrk="0" hangingPunct="1">
              <a:lnSpc>
                <a:spcPct val="100000"/>
              </a:lnSpc>
              <a:spcBef>
                <a:spcPts val="0"/>
              </a:spcBef>
              <a:buFont typeface="Arial" panose="020B0604020202020204" pitchFamily="34" charset="0"/>
              <a:buNone/>
            </a:pPr>
            <a:endParaRPr lang="en-US">
              <a:solidFill>
                <a:schemeClr val="tx2"/>
              </a:solidFill>
            </a:endParaRPr>
          </a:p>
          <a:p>
            <a:pPr marL="0" indent="0" algn="l" defTabSz="914400" rtl="0" eaLnBrk="1" latinLnBrk="0" hangingPunct="1">
              <a:lnSpc>
                <a:spcPct val="100000"/>
              </a:lnSpc>
              <a:spcBef>
                <a:spcPts val="0"/>
              </a:spcBef>
              <a:buFont typeface="Arial" panose="020B0604020202020204" pitchFamily="34" charset="0"/>
              <a:buNone/>
            </a:pPr>
            <a:endParaRPr lang="en-US">
              <a:solidFill>
                <a:schemeClr val="tx2"/>
              </a:solidFill>
            </a:endParaRPr>
          </a:p>
          <a:p>
            <a:pPr marL="0" indent="0" algn="l" defTabSz="914400" rtl="0" eaLnBrk="1" latinLnBrk="0" hangingPunct="1">
              <a:lnSpc>
                <a:spcPct val="100000"/>
              </a:lnSpc>
              <a:spcBef>
                <a:spcPts val="0"/>
              </a:spcBef>
              <a:buFont typeface="Arial" panose="020B0604020202020204" pitchFamily="34" charset="0"/>
              <a:buNone/>
            </a:pPr>
            <a:endParaRPr lang="en-US">
              <a:solidFill>
                <a:schemeClr val="tx2"/>
              </a:solidFill>
            </a:endParaRPr>
          </a:p>
          <a:p>
            <a:pPr marL="0" indent="0" algn="l" defTabSz="914400" rtl="0" eaLnBrk="1" latinLnBrk="0" hangingPunct="1">
              <a:lnSpc>
                <a:spcPct val="100000"/>
              </a:lnSpc>
              <a:spcBef>
                <a:spcPts val="0"/>
              </a:spcBef>
              <a:buFont typeface="Arial" panose="020B0604020202020204" pitchFamily="34" charset="0"/>
              <a:buNone/>
            </a:pPr>
            <a:r>
              <a:rPr lang="en-US">
                <a:solidFill>
                  <a:schemeClr val="tx2"/>
                </a:solidFill>
              </a:rPr>
              <a:t>17</a:t>
            </a:r>
          </a:p>
        </p:txBody>
      </p:sp>
      <p:sp>
        <p:nvSpPr>
          <p:cNvPr id="2" name="Title 1">
            <a:extLst>
              <a:ext uri="{FF2B5EF4-FFF2-40B4-BE49-F238E27FC236}">
                <a16:creationId xmlns:a16="http://schemas.microsoft.com/office/drawing/2014/main" id="{73B62AB1-C524-354A-A76C-50CD1638EE59}"/>
              </a:ext>
            </a:extLst>
          </p:cNvPr>
          <p:cNvSpPr>
            <a:spLocks noGrp="1"/>
          </p:cNvSpPr>
          <p:nvPr>
            <p:ph type="title"/>
          </p:nvPr>
        </p:nvSpPr>
        <p:spPr>
          <a:xfrm>
            <a:off x="528638" y="368300"/>
            <a:ext cx="11147425" cy="424732"/>
          </a:xfrm>
        </p:spPr>
        <p:txBody>
          <a:bodyPr anchor="t" anchorCtr="0">
            <a:spAutoFit/>
          </a:bodyPr>
          <a:lstStyle/>
          <a:p>
            <a:r>
              <a:rPr lang="en-US">
                <a:solidFill>
                  <a:schemeClr val="tx2"/>
                </a:solidFill>
              </a:rPr>
              <a:t>Content</a:t>
            </a:r>
          </a:p>
        </p:txBody>
      </p:sp>
      <p:sp>
        <p:nvSpPr>
          <p:cNvPr id="10" name="BJPseudoFooter"/>
          <p:cNvSpPr txBox="1"/>
          <p:nvPr>
            <p:custDataLst>
              <p:tags r:id="rId1"/>
            </p:custDataLst>
          </p:nvPr>
        </p:nvSpPr>
        <p:spPr>
          <a:xfrm>
            <a:off x="127000" y="6660634"/>
            <a:ext cx="11938000" cy="184666"/>
          </a:xfrm>
          <a:prstGeom prst="rect">
            <a:avLst/>
          </a:prstGeom>
          <a:noFill/>
        </p:spPr>
        <p:txBody>
          <a:bodyPr vert="horz" rtlCol="0">
            <a:spAutoFit/>
          </a:bodyPr>
          <a:lstStyle/>
          <a:p>
            <a:r>
              <a:rPr lang="en-GB" sz="600">
                <a:solidFill>
                  <a:srgbClr val="000000"/>
                </a:solidFill>
                <a:latin typeface="Verdana" panose="020B0604030504040204" pitchFamily="34" charset="0"/>
              </a:rPr>
              <a:t>Internal</a:t>
            </a:r>
          </a:p>
        </p:txBody>
      </p:sp>
    </p:spTree>
    <p:extLst>
      <p:ext uri="{BB962C8B-B14F-4D97-AF65-F5344CB8AC3E}">
        <p14:creationId xmlns:p14="http://schemas.microsoft.com/office/powerpoint/2010/main" val="2627562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7018E-4410-41B1-8F22-12FCDA373CE8}"/>
              </a:ext>
            </a:extLst>
          </p:cNvPr>
          <p:cNvSpPr>
            <a:spLocks noGrp="1"/>
          </p:cNvSpPr>
          <p:nvPr>
            <p:ph type="ctrTitle"/>
          </p:nvPr>
        </p:nvSpPr>
        <p:spPr/>
        <p:txBody>
          <a:bodyPr/>
          <a:lstStyle/>
          <a:p>
            <a:r>
              <a:rPr lang="en-MY"/>
              <a:t>Feature Selection</a:t>
            </a:r>
          </a:p>
        </p:txBody>
      </p:sp>
      <p:sp>
        <p:nvSpPr>
          <p:cNvPr id="3" name="Subtitle 2">
            <a:extLst>
              <a:ext uri="{FF2B5EF4-FFF2-40B4-BE49-F238E27FC236}">
                <a16:creationId xmlns:a16="http://schemas.microsoft.com/office/drawing/2014/main" id="{4766D9AA-22FD-486C-B208-E3F5034F0111}"/>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93666351-2FF6-47FD-9E89-BDB622568E1D}"/>
              </a:ext>
            </a:extLst>
          </p:cNvPr>
          <p:cNvSpPr>
            <a:spLocks noGrp="1"/>
          </p:cNvSpPr>
          <p:nvPr>
            <p:ph type="body" sz="quarter" idx="10"/>
          </p:nvPr>
        </p:nvSpPr>
        <p:spPr/>
        <p:txBody>
          <a:bodyPr/>
          <a:lstStyle/>
          <a:p>
            <a:endParaRPr lang="en-US"/>
          </a:p>
        </p:txBody>
      </p:sp>
      <p:sp>
        <p:nvSpPr>
          <p:cNvPr id="5" name="BJPseudoFooter">
            <a:extLst>
              <a:ext uri="{FF2B5EF4-FFF2-40B4-BE49-F238E27FC236}">
                <a16:creationId xmlns:a16="http://schemas.microsoft.com/office/drawing/2014/main" id="{67B13313-B563-4144-9371-21864E4ADC89}"/>
              </a:ext>
            </a:extLst>
          </p:cNvPr>
          <p:cNvSpPr txBox="1"/>
          <p:nvPr>
            <p:custDataLst>
              <p:tags r:id="rId1"/>
            </p:custDataLst>
          </p:nvPr>
        </p:nvSpPr>
        <p:spPr>
          <a:xfrm>
            <a:off x="127000" y="6660634"/>
            <a:ext cx="11938000" cy="184666"/>
          </a:xfrm>
          <a:prstGeom prst="rect">
            <a:avLst/>
          </a:prstGeom>
          <a:noFill/>
        </p:spPr>
        <p:txBody>
          <a:bodyPr vert="horz"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a:solidFill>
                  <a:srgbClr val="000000"/>
                </a:solidFill>
                <a:latin typeface="Verdana" panose="020B0604030504040204" pitchFamily="34" charset="0"/>
              </a:rPr>
              <a:t>Internal</a:t>
            </a:r>
          </a:p>
        </p:txBody>
      </p:sp>
    </p:spTree>
    <p:extLst>
      <p:ext uri="{BB962C8B-B14F-4D97-AF65-F5344CB8AC3E}">
        <p14:creationId xmlns:p14="http://schemas.microsoft.com/office/powerpoint/2010/main" val="2701631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67338BD-A059-4C4B-98F2-FE79A26C1520}"/>
              </a:ext>
            </a:extLst>
          </p:cNvPr>
          <p:cNvSpPr>
            <a:spLocks noGrp="1"/>
          </p:cNvSpPr>
          <p:nvPr>
            <p:ph type="title"/>
          </p:nvPr>
        </p:nvSpPr>
        <p:spPr/>
        <p:txBody>
          <a:bodyPr/>
          <a:lstStyle/>
          <a:p>
            <a:r>
              <a:rPr lang="en-MY"/>
              <a:t>Feature Selection - Pearson correlation</a:t>
            </a:r>
          </a:p>
        </p:txBody>
      </p:sp>
      <p:sp>
        <p:nvSpPr>
          <p:cNvPr id="10" name="BJPseudoFooter">
            <a:extLst>
              <a:ext uri="{FF2B5EF4-FFF2-40B4-BE49-F238E27FC236}">
                <a16:creationId xmlns:a16="http://schemas.microsoft.com/office/drawing/2014/main" id="{E36A7D3F-F166-4755-B9AF-4F263D66B6E0}"/>
              </a:ext>
            </a:extLst>
          </p:cNvPr>
          <p:cNvSpPr txBox="1"/>
          <p:nvPr>
            <p:custDataLst>
              <p:tags r:id="rId2"/>
            </p:custDataLst>
          </p:nvPr>
        </p:nvSpPr>
        <p:spPr>
          <a:xfrm>
            <a:off x="127000" y="6660634"/>
            <a:ext cx="11938000" cy="184666"/>
          </a:xfrm>
          <a:prstGeom prst="rect">
            <a:avLst/>
          </a:prstGeom>
          <a:noFill/>
        </p:spPr>
        <p:txBody>
          <a:bodyPr vert="horz" rtlCol="0">
            <a:spAutoFit/>
          </a:bodyPr>
          <a:lstStyle/>
          <a:p>
            <a:r>
              <a:rPr lang="en-MY" sz="600">
                <a:solidFill>
                  <a:srgbClr val="000000"/>
                </a:solidFill>
                <a:latin typeface="Verdana" panose="020B0604030504040204" pitchFamily="34" charset="0"/>
              </a:rPr>
              <a:t>Internal</a:t>
            </a:r>
          </a:p>
        </p:txBody>
      </p:sp>
      <p:sp>
        <p:nvSpPr>
          <p:cNvPr id="12" name="Content Placeholder 1">
            <a:extLst>
              <a:ext uri="{FF2B5EF4-FFF2-40B4-BE49-F238E27FC236}">
                <a16:creationId xmlns:a16="http://schemas.microsoft.com/office/drawing/2014/main" id="{C7E32382-DE2A-4156-BB9D-EAF183190BB7}"/>
              </a:ext>
            </a:extLst>
          </p:cNvPr>
          <p:cNvSpPr txBox="1">
            <a:spLocks/>
          </p:cNvSpPr>
          <p:nvPr/>
        </p:nvSpPr>
        <p:spPr>
          <a:xfrm>
            <a:off x="515937" y="1068315"/>
            <a:ext cx="10976055" cy="50337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rgbClr val="3C383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400"/>
          </a:p>
        </p:txBody>
      </p:sp>
      <p:sp>
        <p:nvSpPr>
          <p:cNvPr id="2" name="Rectangle 1">
            <a:extLst>
              <a:ext uri="{FF2B5EF4-FFF2-40B4-BE49-F238E27FC236}">
                <a16:creationId xmlns:a16="http://schemas.microsoft.com/office/drawing/2014/main" id="{CBA7318F-BE81-41E0-A8F1-E5F73670A2C0}"/>
              </a:ext>
            </a:extLst>
          </p:cNvPr>
          <p:cNvSpPr/>
          <p:nvPr/>
        </p:nvSpPr>
        <p:spPr>
          <a:xfrm>
            <a:off x="528637" y="1279498"/>
            <a:ext cx="10389841" cy="307777"/>
          </a:xfrm>
          <a:prstGeom prst="rect">
            <a:avLst/>
          </a:prstGeom>
        </p:spPr>
        <p:txBody>
          <a:bodyPr wrap="square">
            <a:spAutoFit/>
          </a:bodyPr>
          <a:lstStyle/>
          <a:p>
            <a:pPr marL="285750" indent="-285750">
              <a:buFont typeface="Arial" panose="020B0604020202020204" pitchFamily="34" charset="0"/>
              <a:buChar char="•"/>
            </a:pPr>
            <a:endParaRPr lang="en-US" sz="1400"/>
          </a:p>
        </p:txBody>
      </p:sp>
      <p:sp>
        <p:nvSpPr>
          <p:cNvPr id="5" name="TextBox 4">
            <a:extLst>
              <a:ext uri="{FF2B5EF4-FFF2-40B4-BE49-F238E27FC236}">
                <a16:creationId xmlns:a16="http://schemas.microsoft.com/office/drawing/2014/main" id="{69A24E96-0F6F-4449-B552-3C49B248E59B}"/>
              </a:ext>
            </a:extLst>
          </p:cNvPr>
          <p:cNvSpPr txBox="1"/>
          <p:nvPr/>
        </p:nvSpPr>
        <p:spPr>
          <a:xfrm>
            <a:off x="576466" y="1068315"/>
            <a:ext cx="7186657" cy="2769989"/>
          </a:xfrm>
          <a:prstGeom prst="rect">
            <a:avLst/>
          </a:prstGeom>
          <a:noFill/>
        </p:spPr>
        <p:txBody>
          <a:bodyPr wrap="square" rtlCol="0">
            <a:spAutoFit/>
          </a:bodyPr>
          <a:lstStyle/>
          <a:p>
            <a:pPr algn="just"/>
            <a:r>
              <a:rPr lang="en-US" sz="1400"/>
              <a:t>Pearson correlation coefficient is a measure of the strength of a linear association between two variables — denoted by r.</a:t>
            </a:r>
          </a:p>
          <a:p>
            <a:pPr algn="just"/>
            <a:endParaRPr lang="en-US" sz="1400"/>
          </a:p>
          <a:p>
            <a:pPr algn="just"/>
            <a:r>
              <a:rPr lang="en-US" sz="1400" b="1"/>
              <a:t>Assumptions:</a:t>
            </a:r>
          </a:p>
          <a:p>
            <a:pPr algn="just"/>
            <a:endParaRPr lang="en-US" sz="1400" b="1"/>
          </a:p>
          <a:p>
            <a:pPr marL="228600" indent="-228600" algn="just">
              <a:buAutoNum type="arabicPeriod"/>
            </a:pPr>
            <a:r>
              <a:rPr lang="en-US" sz="1200"/>
              <a:t>Each variable should be </a:t>
            </a:r>
            <a:r>
              <a:rPr lang="en-US" sz="1200" b="1"/>
              <a:t>continuous</a:t>
            </a:r>
            <a:r>
              <a:rPr lang="en-US" sz="1200"/>
              <a:t> i.e. interval or ratios for example weight, time, height, age etc.</a:t>
            </a:r>
          </a:p>
          <a:p>
            <a:pPr marL="228600" indent="-228600" algn="just">
              <a:buAutoNum type="arabicPeriod"/>
            </a:pPr>
            <a:endParaRPr lang="en-US" sz="1200"/>
          </a:p>
          <a:p>
            <a:pPr marL="228600" indent="-228600" algn="just">
              <a:buAutoNum type="arabicPeriod"/>
            </a:pPr>
            <a:r>
              <a:rPr lang="en-US" sz="1200"/>
              <a:t>The observations are </a:t>
            </a:r>
            <a:r>
              <a:rPr lang="en-US" sz="1200" b="1"/>
              <a:t>paired observations</a:t>
            </a:r>
            <a:r>
              <a:rPr lang="en-US" sz="1200"/>
              <a:t>. That is, for every observation of the independent variable, there must be a corresponding observation of the dependent variable.</a:t>
            </a:r>
          </a:p>
          <a:p>
            <a:pPr marL="228600" indent="-228600" algn="just">
              <a:buAutoNum type="arabicPeriod"/>
            </a:pPr>
            <a:endParaRPr lang="en-US" sz="1400"/>
          </a:p>
          <a:p>
            <a:pPr marL="228600" indent="-228600" algn="just">
              <a:buAutoNum type="arabicPeriod"/>
            </a:pPr>
            <a:endParaRPr lang="en-US" sz="1400"/>
          </a:p>
          <a:p>
            <a:pPr algn="just"/>
            <a:endParaRPr lang="en-US" sz="1400"/>
          </a:p>
          <a:p>
            <a:pPr algn="just"/>
            <a:endParaRPr lang="en-US" sz="1400"/>
          </a:p>
        </p:txBody>
      </p:sp>
      <p:pic>
        <p:nvPicPr>
          <p:cNvPr id="6" name="Picture 5">
            <a:extLst>
              <a:ext uri="{FF2B5EF4-FFF2-40B4-BE49-F238E27FC236}">
                <a16:creationId xmlns:a16="http://schemas.microsoft.com/office/drawing/2014/main" id="{C17C93E1-D9F5-4BF8-852D-4FD6C8028A2B}"/>
              </a:ext>
            </a:extLst>
          </p:cNvPr>
          <p:cNvPicPr>
            <a:picLocks noChangeAspect="1"/>
          </p:cNvPicPr>
          <p:nvPr/>
        </p:nvPicPr>
        <p:blipFill>
          <a:blip r:embed="rId5"/>
          <a:stretch>
            <a:fillRect/>
          </a:stretch>
        </p:blipFill>
        <p:spPr>
          <a:xfrm>
            <a:off x="8372568" y="837999"/>
            <a:ext cx="2518115" cy="1498552"/>
          </a:xfrm>
          <a:prstGeom prst="rect">
            <a:avLst/>
          </a:prstGeom>
        </p:spPr>
      </p:pic>
      <p:grpSp>
        <p:nvGrpSpPr>
          <p:cNvPr id="14" name="Group 13">
            <a:extLst>
              <a:ext uri="{FF2B5EF4-FFF2-40B4-BE49-F238E27FC236}">
                <a16:creationId xmlns:a16="http://schemas.microsoft.com/office/drawing/2014/main" id="{0373C8C2-1B63-472F-9D37-62F6545F1C91}"/>
              </a:ext>
            </a:extLst>
          </p:cNvPr>
          <p:cNvGrpSpPr/>
          <p:nvPr/>
        </p:nvGrpSpPr>
        <p:grpSpPr>
          <a:xfrm>
            <a:off x="3852876" y="3169139"/>
            <a:ext cx="3757289" cy="3174376"/>
            <a:chOff x="475158" y="3457759"/>
            <a:chExt cx="4070294" cy="3536392"/>
          </a:xfrm>
        </p:grpSpPr>
        <p:sp>
          <p:nvSpPr>
            <p:cNvPr id="13" name="TextBox 12">
              <a:extLst>
                <a:ext uri="{FF2B5EF4-FFF2-40B4-BE49-F238E27FC236}">
                  <a16:creationId xmlns:a16="http://schemas.microsoft.com/office/drawing/2014/main" id="{EE1790A2-70E1-4178-8F6A-39AF68A6748E}"/>
                </a:ext>
              </a:extLst>
            </p:cNvPr>
            <p:cNvSpPr txBox="1"/>
            <p:nvPr/>
          </p:nvSpPr>
          <p:spPr>
            <a:xfrm>
              <a:off x="593218" y="3457759"/>
              <a:ext cx="3834173" cy="720041"/>
            </a:xfrm>
            <a:prstGeom prst="rect">
              <a:avLst/>
            </a:prstGeom>
            <a:noFill/>
          </p:spPr>
          <p:txBody>
            <a:bodyPr wrap="square" rtlCol="0">
              <a:spAutoFit/>
            </a:bodyPr>
            <a:lstStyle/>
            <a:p>
              <a:pPr algn="just"/>
              <a:r>
                <a:rPr lang="en-US" sz="1200"/>
                <a:t>4. </a:t>
              </a:r>
              <a:r>
                <a:rPr lang="en-US" sz="1200" b="1"/>
                <a:t>No significant outliers</a:t>
              </a:r>
              <a:r>
                <a:rPr lang="en-US" sz="1200"/>
                <a:t>. Pearson’s correlation coefficient, r, is very sensitive to outliers, which can have a huge effect on the line of best fit.</a:t>
              </a:r>
            </a:p>
          </p:txBody>
        </p:sp>
        <p:pic>
          <p:nvPicPr>
            <p:cNvPr id="9" name="Picture 8">
              <a:extLst>
                <a:ext uri="{FF2B5EF4-FFF2-40B4-BE49-F238E27FC236}">
                  <a16:creationId xmlns:a16="http://schemas.microsoft.com/office/drawing/2014/main" id="{042738C6-3325-4C30-B9FE-74907B0955EC}"/>
                </a:ext>
              </a:extLst>
            </p:cNvPr>
            <p:cNvPicPr>
              <a:picLocks noChangeAspect="1"/>
            </p:cNvPicPr>
            <p:nvPr/>
          </p:nvPicPr>
          <p:blipFill>
            <a:blip r:embed="rId6"/>
            <a:srcRect/>
            <a:stretch/>
          </p:blipFill>
          <p:spPr>
            <a:xfrm>
              <a:off x="475158" y="4723205"/>
              <a:ext cx="4070294" cy="2270946"/>
            </a:xfrm>
            <a:prstGeom prst="rect">
              <a:avLst/>
            </a:prstGeom>
          </p:spPr>
        </p:pic>
      </p:grpSp>
      <p:grpSp>
        <p:nvGrpSpPr>
          <p:cNvPr id="15" name="Group 14">
            <a:extLst>
              <a:ext uri="{FF2B5EF4-FFF2-40B4-BE49-F238E27FC236}">
                <a16:creationId xmlns:a16="http://schemas.microsoft.com/office/drawing/2014/main" id="{BF97F223-9A8E-457B-ABC5-F4219EF5C53E}"/>
              </a:ext>
            </a:extLst>
          </p:cNvPr>
          <p:cNvGrpSpPr/>
          <p:nvPr/>
        </p:nvGrpSpPr>
        <p:grpSpPr>
          <a:xfrm>
            <a:off x="8016766" y="4478163"/>
            <a:ext cx="3332793" cy="1888608"/>
            <a:chOff x="760490" y="3638991"/>
            <a:chExt cx="3074809" cy="2573067"/>
          </a:xfrm>
        </p:grpSpPr>
        <p:sp>
          <p:nvSpPr>
            <p:cNvPr id="16" name="TextBox 15">
              <a:extLst>
                <a:ext uri="{FF2B5EF4-FFF2-40B4-BE49-F238E27FC236}">
                  <a16:creationId xmlns:a16="http://schemas.microsoft.com/office/drawing/2014/main" id="{3BE67E29-1A23-478C-9862-B8C1CAB273A9}"/>
                </a:ext>
              </a:extLst>
            </p:cNvPr>
            <p:cNvSpPr txBox="1"/>
            <p:nvPr/>
          </p:nvSpPr>
          <p:spPr>
            <a:xfrm>
              <a:off x="760490" y="3638991"/>
              <a:ext cx="3074809" cy="356421"/>
            </a:xfrm>
            <a:prstGeom prst="rect">
              <a:avLst/>
            </a:prstGeom>
            <a:noFill/>
          </p:spPr>
          <p:txBody>
            <a:bodyPr wrap="square" rtlCol="0">
              <a:spAutoFit/>
            </a:bodyPr>
            <a:lstStyle/>
            <a:p>
              <a:r>
                <a:rPr lang="en-US" sz="1100"/>
                <a:t>6. Both variables should be </a:t>
              </a:r>
              <a:r>
                <a:rPr lang="en-US" sz="1100" b="1"/>
                <a:t>normally distributed</a:t>
              </a:r>
              <a:r>
                <a:rPr lang="en-US" sz="1100"/>
                <a:t>. </a:t>
              </a:r>
            </a:p>
          </p:txBody>
        </p:sp>
        <p:pic>
          <p:nvPicPr>
            <p:cNvPr id="17" name="Picture 16">
              <a:extLst>
                <a:ext uri="{FF2B5EF4-FFF2-40B4-BE49-F238E27FC236}">
                  <a16:creationId xmlns:a16="http://schemas.microsoft.com/office/drawing/2014/main" id="{006518DB-628B-422C-AFCC-E101C3F38C8C}"/>
                </a:ext>
              </a:extLst>
            </p:cNvPr>
            <p:cNvPicPr>
              <a:picLocks noChangeAspect="1"/>
            </p:cNvPicPr>
            <p:nvPr/>
          </p:nvPicPr>
          <p:blipFill>
            <a:blip r:embed="rId7"/>
            <a:stretch>
              <a:fillRect/>
            </a:stretch>
          </p:blipFill>
          <p:spPr>
            <a:xfrm>
              <a:off x="760490" y="4100656"/>
              <a:ext cx="2688880" cy="2111402"/>
            </a:xfrm>
            <a:prstGeom prst="rect">
              <a:avLst/>
            </a:prstGeom>
          </p:spPr>
        </p:pic>
      </p:grpSp>
      <p:grpSp>
        <p:nvGrpSpPr>
          <p:cNvPr id="23" name="Group 22">
            <a:extLst>
              <a:ext uri="{FF2B5EF4-FFF2-40B4-BE49-F238E27FC236}">
                <a16:creationId xmlns:a16="http://schemas.microsoft.com/office/drawing/2014/main" id="{B1887F27-28AE-4CFE-ACFC-8C2631C6C472}"/>
              </a:ext>
            </a:extLst>
          </p:cNvPr>
          <p:cNvGrpSpPr/>
          <p:nvPr/>
        </p:nvGrpSpPr>
        <p:grpSpPr>
          <a:xfrm>
            <a:off x="7952666" y="2596294"/>
            <a:ext cx="3539326" cy="1731543"/>
            <a:chOff x="517444" y="3607439"/>
            <a:chExt cx="3834173" cy="1980013"/>
          </a:xfrm>
        </p:grpSpPr>
        <p:sp>
          <p:nvSpPr>
            <p:cNvPr id="24" name="TextBox 23">
              <a:extLst>
                <a:ext uri="{FF2B5EF4-FFF2-40B4-BE49-F238E27FC236}">
                  <a16:creationId xmlns:a16="http://schemas.microsoft.com/office/drawing/2014/main" id="{909C5207-7B88-4BF7-829B-F84FF0E1D3CF}"/>
                </a:ext>
              </a:extLst>
            </p:cNvPr>
            <p:cNvSpPr txBox="1"/>
            <p:nvPr/>
          </p:nvSpPr>
          <p:spPr>
            <a:xfrm>
              <a:off x="517444" y="3607439"/>
              <a:ext cx="3834173" cy="299150"/>
            </a:xfrm>
            <a:prstGeom prst="rect">
              <a:avLst/>
            </a:prstGeom>
            <a:noFill/>
          </p:spPr>
          <p:txBody>
            <a:bodyPr wrap="square" rtlCol="0">
              <a:spAutoFit/>
            </a:bodyPr>
            <a:lstStyle/>
            <a:p>
              <a:r>
                <a:rPr lang="en-US" sz="1100"/>
                <a:t>5. The two variables have a </a:t>
              </a:r>
              <a:r>
                <a:rPr lang="en-US" sz="1100" b="1"/>
                <a:t>linear relationship.</a:t>
              </a:r>
            </a:p>
          </p:txBody>
        </p:sp>
        <p:pic>
          <p:nvPicPr>
            <p:cNvPr id="25" name="Picture 24">
              <a:extLst>
                <a:ext uri="{FF2B5EF4-FFF2-40B4-BE49-F238E27FC236}">
                  <a16:creationId xmlns:a16="http://schemas.microsoft.com/office/drawing/2014/main" id="{D7F0B82B-642B-4884-9F97-E60215FD6AAE}"/>
                </a:ext>
              </a:extLst>
            </p:cNvPr>
            <p:cNvPicPr>
              <a:picLocks noChangeAspect="1"/>
            </p:cNvPicPr>
            <p:nvPr/>
          </p:nvPicPr>
          <p:blipFill>
            <a:blip r:embed="rId8"/>
            <a:srcRect/>
            <a:stretch/>
          </p:blipFill>
          <p:spPr>
            <a:xfrm>
              <a:off x="587544" y="3932559"/>
              <a:ext cx="3692073" cy="1654893"/>
            </a:xfrm>
            <a:prstGeom prst="rect">
              <a:avLst/>
            </a:prstGeom>
          </p:spPr>
        </p:pic>
      </p:grpSp>
      <p:grpSp>
        <p:nvGrpSpPr>
          <p:cNvPr id="26" name="Group 25">
            <a:extLst>
              <a:ext uri="{FF2B5EF4-FFF2-40B4-BE49-F238E27FC236}">
                <a16:creationId xmlns:a16="http://schemas.microsoft.com/office/drawing/2014/main" id="{056B0182-227D-4E5B-9991-4C4AD2CF713B}"/>
              </a:ext>
            </a:extLst>
          </p:cNvPr>
          <p:cNvGrpSpPr/>
          <p:nvPr/>
        </p:nvGrpSpPr>
        <p:grpSpPr>
          <a:xfrm>
            <a:off x="515937" y="3169676"/>
            <a:ext cx="3023180" cy="3224868"/>
            <a:chOff x="272739" y="3459574"/>
            <a:chExt cx="3930696" cy="3648242"/>
          </a:xfrm>
        </p:grpSpPr>
        <p:sp>
          <p:nvSpPr>
            <p:cNvPr id="27" name="TextBox 26">
              <a:extLst>
                <a:ext uri="{FF2B5EF4-FFF2-40B4-BE49-F238E27FC236}">
                  <a16:creationId xmlns:a16="http://schemas.microsoft.com/office/drawing/2014/main" id="{C9F36CE8-FFEC-4866-9589-E800084893E1}"/>
                </a:ext>
              </a:extLst>
            </p:cNvPr>
            <p:cNvSpPr txBox="1"/>
            <p:nvPr/>
          </p:nvSpPr>
          <p:spPr>
            <a:xfrm>
              <a:off x="351438" y="3459574"/>
              <a:ext cx="3834173" cy="940094"/>
            </a:xfrm>
            <a:prstGeom prst="rect">
              <a:avLst/>
            </a:prstGeom>
            <a:noFill/>
          </p:spPr>
          <p:txBody>
            <a:bodyPr wrap="square" rtlCol="0">
              <a:spAutoFit/>
            </a:bodyPr>
            <a:lstStyle/>
            <a:p>
              <a:r>
                <a:rPr lang="en-US" sz="1200"/>
                <a:t>3. </a:t>
              </a:r>
              <a:r>
                <a:rPr lang="en-US" sz="1200" b="1" err="1"/>
                <a:t>Homoscedascity</a:t>
              </a:r>
              <a:r>
                <a:rPr lang="en-US" sz="1200"/>
                <a:t> means ‘equal variances’. In scatter-plot, if the points lie </a:t>
              </a:r>
              <a:br>
                <a:rPr lang="en-US" sz="1200"/>
              </a:br>
              <a:r>
                <a:rPr lang="en-US" sz="1200"/>
                <a:t>equally on both sides of the line of best fit, then the data is homoscedastic.</a:t>
              </a:r>
            </a:p>
          </p:txBody>
        </p:sp>
        <p:pic>
          <p:nvPicPr>
            <p:cNvPr id="28" name="Picture 27">
              <a:extLst>
                <a:ext uri="{FF2B5EF4-FFF2-40B4-BE49-F238E27FC236}">
                  <a16:creationId xmlns:a16="http://schemas.microsoft.com/office/drawing/2014/main" id="{68FE0FFF-3616-42BA-BDEE-4CD264E9205B}"/>
                </a:ext>
              </a:extLst>
            </p:cNvPr>
            <p:cNvPicPr>
              <a:picLocks noChangeAspect="1"/>
            </p:cNvPicPr>
            <p:nvPr/>
          </p:nvPicPr>
          <p:blipFill>
            <a:blip r:embed="rId9"/>
            <a:srcRect/>
            <a:stretch/>
          </p:blipFill>
          <p:spPr>
            <a:xfrm>
              <a:off x="272739" y="4754866"/>
              <a:ext cx="3930696" cy="2352950"/>
            </a:xfrm>
            <a:prstGeom prst="rect">
              <a:avLst/>
            </a:prstGeom>
          </p:spPr>
        </p:pic>
      </p:grpSp>
      <p:sp>
        <p:nvSpPr>
          <p:cNvPr id="22" name="Slide Number Placeholder 2">
            <a:extLst>
              <a:ext uri="{FF2B5EF4-FFF2-40B4-BE49-F238E27FC236}">
                <a16:creationId xmlns:a16="http://schemas.microsoft.com/office/drawing/2014/main" id="{46AFD175-0FF7-45B6-A0F3-8D020534D6EB}"/>
              </a:ext>
            </a:extLst>
          </p:cNvPr>
          <p:cNvSpPr>
            <a:spLocks noGrp="1"/>
          </p:cNvSpPr>
          <p:nvPr>
            <p:ph type="sldNum" sz="quarter" idx="12"/>
          </p:nvPr>
        </p:nvSpPr>
        <p:spPr>
          <a:xfrm>
            <a:off x="11491994" y="6295509"/>
            <a:ext cx="184069" cy="365125"/>
          </a:xfrm>
        </p:spPr>
        <p:txBody>
          <a:bodyPr/>
          <a:lstStyle/>
          <a:p>
            <a:fld id="{F595E21E-DEBA-8F42-9C16-77733D726770}" type="slidenum">
              <a:rPr lang="en-US" smtClean="0"/>
              <a:t>5</a:t>
            </a:fld>
            <a:endParaRPr lang="en-US"/>
          </a:p>
        </p:txBody>
      </p:sp>
    </p:spTree>
    <p:custDataLst>
      <p:tags r:id="rId1"/>
    </p:custDataLst>
    <p:extLst>
      <p:ext uri="{BB962C8B-B14F-4D97-AF65-F5344CB8AC3E}">
        <p14:creationId xmlns:p14="http://schemas.microsoft.com/office/powerpoint/2010/main" val="1329661094"/>
      </p:ext>
    </p:extLst>
  </p:cSld>
  <p:clrMapOvr>
    <a:masterClrMapping/>
  </p:clrMapOvr>
  <mc:AlternateContent xmlns:mc="http://schemas.openxmlformats.org/markup-compatibility/2006" xmlns:p14="http://schemas.microsoft.com/office/powerpoint/2010/main">
    <mc:Choice Requires="p14">
      <p:transition spd="slow" p14:dur="2000" advTm="216664"/>
    </mc:Choice>
    <mc:Fallback xmlns="">
      <p:transition spd="slow" advTm="21666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33CA667-8358-4ECB-85D4-68A9AA5E1BD7}"/>
              </a:ext>
            </a:extLst>
          </p:cNvPr>
          <p:cNvSpPr>
            <a:spLocks noGrp="1"/>
          </p:cNvSpPr>
          <p:nvPr>
            <p:ph type="sldNum" sz="quarter" idx="12"/>
          </p:nvPr>
        </p:nvSpPr>
        <p:spPr/>
        <p:txBody>
          <a:bodyPr/>
          <a:lstStyle/>
          <a:p>
            <a:fld id="{F595E21E-DEBA-8F42-9C16-77733D726770}" type="slidenum">
              <a:rPr lang="en-US" smtClean="0"/>
              <a:t>6</a:t>
            </a:fld>
            <a:endParaRPr lang="en-US"/>
          </a:p>
        </p:txBody>
      </p:sp>
      <p:sp>
        <p:nvSpPr>
          <p:cNvPr id="11" name="Title 10">
            <a:extLst>
              <a:ext uri="{FF2B5EF4-FFF2-40B4-BE49-F238E27FC236}">
                <a16:creationId xmlns:a16="http://schemas.microsoft.com/office/drawing/2014/main" id="{E67338BD-A059-4C4B-98F2-FE79A26C1520}"/>
              </a:ext>
            </a:extLst>
          </p:cNvPr>
          <p:cNvSpPr>
            <a:spLocks noGrp="1"/>
          </p:cNvSpPr>
          <p:nvPr>
            <p:ph type="title"/>
          </p:nvPr>
        </p:nvSpPr>
        <p:spPr/>
        <p:txBody>
          <a:bodyPr/>
          <a:lstStyle/>
          <a:p>
            <a:r>
              <a:rPr lang="en-MY"/>
              <a:t>Feature Selection - Pearson correlation</a:t>
            </a:r>
          </a:p>
        </p:txBody>
      </p:sp>
      <p:sp>
        <p:nvSpPr>
          <p:cNvPr id="10" name="BJPseudoFooter">
            <a:extLst>
              <a:ext uri="{FF2B5EF4-FFF2-40B4-BE49-F238E27FC236}">
                <a16:creationId xmlns:a16="http://schemas.microsoft.com/office/drawing/2014/main" id="{E36A7D3F-F166-4755-B9AF-4F263D66B6E0}"/>
              </a:ext>
            </a:extLst>
          </p:cNvPr>
          <p:cNvSpPr txBox="1"/>
          <p:nvPr>
            <p:custDataLst>
              <p:tags r:id="rId2"/>
            </p:custDataLst>
          </p:nvPr>
        </p:nvSpPr>
        <p:spPr>
          <a:xfrm>
            <a:off x="127000" y="6660634"/>
            <a:ext cx="11938000" cy="184666"/>
          </a:xfrm>
          <a:prstGeom prst="rect">
            <a:avLst/>
          </a:prstGeom>
          <a:noFill/>
        </p:spPr>
        <p:txBody>
          <a:bodyPr vert="horz" rtlCol="0">
            <a:spAutoFit/>
          </a:bodyPr>
          <a:lstStyle/>
          <a:p>
            <a:r>
              <a:rPr lang="en-MY" sz="600">
                <a:solidFill>
                  <a:srgbClr val="000000"/>
                </a:solidFill>
                <a:latin typeface="Verdana" panose="020B0604030504040204" pitchFamily="34" charset="0"/>
              </a:rPr>
              <a:t>Internal</a:t>
            </a:r>
          </a:p>
        </p:txBody>
      </p:sp>
      <p:sp>
        <p:nvSpPr>
          <p:cNvPr id="12" name="Content Placeholder 1">
            <a:extLst>
              <a:ext uri="{FF2B5EF4-FFF2-40B4-BE49-F238E27FC236}">
                <a16:creationId xmlns:a16="http://schemas.microsoft.com/office/drawing/2014/main" id="{C7E32382-DE2A-4156-BB9D-EAF183190BB7}"/>
              </a:ext>
            </a:extLst>
          </p:cNvPr>
          <p:cNvSpPr txBox="1">
            <a:spLocks/>
          </p:cNvSpPr>
          <p:nvPr/>
        </p:nvSpPr>
        <p:spPr>
          <a:xfrm>
            <a:off x="515938" y="1068315"/>
            <a:ext cx="3217862" cy="52100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rgbClr val="3C383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AutoNum type="arabicPeriod"/>
            </a:pPr>
            <a:endParaRPr lang="en-US" sz="1400"/>
          </a:p>
        </p:txBody>
      </p:sp>
      <p:pic>
        <p:nvPicPr>
          <p:cNvPr id="2" name="Picture 1">
            <a:extLst>
              <a:ext uri="{FF2B5EF4-FFF2-40B4-BE49-F238E27FC236}">
                <a16:creationId xmlns:a16="http://schemas.microsoft.com/office/drawing/2014/main" id="{B3E07D44-E450-4662-ABDD-4E45F9BA8D3A}"/>
              </a:ext>
            </a:extLst>
          </p:cNvPr>
          <p:cNvPicPr>
            <a:picLocks noChangeAspect="1"/>
          </p:cNvPicPr>
          <p:nvPr/>
        </p:nvPicPr>
        <p:blipFill>
          <a:blip r:embed="rId5"/>
          <a:srcRect/>
          <a:stretch/>
        </p:blipFill>
        <p:spPr>
          <a:xfrm>
            <a:off x="5694629" y="1717254"/>
            <a:ext cx="4955265" cy="2428408"/>
          </a:xfrm>
          <a:prstGeom prst="rect">
            <a:avLst/>
          </a:prstGeom>
        </p:spPr>
      </p:pic>
      <p:sp>
        <p:nvSpPr>
          <p:cNvPr id="7" name="Rectangle 6">
            <a:extLst>
              <a:ext uri="{FF2B5EF4-FFF2-40B4-BE49-F238E27FC236}">
                <a16:creationId xmlns:a16="http://schemas.microsoft.com/office/drawing/2014/main" id="{4BED413D-66CB-477B-9DA3-5D8912467FA9}"/>
              </a:ext>
            </a:extLst>
          </p:cNvPr>
          <p:cNvSpPr/>
          <p:nvPr/>
        </p:nvSpPr>
        <p:spPr>
          <a:xfrm>
            <a:off x="5694062" y="1255320"/>
            <a:ext cx="5982000" cy="303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400"/>
              <a:t>Select Numeric Columns</a:t>
            </a:r>
          </a:p>
        </p:txBody>
      </p:sp>
      <p:pic>
        <p:nvPicPr>
          <p:cNvPr id="4" name="Picture 3">
            <a:extLst>
              <a:ext uri="{FF2B5EF4-FFF2-40B4-BE49-F238E27FC236}">
                <a16:creationId xmlns:a16="http://schemas.microsoft.com/office/drawing/2014/main" id="{B687E702-6AC3-4CAF-809F-D092E527A50A}"/>
              </a:ext>
            </a:extLst>
          </p:cNvPr>
          <p:cNvPicPr>
            <a:picLocks noChangeAspect="1"/>
          </p:cNvPicPr>
          <p:nvPr/>
        </p:nvPicPr>
        <p:blipFill rotWithShape="1">
          <a:blip r:embed="rId6"/>
          <a:srcRect/>
          <a:stretch/>
        </p:blipFill>
        <p:spPr>
          <a:xfrm>
            <a:off x="6096000" y="4148501"/>
            <a:ext cx="2641497" cy="2266784"/>
          </a:xfrm>
          <a:prstGeom prst="rect">
            <a:avLst/>
          </a:prstGeom>
        </p:spPr>
      </p:pic>
      <p:sp>
        <p:nvSpPr>
          <p:cNvPr id="5" name="Rectangle 4">
            <a:extLst>
              <a:ext uri="{FF2B5EF4-FFF2-40B4-BE49-F238E27FC236}">
                <a16:creationId xmlns:a16="http://schemas.microsoft.com/office/drawing/2014/main" id="{FA2AC0B3-611A-4699-8DFE-D446C60ED436}"/>
              </a:ext>
            </a:extLst>
          </p:cNvPr>
          <p:cNvSpPr/>
          <p:nvPr/>
        </p:nvSpPr>
        <p:spPr>
          <a:xfrm>
            <a:off x="546616" y="1242210"/>
            <a:ext cx="4955265" cy="1600438"/>
          </a:xfrm>
          <a:prstGeom prst="rect">
            <a:avLst/>
          </a:prstGeom>
        </p:spPr>
        <p:txBody>
          <a:bodyPr wrap="square">
            <a:spAutoFit/>
          </a:bodyPr>
          <a:lstStyle/>
          <a:p>
            <a:pPr marL="342900" indent="-342900">
              <a:buFont typeface="+mj-lt"/>
              <a:buAutoNum type="arabicPeriod"/>
            </a:pPr>
            <a:r>
              <a:rPr lang="en-US" sz="1400"/>
              <a:t>Connect input data to </a:t>
            </a:r>
            <a:r>
              <a:rPr lang="en-US" sz="1400" b="1"/>
              <a:t>Select Columns in Dataset </a:t>
            </a:r>
            <a:r>
              <a:rPr lang="en-US" sz="1400"/>
              <a:t>module</a:t>
            </a:r>
            <a:r>
              <a:rPr lang="en-US" sz="1400" b="1"/>
              <a:t>.</a:t>
            </a:r>
          </a:p>
          <a:p>
            <a:pPr marL="342900" indent="-342900">
              <a:buFont typeface="+mj-lt"/>
              <a:buAutoNum type="arabicPeriod" startAt="2"/>
            </a:pPr>
            <a:r>
              <a:rPr lang="en-US" sz="1400"/>
              <a:t>Include only numeric columns as shown in diagram on the right.</a:t>
            </a:r>
          </a:p>
          <a:p>
            <a:pPr marL="342900" indent="-342900">
              <a:buFont typeface="+mj-lt"/>
              <a:buAutoNum type="arabicPeriod" startAt="2"/>
            </a:pPr>
            <a:r>
              <a:rPr lang="en-US" sz="1400"/>
              <a:t>Include also “</a:t>
            </a:r>
            <a:r>
              <a:rPr lang="en-US" sz="1400" err="1"/>
              <a:t>is_canceled</a:t>
            </a:r>
            <a:r>
              <a:rPr lang="en-US" sz="1400"/>
              <a:t>” to be used as Target Column.</a:t>
            </a:r>
          </a:p>
          <a:p>
            <a:pPr marL="342900" indent="-342900">
              <a:buFont typeface="+mj-lt"/>
              <a:buAutoNum type="arabicPeriod" startAt="2"/>
            </a:pPr>
            <a:r>
              <a:rPr lang="en-US" sz="1400"/>
              <a:t>Rejoin the columns later using </a:t>
            </a:r>
            <a:r>
              <a:rPr lang="en-US" sz="1400" b="1"/>
              <a:t>Add Columns</a:t>
            </a:r>
            <a:r>
              <a:rPr lang="en-US" sz="1400"/>
              <a:t> if required. The original order of rows is preserved.</a:t>
            </a:r>
          </a:p>
        </p:txBody>
      </p:sp>
      <p:pic>
        <p:nvPicPr>
          <p:cNvPr id="13" name="Picture 12">
            <a:extLst>
              <a:ext uri="{FF2B5EF4-FFF2-40B4-BE49-F238E27FC236}">
                <a16:creationId xmlns:a16="http://schemas.microsoft.com/office/drawing/2014/main" id="{58A95CF2-DB72-487B-9D16-25EC87FE563F}"/>
              </a:ext>
            </a:extLst>
          </p:cNvPr>
          <p:cNvPicPr>
            <a:picLocks noChangeAspect="1"/>
          </p:cNvPicPr>
          <p:nvPr/>
        </p:nvPicPr>
        <p:blipFill rotWithShape="1">
          <a:blip r:embed="rId7"/>
          <a:srcRect/>
          <a:stretch/>
        </p:blipFill>
        <p:spPr>
          <a:xfrm>
            <a:off x="8907995" y="4145662"/>
            <a:ext cx="2413500" cy="2146544"/>
          </a:xfrm>
          <a:prstGeom prst="rect">
            <a:avLst/>
          </a:prstGeom>
        </p:spPr>
      </p:pic>
      <p:pic>
        <p:nvPicPr>
          <p:cNvPr id="6" name="Picture 5">
            <a:extLst>
              <a:ext uri="{FF2B5EF4-FFF2-40B4-BE49-F238E27FC236}">
                <a16:creationId xmlns:a16="http://schemas.microsoft.com/office/drawing/2014/main" id="{22A096E1-609D-457E-8C2E-233DC3AA7F5B}"/>
              </a:ext>
            </a:extLst>
          </p:cNvPr>
          <p:cNvPicPr>
            <a:picLocks noChangeAspect="1"/>
          </p:cNvPicPr>
          <p:nvPr/>
        </p:nvPicPr>
        <p:blipFill>
          <a:blip r:embed="rId8"/>
          <a:stretch>
            <a:fillRect/>
          </a:stretch>
        </p:blipFill>
        <p:spPr>
          <a:xfrm>
            <a:off x="10021995" y="2829694"/>
            <a:ext cx="1654067" cy="1324546"/>
          </a:xfrm>
          <a:prstGeom prst="rect">
            <a:avLst/>
          </a:prstGeom>
        </p:spPr>
      </p:pic>
    </p:spTree>
    <p:custDataLst>
      <p:tags r:id="rId1"/>
    </p:custDataLst>
    <p:extLst>
      <p:ext uri="{BB962C8B-B14F-4D97-AF65-F5344CB8AC3E}">
        <p14:creationId xmlns:p14="http://schemas.microsoft.com/office/powerpoint/2010/main" val="2692191259"/>
      </p:ext>
    </p:extLst>
  </p:cSld>
  <p:clrMapOvr>
    <a:masterClrMapping/>
  </p:clrMapOvr>
  <mc:AlternateContent xmlns:mc="http://schemas.openxmlformats.org/markup-compatibility/2006" xmlns:p14="http://schemas.microsoft.com/office/powerpoint/2010/main">
    <mc:Choice Requires="p14">
      <p:transition spd="slow" p14:dur="2000" advTm="216664"/>
    </mc:Choice>
    <mc:Fallback xmlns="">
      <p:transition spd="slow" advTm="21666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33CA667-8358-4ECB-85D4-68A9AA5E1BD7}"/>
              </a:ext>
            </a:extLst>
          </p:cNvPr>
          <p:cNvSpPr>
            <a:spLocks noGrp="1"/>
          </p:cNvSpPr>
          <p:nvPr>
            <p:ph type="sldNum" sz="quarter" idx="12"/>
          </p:nvPr>
        </p:nvSpPr>
        <p:spPr/>
        <p:txBody>
          <a:bodyPr/>
          <a:lstStyle/>
          <a:p>
            <a:fld id="{F595E21E-DEBA-8F42-9C16-77733D726770}" type="slidenum">
              <a:rPr lang="en-US" smtClean="0"/>
              <a:t>7</a:t>
            </a:fld>
            <a:endParaRPr lang="en-US"/>
          </a:p>
        </p:txBody>
      </p:sp>
      <p:sp>
        <p:nvSpPr>
          <p:cNvPr id="11" name="Title 10">
            <a:extLst>
              <a:ext uri="{FF2B5EF4-FFF2-40B4-BE49-F238E27FC236}">
                <a16:creationId xmlns:a16="http://schemas.microsoft.com/office/drawing/2014/main" id="{E67338BD-A059-4C4B-98F2-FE79A26C1520}"/>
              </a:ext>
            </a:extLst>
          </p:cNvPr>
          <p:cNvSpPr>
            <a:spLocks noGrp="1"/>
          </p:cNvSpPr>
          <p:nvPr>
            <p:ph type="title"/>
          </p:nvPr>
        </p:nvSpPr>
        <p:spPr/>
        <p:txBody>
          <a:bodyPr/>
          <a:lstStyle/>
          <a:p>
            <a:r>
              <a:rPr lang="en-MY"/>
              <a:t>Feature Selection - Pearson correlation</a:t>
            </a:r>
          </a:p>
        </p:txBody>
      </p:sp>
      <p:sp>
        <p:nvSpPr>
          <p:cNvPr id="10" name="BJPseudoFooter">
            <a:extLst>
              <a:ext uri="{FF2B5EF4-FFF2-40B4-BE49-F238E27FC236}">
                <a16:creationId xmlns:a16="http://schemas.microsoft.com/office/drawing/2014/main" id="{E36A7D3F-F166-4755-B9AF-4F263D66B6E0}"/>
              </a:ext>
            </a:extLst>
          </p:cNvPr>
          <p:cNvSpPr txBox="1"/>
          <p:nvPr>
            <p:custDataLst>
              <p:tags r:id="rId2"/>
            </p:custDataLst>
          </p:nvPr>
        </p:nvSpPr>
        <p:spPr>
          <a:xfrm>
            <a:off x="127000" y="6660634"/>
            <a:ext cx="11938000" cy="184666"/>
          </a:xfrm>
          <a:prstGeom prst="rect">
            <a:avLst/>
          </a:prstGeom>
          <a:noFill/>
        </p:spPr>
        <p:txBody>
          <a:bodyPr vert="horz" rtlCol="0">
            <a:spAutoFit/>
          </a:bodyPr>
          <a:lstStyle/>
          <a:p>
            <a:r>
              <a:rPr lang="en-MY" sz="600">
                <a:solidFill>
                  <a:srgbClr val="000000"/>
                </a:solidFill>
                <a:latin typeface="Verdana" panose="020B0604030504040204" pitchFamily="34" charset="0"/>
              </a:rPr>
              <a:t>Internal</a:t>
            </a:r>
          </a:p>
        </p:txBody>
      </p:sp>
      <p:sp>
        <p:nvSpPr>
          <p:cNvPr id="12" name="Content Placeholder 1">
            <a:extLst>
              <a:ext uri="{FF2B5EF4-FFF2-40B4-BE49-F238E27FC236}">
                <a16:creationId xmlns:a16="http://schemas.microsoft.com/office/drawing/2014/main" id="{C7E32382-DE2A-4156-BB9D-EAF183190BB7}"/>
              </a:ext>
            </a:extLst>
          </p:cNvPr>
          <p:cNvSpPr txBox="1">
            <a:spLocks/>
          </p:cNvSpPr>
          <p:nvPr/>
        </p:nvSpPr>
        <p:spPr>
          <a:xfrm>
            <a:off x="515938" y="1068315"/>
            <a:ext cx="3217862" cy="52100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rgbClr val="3C383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AutoNum type="arabicPeriod"/>
            </a:pPr>
            <a:endParaRPr lang="en-US" sz="1400"/>
          </a:p>
        </p:txBody>
      </p:sp>
      <p:pic>
        <p:nvPicPr>
          <p:cNvPr id="2" name="Picture 1">
            <a:extLst>
              <a:ext uri="{FF2B5EF4-FFF2-40B4-BE49-F238E27FC236}">
                <a16:creationId xmlns:a16="http://schemas.microsoft.com/office/drawing/2014/main" id="{B3E07D44-E450-4662-ABDD-4E45F9BA8D3A}"/>
              </a:ext>
            </a:extLst>
          </p:cNvPr>
          <p:cNvPicPr>
            <a:picLocks noChangeAspect="1"/>
          </p:cNvPicPr>
          <p:nvPr/>
        </p:nvPicPr>
        <p:blipFill>
          <a:blip r:embed="rId5"/>
          <a:srcRect/>
          <a:stretch/>
        </p:blipFill>
        <p:spPr>
          <a:xfrm>
            <a:off x="4634060" y="1806896"/>
            <a:ext cx="5296806" cy="1947572"/>
          </a:xfrm>
          <a:prstGeom prst="rect">
            <a:avLst/>
          </a:prstGeom>
        </p:spPr>
      </p:pic>
      <p:sp>
        <p:nvSpPr>
          <p:cNvPr id="7" name="Rectangle 6">
            <a:extLst>
              <a:ext uri="{FF2B5EF4-FFF2-40B4-BE49-F238E27FC236}">
                <a16:creationId xmlns:a16="http://schemas.microsoft.com/office/drawing/2014/main" id="{4BED413D-66CB-477B-9DA3-5D8912467FA9}"/>
              </a:ext>
            </a:extLst>
          </p:cNvPr>
          <p:cNvSpPr/>
          <p:nvPr/>
        </p:nvSpPr>
        <p:spPr>
          <a:xfrm>
            <a:off x="4634060" y="1288944"/>
            <a:ext cx="7042002" cy="303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400"/>
              <a:t>Execute Pearson correlation</a:t>
            </a:r>
          </a:p>
        </p:txBody>
      </p:sp>
      <p:sp>
        <p:nvSpPr>
          <p:cNvPr id="5" name="Rectangle 4">
            <a:extLst>
              <a:ext uri="{FF2B5EF4-FFF2-40B4-BE49-F238E27FC236}">
                <a16:creationId xmlns:a16="http://schemas.microsoft.com/office/drawing/2014/main" id="{FA2AC0B3-611A-4699-8DFE-D446C60ED436}"/>
              </a:ext>
            </a:extLst>
          </p:cNvPr>
          <p:cNvSpPr/>
          <p:nvPr/>
        </p:nvSpPr>
        <p:spPr>
          <a:xfrm>
            <a:off x="592713" y="878752"/>
            <a:ext cx="3888753" cy="5909310"/>
          </a:xfrm>
          <a:prstGeom prst="rect">
            <a:avLst/>
          </a:prstGeom>
        </p:spPr>
        <p:txBody>
          <a:bodyPr wrap="square">
            <a:spAutoFit/>
          </a:bodyPr>
          <a:lstStyle/>
          <a:p>
            <a:pPr marL="342900" indent="-342900" algn="just">
              <a:buFont typeface="+mj-lt"/>
              <a:buAutoNum type="arabicPeriod"/>
            </a:pPr>
            <a:r>
              <a:rPr lang="en-US" sz="1400"/>
              <a:t>Connect to </a:t>
            </a:r>
            <a:r>
              <a:rPr lang="en-US" sz="1400" b="1"/>
              <a:t>Filter Based Feature Selection </a:t>
            </a:r>
            <a:r>
              <a:rPr lang="en-US" sz="1400"/>
              <a:t>module.</a:t>
            </a:r>
          </a:p>
          <a:p>
            <a:pPr marL="342900" indent="-342900" algn="just">
              <a:buFont typeface="+mj-lt"/>
              <a:buAutoNum type="arabicPeriod"/>
            </a:pPr>
            <a:r>
              <a:rPr lang="en-US" sz="1400"/>
              <a:t>Select </a:t>
            </a:r>
            <a:r>
              <a:rPr lang="en-MY" sz="1400" b="1"/>
              <a:t>Pearson</a:t>
            </a:r>
            <a:r>
              <a:rPr lang="en-US" sz="1400" b="1"/>
              <a:t> Correlation </a:t>
            </a:r>
            <a:r>
              <a:rPr lang="en-US" sz="1400"/>
              <a:t>as Feature Scoring Method.</a:t>
            </a:r>
          </a:p>
          <a:p>
            <a:pPr marL="342900" indent="-342900" algn="just">
              <a:buFont typeface="+mj-lt"/>
              <a:buAutoNum type="arabicPeriod"/>
            </a:pPr>
            <a:r>
              <a:rPr lang="en-US" sz="1400"/>
              <a:t>Click Launch column selector and choose one label as Target column, for example, “</a:t>
            </a:r>
            <a:r>
              <a:rPr lang="en-US" sz="1400" err="1"/>
              <a:t>is_canceled</a:t>
            </a:r>
            <a:r>
              <a:rPr lang="en-US" sz="1400"/>
              <a:t>”.</a:t>
            </a:r>
          </a:p>
          <a:p>
            <a:pPr marL="342900" indent="-342900" algn="just">
              <a:buFont typeface="+mj-lt"/>
              <a:buAutoNum type="arabicPeriod"/>
            </a:pPr>
            <a:r>
              <a:rPr lang="en-US" sz="1400"/>
              <a:t>Type the number of columns for several desired features to indicate number of resultant features desired. For example, “5” :</a:t>
            </a:r>
          </a:p>
          <a:p>
            <a:pPr marL="800100" lvl="1" indent="-342900" algn="just">
              <a:buFont typeface="Arial" panose="020B0604020202020204" pitchFamily="34" charset="0"/>
              <a:buChar char="•"/>
            </a:pPr>
            <a:r>
              <a:rPr lang="en-US" sz="1400"/>
              <a:t>If the specified number of desired features is greater than the number of columns in the dataset; then all features are returned, even those with zero scores.</a:t>
            </a:r>
          </a:p>
          <a:p>
            <a:pPr marL="800100" lvl="1" indent="-342900" algn="just">
              <a:buFont typeface="Arial" panose="020B0604020202020204" pitchFamily="34" charset="0"/>
              <a:buChar char="•"/>
            </a:pPr>
            <a:r>
              <a:rPr lang="en-US" sz="1400"/>
              <a:t>If specify fewer result columns than there are feature columns, the features are ranked by descending score, and only the top features are returned.</a:t>
            </a:r>
          </a:p>
          <a:p>
            <a:pPr marL="342900" indent="-342900" algn="just">
              <a:buFont typeface="+mj-lt"/>
              <a:buAutoNum type="arabicPeriod"/>
            </a:pPr>
            <a:r>
              <a:rPr lang="en-US" sz="1400"/>
              <a:t>Run the experiment and visualize results:</a:t>
            </a:r>
          </a:p>
          <a:p>
            <a:pPr marL="800100" lvl="1" indent="-342900" algn="just">
              <a:buFont typeface="Arial" panose="020B0604020202020204" pitchFamily="34" charset="0"/>
              <a:buChar char="•"/>
            </a:pPr>
            <a:r>
              <a:rPr lang="en-US" sz="1400"/>
              <a:t>Returned dataset with Top 5 features based on descending coefficient.</a:t>
            </a:r>
          </a:p>
          <a:p>
            <a:pPr marL="800100" lvl="1" indent="-342900" algn="just">
              <a:buFont typeface="Arial" panose="020B0604020202020204" pitchFamily="34" charset="0"/>
              <a:buChar char="•"/>
            </a:pPr>
            <a:r>
              <a:rPr lang="en-US" sz="1400"/>
              <a:t>Coefficient of all features with Target column.</a:t>
            </a:r>
          </a:p>
          <a:p>
            <a:pPr marL="342900" indent="-342900" algn="just">
              <a:buFont typeface="+mj-lt"/>
              <a:buAutoNum type="arabicPeriod"/>
            </a:pPr>
            <a:endParaRPr lang="en-US" sz="1400"/>
          </a:p>
        </p:txBody>
      </p:sp>
      <p:pic>
        <p:nvPicPr>
          <p:cNvPr id="8" name="Picture 7">
            <a:extLst>
              <a:ext uri="{FF2B5EF4-FFF2-40B4-BE49-F238E27FC236}">
                <a16:creationId xmlns:a16="http://schemas.microsoft.com/office/drawing/2014/main" id="{578EA8FA-DB53-4D42-B716-222B3AC0A4FF}"/>
              </a:ext>
            </a:extLst>
          </p:cNvPr>
          <p:cNvPicPr>
            <a:picLocks noChangeAspect="1"/>
          </p:cNvPicPr>
          <p:nvPr/>
        </p:nvPicPr>
        <p:blipFill>
          <a:blip r:embed="rId6"/>
          <a:srcRect/>
          <a:stretch/>
        </p:blipFill>
        <p:spPr>
          <a:xfrm>
            <a:off x="10123625" y="1751209"/>
            <a:ext cx="1552050" cy="2063091"/>
          </a:xfrm>
          <a:prstGeom prst="rect">
            <a:avLst/>
          </a:prstGeom>
        </p:spPr>
      </p:pic>
      <p:pic>
        <p:nvPicPr>
          <p:cNvPr id="4" name="Picture 3">
            <a:extLst>
              <a:ext uri="{FF2B5EF4-FFF2-40B4-BE49-F238E27FC236}">
                <a16:creationId xmlns:a16="http://schemas.microsoft.com/office/drawing/2014/main" id="{EFDB4298-3D80-4B48-9C5D-06A595F4FF25}"/>
              </a:ext>
            </a:extLst>
          </p:cNvPr>
          <p:cNvPicPr>
            <a:picLocks noChangeAspect="1"/>
          </p:cNvPicPr>
          <p:nvPr/>
        </p:nvPicPr>
        <p:blipFill>
          <a:blip r:embed="rId7"/>
          <a:srcRect/>
          <a:stretch/>
        </p:blipFill>
        <p:spPr>
          <a:xfrm>
            <a:off x="4481466" y="4021689"/>
            <a:ext cx="3561275" cy="1728885"/>
          </a:xfrm>
          <a:prstGeom prst="rect">
            <a:avLst/>
          </a:prstGeom>
        </p:spPr>
      </p:pic>
      <p:pic>
        <p:nvPicPr>
          <p:cNvPr id="6" name="Picture 5">
            <a:extLst>
              <a:ext uri="{FF2B5EF4-FFF2-40B4-BE49-F238E27FC236}">
                <a16:creationId xmlns:a16="http://schemas.microsoft.com/office/drawing/2014/main" id="{DAF40988-52F9-44DE-B036-DB87F6C50A57}"/>
              </a:ext>
            </a:extLst>
          </p:cNvPr>
          <p:cNvPicPr>
            <a:picLocks noChangeAspect="1"/>
          </p:cNvPicPr>
          <p:nvPr/>
        </p:nvPicPr>
        <p:blipFill>
          <a:blip r:embed="rId8"/>
          <a:srcRect/>
          <a:stretch/>
        </p:blipFill>
        <p:spPr>
          <a:xfrm>
            <a:off x="8136102" y="4122216"/>
            <a:ext cx="3716334" cy="884350"/>
          </a:xfrm>
          <a:prstGeom prst="rect">
            <a:avLst/>
          </a:prstGeom>
        </p:spPr>
      </p:pic>
      <p:sp>
        <p:nvSpPr>
          <p:cNvPr id="9" name="Rectangle 8">
            <a:extLst>
              <a:ext uri="{FF2B5EF4-FFF2-40B4-BE49-F238E27FC236}">
                <a16:creationId xmlns:a16="http://schemas.microsoft.com/office/drawing/2014/main" id="{905FD560-873B-4592-8ECD-696CE7BFC6F8}"/>
              </a:ext>
            </a:extLst>
          </p:cNvPr>
          <p:cNvSpPr/>
          <p:nvPr/>
        </p:nvSpPr>
        <p:spPr>
          <a:xfrm>
            <a:off x="4634060" y="2547257"/>
            <a:ext cx="2093311" cy="2519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7DBFA-BD2A-4AF8-B2CB-467132A57348}"/>
              </a:ext>
            </a:extLst>
          </p:cNvPr>
          <p:cNvSpPr/>
          <p:nvPr/>
        </p:nvSpPr>
        <p:spPr>
          <a:xfrm>
            <a:off x="10064798" y="1909635"/>
            <a:ext cx="1610877" cy="3776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FEA6586-49ED-4488-9AC1-F0B4737BCD98}"/>
              </a:ext>
            </a:extLst>
          </p:cNvPr>
          <p:cNvSpPr/>
          <p:nvPr/>
        </p:nvSpPr>
        <p:spPr>
          <a:xfrm>
            <a:off x="10064797" y="2548756"/>
            <a:ext cx="1610877" cy="807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076B98D-928C-49C3-8A35-B56791957F1F}"/>
              </a:ext>
            </a:extLst>
          </p:cNvPr>
          <p:cNvSpPr/>
          <p:nvPr/>
        </p:nvSpPr>
        <p:spPr>
          <a:xfrm>
            <a:off x="10064797" y="3427306"/>
            <a:ext cx="1610877" cy="4255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E902247-13E8-4567-80C0-1D38F869E21B}"/>
              </a:ext>
            </a:extLst>
          </p:cNvPr>
          <p:cNvSpPr txBox="1"/>
          <p:nvPr/>
        </p:nvSpPr>
        <p:spPr>
          <a:xfrm>
            <a:off x="5013518" y="6005726"/>
            <a:ext cx="2697018" cy="430887"/>
          </a:xfrm>
          <a:prstGeom prst="rect">
            <a:avLst/>
          </a:prstGeom>
          <a:noFill/>
        </p:spPr>
        <p:txBody>
          <a:bodyPr wrap="square" rtlCol="0">
            <a:spAutoFit/>
          </a:bodyPr>
          <a:lstStyle/>
          <a:p>
            <a:pPr algn="ctr"/>
            <a:r>
              <a:rPr lang="en-US" sz="1100" dirty="0">
                <a:solidFill>
                  <a:srgbClr val="000000"/>
                </a:solidFill>
              </a:rPr>
              <a:t>Dataset with top 5 features highly correlated to target  </a:t>
            </a:r>
            <a:endParaRPr lang="en-US" sz="1400" dirty="0"/>
          </a:p>
        </p:txBody>
      </p:sp>
      <p:sp>
        <p:nvSpPr>
          <p:cNvPr id="17" name="TextBox 16">
            <a:extLst>
              <a:ext uri="{FF2B5EF4-FFF2-40B4-BE49-F238E27FC236}">
                <a16:creationId xmlns:a16="http://schemas.microsoft.com/office/drawing/2014/main" id="{6FF297FA-6140-4DF2-9540-D485B498353F}"/>
              </a:ext>
            </a:extLst>
          </p:cNvPr>
          <p:cNvSpPr txBox="1"/>
          <p:nvPr/>
        </p:nvSpPr>
        <p:spPr>
          <a:xfrm>
            <a:off x="8716288" y="4957960"/>
            <a:ext cx="2697018" cy="430887"/>
          </a:xfrm>
          <a:prstGeom prst="rect">
            <a:avLst/>
          </a:prstGeom>
          <a:noFill/>
        </p:spPr>
        <p:txBody>
          <a:bodyPr wrap="square" rtlCol="0">
            <a:spAutoFit/>
          </a:bodyPr>
          <a:lstStyle/>
          <a:p>
            <a:pPr algn="ctr"/>
            <a:r>
              <a:rPr lang="en-US" sz="1100">
                <a:solidFill>
                  <a:srgbClr val="000000"/>
                </a:solidFill>
              </a:rPr>
              <a:t>Coefficient of all features with target, higher the better.</a:t>
            </a:r>
            <a:endParaRPr lang="en-US" sz="1400"/>
          </a:p>
        </p:txBody>
      </p:sp>
    </p:spTree>
    <p:custDataLst>
      <p:tags r:id="rId1"/>
    </p:custDataLst>
    <p:extLst>
      <p:ext uri="{BB962C8B-B14F-4D97-AF65-F5344CB8AC3E}">
        <p14:creationId xmlns:p14="http://schemas.microsoft.com/office/powerpoint/2010/main" val="4032605878"/>
      </p:ext>
    </p:extLst>
  </p:cSld>
  <p:clrMapOvr>
    <a:masterClrMapping/>
  </p:clrMapOvr>
  <mc:AlternateContent xmlns:mc="http://schemas.openxmlformats.org/markup-compatibility/2006" xmlns:p14="http://schemas.microsoft.com/office/powerpoint/2010/main">
    <mc:Choice Requires="p14">
      <p:transition spd="slow" p14:dur="2000" advTm="216664"/>
    </mc:Choice>
    <mc:Fallback xmlns="">
      <p:transition spd="slow" advTm="21666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4"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67338BD-A059-4C4B-98F2-FE79A26C1520}"/>
              </a:ext>
            </a:extLst>
          </p:cNvPr>
          <p:cNvSpPr>
            <a:spLocks noGrp="1"/>
          </p:cNvSpPr>
          <p:nvPr>
            <p:ph type="title"/>
          </p:nvPr>
        </p:nvSpPr>
        <p:spPr/>
        <p:txBody>
          <a:bodyPr/>
          <a:lstStyle/>
          <a:p>
            <a:r>
              <a:rPr lang="en-MY"/>
              <a:t>Feature Selection - Chi-squared Test</a:t>
            </a:r>
          </a:p>
        </p:txBody>
      </p:sp>
      <p:sp>
        <p:nvSpPr>
          <p:cNvPr id="10" name="BJPseudoFooter">
            <a:extLst>
              <a:ext uri="{FF2B5EF4-FFF2-40B4-BE49-F238E27FC236}">
                <a16:creationId xmlns:a16="http://schemas.microsoft.com/office/drawing/2014/main" id="{E36A7D3F-F166-4755-B9AF-4F263D66B6E0}"/>
              </a:ext>
            </a:extLst>
          </p:cNvPr>
          <p:cNvSpPr txBox="1"/>
          <p:nvPr>
            <p:custDataLst>
              <p:tags r:id="rId2"/>
            </p:custDataLst>
          </p:nvPr>
        </p:nvSpPr>
        <p:spPr>
          <a:xfrm>
            <a:off x="127000" y="6660634"/>
            <a:ext cx="11938000" cy="184666"/>
          </a:xfrm>
          <a:prstGeom prst="rect">
            <a:avLst/>
          </a:prstGeom>
          <a:noFill/>
        </p:spPr>
        <p:txBody>
          <a:bodyPr vert="horz" rtlCol="0">
            <a:spAutoFit/>
          </a:bodyPr>
          <a:lstStyle/>
          <a:p>
            <a:r>
              <a:rPr lang="en-MY" sz="600">
                <a:solidFill>
                  <a:srgbClr val="000000"/>
                </a:solidFill>
                <a:latin typeface="Verdana" panose="020B0604030504040204" pitchFamily="34" charset="0"/>
              </a:rPr>
              <a:t>Internal</a:t>
            </a:r>
          </a:p>
        </p:txBody>
      </p:sp>
      <p:sp>
        <p:nvSpPr>
          <p:cNvPr id="12" name="Content Placeholder 1">
            <a:extLst>
              <a:ext uri="{FF2B5EF4-FFF2-40B4-BE49-F238E27FC236}">
                <a16:creationId xmlns:a16="http://schemas.microsoft.com/office/drawing/2014/main" id="{C7E32382-DE2A-4156-BB9D-EAF183190BB7}"/>
              </a:ext>
            </a:extLst>
          </p:cNvPr>
          <p:cNvSpPr txBox="1">
            <a:spLocks/>
          </p:cNvSpPr>
          <p:nvPr/>
        </p:nvSpPr>
        <p:spPr>
          <a:xfrm>
            <a:off x="515937" y="1068315"/>
            <a:ext cx="10976055" cy="50337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rgbClr val="3C383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400"/>
          </a:p>
        </p:txBody>
      </p:sp>
      <p:sp>
        <p:nvSpPr>
          <p:cNvPr id="2" name="Rectangle 1">
            <a:extLst>
              <a:ext uri="{FF2B5EF4-FFF2-40B4-BE49-F238E27FC236}">
                <a16:creationId xmlns:a16="http://schemas.microsoft.com/office/drawing/2014/main" id="{CBA7318F-BE81-41E0-A8F1-E5F73670A2C0}"/>
              </a:ext>
            </a:extLst>
          </p:cNvPr>
          <p:cNvSpPr/>
          <p:nvPr/>
        </p:nvSpPr>
        <p:spPr>
          <a:xfrm>
            <a:off x="528637" y="1279498"/>
            <a:ext cx="10389841" cy="307777"/>
          </a:xfrm>
          <a:prstGeom prst="rect">
            <a:avLst/>
          </a:prstGeom>
        </p:spPr>
        <p:txBody>
          <a:bodyPr wrap="square">
            <a:spAutoFit/>
          </a:bodyPr>
          <a:lstStyle/>
          <a:p>
            <a:pPr marL="285750" indent="-285750">
              <a:buFont typeface="Arial" panose="020B0604020202020204" pitchFamily="34" charset="0"/>
              <a:buChar char="•"/>
            </a:pPr>
            <a:endParaRPr lang="en-US" sz="1400"/>
          </a:p>
        </p:txBody>
      </p:sp>
      <p:sp>
        <p:nvSpPr>
          <p:cNvPr id="5" name="TextBox 4">
            <a:extLst>
              <a:ext uri="{FF2B5EF4-FFF2-40B4-BE49-F238E27FC236}">
                <a16:creationId xmlns:a16="http://schemas.microsoft.com/office/drawing/2014/main" id="{69A24E96-0F6F-4449-B552-3C49B248E59B}"/>
              </a:ext>
            </a:extLst>
          </p:cNvPr>
          <p:cNvSpPr txBox="1"/>
          <p:nvPr/>
        </p:nvSpPr>
        <p:spPr>
          <a:xfrm>
            <a:off x="546201" y="953685"/>
            <a:ext cx="10915526" cy="5262979"/>
          </a:xfrm>
          <a:prstGeom prst="rect">
            <a:avLst/>
          </a:prstGeom>
          <a:noFill/>
        </p:spPr>
        <p:txBody>
          <a:bodyPr wrap="square" rtlCol="0">
            <a:spAutoFit/>
          </a:bodyPr>
          <a:lstStyle/>
          <a:p>
            <a:pPr marL="342900" indent="-342900" algn="just">
              <a:buFont typeface="+mj-lt"/>
              <a:buAutoNum type="arabicPeriod"/>
            </a:pPr>
            <a:r>
              <a:rPr lang="en-US" sz="1600"/>
              <a:t>A chi-squared (χ2) statistic is a test that measures how expectations compare to actual observed data</a:t>
            </a:r>
            <a:br>
              <a:rPr lang="en-US" sz="1600"/>
            </a:br>
            <a:r>
              <a:rPr lang="en-US" sz="1600"/>
              <a:t>(or model results)</a:t>
            </a:r>
          </a:p>
          <a:p>
            <a:pPr marL="342900" indent="-342900" algn="just">
              <a:buFont typeface="+mj-lt"/>
              <a:buAutoNum type="arabicPeriod"/>
            </a:pPr>
            <a:endParaRPr lang="en-US" sz="1600"/>
          </a:p>
          <a:p>
            <a:pPr marL="342900" indent="-342900" algn="just">
              <a:buFont typeface="+mj-lt"/>
              <a:buAutoNum type="arabicPeriod"/>
            </a:pPr>
            <a:r>
              <a:rPr lang="en-US" sz="1600"/>
              <a:t>The data used in calculating a chi-square statistic must be random, raw, mutually exclusive, drawn from independent variables, and drawn from a large enough sample. For example, the results of tossing a coin</a:t>
            </a:r>
            <a:br>
              <a:rPr lang="en-US" sz="1600"/>
            </a:br>
            <a:r>
              <a:rPr lang="en-US" sz="1600"/>
              <a:t>100 times meet these criteria.</a:t>
            </a:r>
          </a:p>
          <a:p>
            <a:pPr marL="342900" indent="-342900" algn="just">
              <a:buFont typeface="+mj-lt"/>
              <a:buAutoNum type="arabicPeriod"/>
            </a:pPr>
            <a:endParaRPr lang="en-US" sz="1600"/>
          </a:p>
          <a:p>
            <a:pPr marL="342900" indent="-342900" algn="just">
              <a:buFont typeface="+mj-lt"/>
              <a:buAutoNum type="arabicPeriod"/>
            </a:pPr>
            <a:r>
              <a:rPr lang="en-US" sz="1600"/>
              <a:t>Chi-square tests are often used in hypothesis testing with the formula: </a:t>
            </a:r>
          </a:p>
          <a:p>
            <a:pPr marL="342900" indent="-342900" algn="just">
              <a:buFont typeface="+mj-lt"/>
              <a:buAutoNum type="arabicPeriod"/>
            </a:pPr>
            <a:endParaRPr lang="en-US" sz="1600"/>
          </a:p>
          <a:p>
            <a:pPr marL="342900" indent="-342900" algn="just">
              <a:buFont typeface="+mj-lt"/>
              <a:buAutoNum type="arabicPeriod"/>
            </a:pPr>
            <a:endParaRPr lang="en-US" sz="1600"/>
          </a:p>
          <a:p>
            <a:pPr marL="342900" indent="-342900" algn="just">
              <a:buFont typeface="+mj-lt"/>
              <a:buAutoNum type="arabicPeriod"/>
            </a:pPr>
            <a:endParaRPr lang="en-US" sz="1600"/>
          </a:p>
          <a:p>
            <a:pPr marL="342900" indent="-342900" algn="just">
              <a:buFont typeface="+mj-lt"/>
              <a:buAutoNum type="arabicPeriod"/>
            </a:pPr>
            <a:endParaRPr lang="en-US" sz="1600"/>
          </a:p>
          <a:p>
            <a:pPr marL="342900" indent="-342900" algn="just">
              <a:buFont typeface="+mj-lt"/>
              <a:buAutoNum type="arabicPeriod"/>
            </a:pPr>
            <a:endParaRPr lang="en-US" sz="1600"/>
          </a:p>
          <a:p>
            <a:pPr marL="342900" indent="-342900" algn="just">
              <a:buFont typeface="+mj-lt"/>
              <a:buAutoNum type="arabicPeriod"/>
            </a:pPr>
            <a:r>
              <a:rPr lang="en-US" sz="1600"/>
              <a:t>There are two main kinds of chi-square tests: the test of independence, which asks a question of relationship, such as, "Is there a relationship between gender and exam scores?"; and the goodness-of-fit test, which asks something like "If a coin is tossed 100 times, will it come up heads 50 times and tails 50 times?"</a:t>
            </a:r>
          </a:p>
          <a:p>
            <a:pPr marL="342900" indent="-342900" algn="just">
              <a:buFont typeface="+mj-lt"/>
              <a:buAutoNum type="arabicPeriod"/>
            </a:pPr>
            <a:endParaRPr lang="en-US" sz="1600"/>
          </a:p>
          <a:p>
            <a:pPr marL="342900" indent="-342900" algn="just">
              <a:buFont typeface="+mj-lt"/>
              <a:buAutoNum type="arabicPeriod"/>
            </a:pPr>
            <a:r>
              <a:rPr lang="en-US" sz="1600"/>
              <a:t>A chi-square statistic is one way to show a relationship between two categorical variables. In statistics, there are two types of variables: numerical (countable) variables and non-numerical (categorical) variables. A chi-squared statistic is a single number that tells you how much difference exists between your observed counts and the counts you would expect if there were no relationship at all in the population.</a:t>
            </a:r>
          </a:p>
        </p:txBody>
      </p:sp>
      <p:pic>
        <p:nvPicPr>
          <p:cNvPr id="4" name="Picture 3">
            <a:extLst>
              <a:ext uri="{FF2B5EF4-FFF2-40B4-BE49-F238E27FC236}">
                <a16:creationId xmlns:a16="http://schemas.microsoft.com/office/drawing/2014/main" id="{FF1C0167-1BDE-4F50-ABDF-3BEB83F76CA9}"/>
              </a:ext>
            </a:extLst>
          </p:cNvPr>
          <p:cNvPicPr>
            <a:picLocks noChangeAspect="1"/>
          </p:cNvPicPr>
          <p:nvPr/>
        </p:nvPicPr>
        <p:blipFill>
          <a:blip r:embed="rId5"/>
          <a:stretch>
            <a:fillRect/>
          </a:stretch>
        </p:blipFill>
        <p:spPr>
          <a:xfrm>
            <a:off x="7484289" y="2436490"/>
            <a:ext cx="1774011" cy="1408165"/>
          </a:xfrm>
          <a:prstGeom prst="rect">
            <a:avLst/>
          </a:prstGeom>
        </p:spPr>
      </p:pic>
      <p:sp>
        <p:nvSpPr>
          <p:cNvPr id="8" name="Slide Number Placeholder 2">
            <a:extLst>
              <a:ext uri="{FF2B5EF4-FFF2-40B4-BE49-F238E27FC236}">
                <a16:creationId xmlns:a16="http://schemas.microsoft.com/office/drawing/2014/main" id="{A2266908-AAD8-499B-81E8-BFD0C0584A24}"/>
              </a:ext>
            </a:extLst>
          </p:cNvPr>
          <p:cNvSpPr>
            <a:spLocks noGrp="1"/>
          </p:cNvSpPr>
          <p:nvPr>
            <p:ph type="sldNum" sz="quarter" idx="12"/>
          </p:nvPr>
        </p:nvSpPr>
        <p:spPr>
          <a:xfrm>
            <a:off x="11491994" y="6295509"/>
            <a:ext cx="184069" cy="365125"/>
          </a:xfrm>
        </p:spPr>
        <p:txBody>
          <a:bodyPr/>
          <a:lstStyle/>
          <a:p>
            <a:fld id="{F595E21E-DEBA-8F42-9C16-77733D726770}" type="slidenum">
              <a:rPr lang="en-US" smtClean="0"/>
              <a:t>8</a:t>
            </a:fld>
            <a:endParaRPr lang="en-US"/>
          </a:p>
        </p:txBody>
      </p:sp>
    </p:spTree>
    <p:custDataLst>
      <p:tags r:id="rId1"/>
    </p:custDataLst>
    <p:extLst>
      <p:ext uri="{BB962C8B-B14F-4D97-AF65-F5344CB8AC3E}">
        <p14:creationId xmlns:p14="http://schemas.microsoft.com/office/powerpoint/2010/main" val="1222672656"/>
      </p:ext>
    </p:extLst>
  </p:cSld>
  <p:clrMapOvr>
    <a:masterClrMapping/>
  </p:clrMapOvr>
  <mc:AlternateContent xmlns:mc="http://schemas.openxmlformats.org/markup-compatibility/2006" xmlns:p14="http://schemas.microsoft.com/office/powerpoint/2010/main">
    <mc:Choice Requires="p14">
      <p:transition spd="slow" p14:dur="2000" advTm="216664"/>
    </mc:Choice>
    <mc:Fallback xmlns="">
      <p:transition spd="slow" advTm="21666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33CA667-8358-4ECB-85D4-68A9AA5E1BD7}"/>
              </a:ext>
            </a:extLst>
          </p:cNvPr>
          <p:cNvSpPr>
            <a:spLocks noGrp="1"/>
          </p:cNvSpPr>
          <p:nvPr>
            <p:ph type="sldNum" sz="quarter" idx="12"/>
          </p:nvPr>
        </p:nvSpPr>
        <p:spPr/>
        <p:txBody>
          <a:bodyPr/>
          <a:lstStyle/>
          <a:p>
            <a:fld id="{F595E21E-DEBA-8F42-9C16-77733D726770}" type="slidenum">
              <a:rPr lang="en-US" smtClean="0"/>
              <a:t>9</a:t>
            </a:fld>
            <a:endParaRPr lang="en-US"/>
          </a:p>
        </p:txBody>
      </p:sp>
      <p:sp>
        <p:nvSpPr>
          <p:cNvPr id="11" name="Title 10">
            <a:extLst>
              <a:ext uri="{FF2B5EF4-FFF2-40B4-BE49-F238E27FC236}">
                <a16:creationId xmlns:a16="http://schemas.microsoft.com/office/drawing/2014/main" id="{E67338BD-A059-4C4B-98F2-FE79A26C1520}"/>
              </a:ext>
            </a:extLst>
          </p:cNvPr>
          <p:cNvSpPr>
            <a:spLocks noGrp="1"/>
          </p:cNvSpPr>
          <p:nvPr>
            <p:ph type="title"/>
          </p:nvPr>
        </p:nvSpPr>
        <p:spPr/>
        <p:txBody>
          <a:bodyPr/>
          <a:lstStyle/>
          <a:p>
            <a:r>
              <a:rPr lang="en-MY"/>
              <a:t>Feature Selection - Chi-squared Test</a:t>
            </a:r>
          </a:p>
        </p:txBody>
      </p:sp>
      <p:sp>
        <p:nvSpPr>
          <p:cNvPr id="10" name="BJPseudoFooter">
            <a:extLst>
              <a:ext uri="{FF2B5EF4-FFF2-40B4-BE49-F238E27FC236}">
                <a16:creationId xmlns:a16="http://schemas.microsoft.com/office/drawing/2014/main" id="{E36A7D3F-F166-4755-B9AF-4F263D66B6E0}"/>
              </a:ext>
            </a:extLst>
          </p:cNvPr>
          <p:cNvSpPr txBox="1"/>
          <p:nvPr>
            <p:custDataLst>
              <p:tags r:id="rId2"/>
            </p:custDataLst>
          </p:nvPr>
        </p:nvSpPr>
        <p:spPr>
          <a:xfrm>
            <a:off x="127000" y="6660634"/>
            <a:ext cx="11938000" cy="184666"/>
          </a:xfrm>
          <a:prstGeom prst="rect">
            <a:avLst/>
          </a:prstGeom>
          <a:noFill/>
        </p:spPr>
        <p:txBody>
          <a:bodyPr vert="horz" rtlCol="0">
            <a:spAutoFit/>
          </a:bodyPr>
          <a:lstStyle/>
          <a:p>
            <a:r>
              <a:rPr lang="en-MY" sz="600">
                <a:solidFill>
                  <a:srgbClr val="000000"/>
                </a:solidFill>
                <a:latin typeface="Verdana" panose="020B0604030504040204" pitchFamily="34" charset="0"/>
              </a:rPr>
              <a:t>Internal</a:t>
            </a:r>
          </a:p>
        </p:txBody>
      </p:sp>
      <p:sp>
        <p:nvSpPr>
          <p:cNvPr id="12" name="Content Placeholder 1">
            <a:extLst>
              <a:ext uri="{FF2B5EF4-FFF2-40B4-BE49-F238E27FC236}">
                <a16:creationId xmlns:a16="http://schemas.microsoft.com/office/drawing/2014/main" id="{C7E32382-DE2A-4156-BB9D-EAF183190BB7}"/>
              </a:ext>
            </a:extLst>
          </p:cNvPr>
          <p:cNvSpPr txBox="1">
            <a:spLocks/>
          </p:cNvSpPr>
          <p:nvPr/>
        </p:nvSpPr>
        <p:spPr>
          <a:xfrm>
            <a:off x="515938" y="1068315"/>
            <a:ext cx="3217862" cy="52100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rgbClr val="3C383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3C383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AutoNum type="arabicPeriod"/>
            </a:pPr>
            <a:endParaRPr lang="en-US" sz="1400"/>
          </a:p>
        </p:txBody>
      </p:sp>
      <p:pic>
        <p:nvPicPr>
          <p:cNvPr id="2" name="Picture 1">
            <a:extLst>
              <a:ext uri="{FF2B5EF4-FFF2-40B4-BE49-F238E27FC236}">
                <a16:creationId xmlns:a16="http://schemas.microsoft.com/office/drawing/2014/main" id="{B3E07D44-E450-4662-ABDD-4E45F9BA8D3A}"/>
              </a:ext>
            </a:extLst>
          </p:cNvPr>
          <p:cNvPicPr>
            <a:picLocks noChangeAspect="1"/>
          </p:cNvPicPr>
          <p:nvPr/>
        </p:nvPicPr>
        <p:blipFill>
          <a:blip r:embed="rId5"/>
          <a:srcRect/>
          <a:stretch/>
        </p:blipFill>
        <p:spPr>
          <a:xfrm>
            <a:off x="5694629" y="1717254"/>
            <a:ext cx="4955265" cy="2428408"/>
          </a:xfrm>
          <a:prstGeom prst="rect">
            <a:avLst/>
          </a:prstGeom>
        </p:spPr>
      </p:pic>
      <p:sp>
        <p:nvSpPr>
          <p:cNvPr id="7" name="Rectangle 6">
            <a:extLst>
              <a:ext uri="{FF2B5EF4-FFF2-40B4-BE49-F238E27FC236}">
                <a16:creationId xmlns:a16="http://schemas.microsoft.com/office/drawing/2014/main" id="{4BED413D-66CB-477B-9DA3-5D8912467FA9}"/>
              </a:ext>
            </a:extLst>
          </p:cNvPr>
          <p:cNvSpPr/>
          <p:nvPr/>
        </p:nvSpPr>
        <p:spPr>
          <a:xfrm>
            <a:off x="5694062" y="1255320"/>
            <a:ext cx="5982000" cy="303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400"/>
              <a:t>Select Categorical Columns</a:t>
            </a:r>
          </a:p>
        </p:txBody>
      </p:sp>
      <p:pic>
        <p:nvPicPr>
          <p:cNvPr id="4" name="Picture 3">
            <a:extLst>
              <a:ext uri="{FF2B5EF4-FFF2-40B4-BE49-F238E27FC236}">
                <a16:creationId xmlns:a16="http://schemas.microsoft.com/office/drawing/2014/main" id="{B687E702-6AC3-4CAF-809F-D092E527A50A}"/>
              </a:ext>
            </a:extLst>
          </p:cNvPr>
          <p:cNvPicPr>
            <a:picLocks noChangeAspect="1"/>
          </p:cNvPicPr>
          <p:nvPr/>
        </p:nvPicPr>
        <p:blipFill rotWithShape="1">
          <a:blip r:embed="rId6"/>
          <a:srcRect/>
          <a:stretch/>
        </p:blipFill>
        <p:spPr>
          <a:xfrm>
            <a:off x="6096000" y="4236817"/>
            <a:ext cx="2641497" cy="2015504"/>
          </a:xfrm>
          <a:prstGeom prst="rect">
            <a:avLst/>
          </a:prstGeom>
        </p:spPr>
      </p:pic>
      <p:sp>
        <p:nvSpPr>
          <p:cNvPr id="5" name="Rectangle 4">
            <a:extLst>
              <a:ext uri="{FF2B5EF4-FFF2-40B4-BE49-F238E27FC236}">
                <a16:creationId xmlns:a16="http://schemas.microsoft.com/office/drawing/2014/main" id="{FA2AC0B3-611A-4699-8DFE-D446C60ED436}"/>
              </a:ext>
            </a:extLst>
          </p:cNvPr>
          <p:cNvSpPr/>
          <p:nvPr/>
        </p:nvSpPr>
        <p:spPr>
          <a:xfrm>
            <a:off x="528638" y="1242210"/>
            <a:ext cx="4973244" cy="1600438"/>
          </a:xfrm>
          <a:prstGeom prst="rect">
            <a:avLst/>
          </a:prstGeom>
        </p:spPr>
        <p:txBody>
          <a:bodyPr wrap="square">
            <a:spAutoFit/>
          </a:bodyPr>
          <a:lstStyle/>
          <a:p>
            <a:pPr marL="342900" indent="-342900" algn="just">
              <a:buFont typeface="+mj-lt"/>
              <a:buAutoNum type="arabicPeriod"/>
            </a:pPr>
            <a:r>
              <a:rPr lang="en-US" sz="1400"/>
              <a:t>Connect input data to </a:t>
            </a:r>
            <a:r>
              <a:rPr lang="en-US" sz="1400" b="1"/>
              <a:t>Select Columns in Dataset </a:t>
            </a:r>
            <a:r>
              <a:rPr lang="en-US" sz="1400"/>
              <a:t>module</a:t>
            </a:r>
            <a:r>
              <a:rPr lang="en-US" sz="1400" b="1"/>
              <a:t>.</a:t>
            </a:r>
          </a:p>
          <a:p>
            <a:pPr marL="342900" indent="-342900" algn="just">
              <a:buFont typeface="+mj-lt"/>
              <a:buAutoNum type="arabicPeriod" startAt="2"/>
            </a:pPr>
            <a:r>
              <a:rPr lang="en-US" sz="1400"/>
              <a:t>Include only string columns as shown in diagram on the right.</a:t>
            </a:r>
          </a:p>
          <a:p>
            <a:pPr marL="342900" indent="-342900" algn="just">
              <a:buFont typeface="+mj-lt"/>
              <a:buAutoNum type="arabicPeriod" startAt="2"/>
            </a:pPr>
            <a:r>
              <a:rPr lang="en-US" sz="1400"/>
              <a:t>Include also “</a:t>
            </a:r>
            <a:r>
              <a:rPr lang="en-US" sz="1400" err="1"/>
              <a:t>is_canceled</a:t>
            </a:r>
            <a:r>
              <a:rPr lang="en-US" sz="1400"/>
              <a:t>” to be used as Target Column.</a:t>
            </a:r>
          </a:p>
          <a:p>
            <a:pPr marL="342900" indent="-342900" algn="just">
              <a:buFont typeface="+mj-lt"/>
              <a:buAutoNum type="arabicPeriod" startAt="2"/>
            </a:pPr>
            <a:r>
              <a:rPr lang="en-US" sz="1400"/>
              <a:t>Rejoin the columns later using </a:t>
            </a:r>
            <a:r>
              <a:rPr lang="en-US" sz="1400" b="1"/>
              <a:t>Add Columns</a:t>
            </a:r>
            <a:r>
              <a:rPr lang="en-US" sz="1400"/>
              <a:t> if required. The original order of rows is preserved.</a:t>
            </a:r>
          </a:p>
        </p:txBody>
      </p:sp>
      <p:pic>
        <p:nvPicPr>
          <p:cNvPr id="13" name="Picture 12">
            <a:extLst>
              <a:ext uri="{FF2B5EF4-FFF2-40B4-BE49-F238E27FC236}">
                <a16:creationId xmlns:a16="http://schemas.microsoft.com/office/drawing/2014/main" id="{58A95CF2-DB72-487B-9D16-25EC87FE563F}"/>
              </a:ext>
            </a:extLst>
          </p:cNvPr>
          <p:cNvPicPr>
            <a:picLocks noChangeAspect="1"/>
          </p:cNvPicPr>
          <p:nvPr/>
        </p:nvPicPr>
        <p:blipFill rotWithShape="1">
          <a:blip r:embed="rId7"/>
          <a:srcRect/>
          <a:stretch/>
        </p:blipFill>
        <p:spPr>
          <a:xfrm>
            <a:off x="8969434" y="4231550"/>
            <a:ext cx="2392026" cy="2146544"/>
          </a:xfrm>
          <a:prstGeom prst="rect">
            <a:avLst/>
          </a:prstGeom>
        </p:spPr>
      </p:pic>
      <p:pic>
        <p:nvPicPr>
          <p:cNvPr id="6" name="Picture 5">
            <a:extLst>
              <a:ext uri="{FF2B5EF4-FFF2-40B4-BE49-F238E27FC236}">
                <a16:creationId xmlns:a16="http://schemas.microsoft.com/office/drawing/2014/main" id="{22A096E1-609D-457E-8C2E-233DC3AA7F5B}"/>
              </a:ext>
            </a:extLst>
          </p:cNvPr>
          <p:cNvPicPr>
            <a:picLocks noChangeAspect="1"/>
          </p:cNvPicPr>
          <p:nvPr/>
        </p:nvPicPr>
        <p:blipFill>
          <a:blip r:embed="rId8"/>
          <a:stretch>
            <a:fillRect/>
          </a:stretch>
        </p:blipFill>
        <p:spPr>
          <a:xfrm>
            <a:off x="10021995" y="2809862"/>
            <a:ext cx="1654067" cy="1324546"/>
          </a:xfrm>
          <a:prstGeom prst="rect">
            <a:avLst/>
          </a:prstGeom>
        </p:spPr>
      </p:pic>
      <p:sp>
        <p:nvSpPr>
          <p:cNvPr id="14" name="Rectangle 13">
            <a:extLst>
              <a:ext uri="{FF2B5EF4-FFF2-40B4-BE49-F238E27FC236}">
                <a16:creationId xmlns:a16="http://schemas.microsoft.com/office/drawing/2014/main" id="{C45DCB84-2D86-4A68-99C4-96D1E249E9C4}"/>
              </a:ext>
            </a:extLst>
          </p:cNvPr>
          <p:cNvSpPr/>
          <p:nvPr/>
        </p:nvSpPr>
        <p:spPr>
          <a:xfrm>
            <a:off x="8440950" y="1699939"/>
            <a:ext cx="2093311" cy="9847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00679000"/>
      </p:ext>
    </p:extLst>
  </p:cSld>
  <p:clrMapOvr>
    <a:masterClrMapping/>
  </p:clrMapOvr>
  <mc:AlternateContent xmlns:mc="http://schemas.openxmlformats.org/markup-compatibility/2006" xmlns:p14="http://schemas.microsoft.com/office/powerpoint/2010/main">
    <mc:Choice Requires="p14">
      <p:transition spd="slow" p14:dur="2000" advTm="216664"/>
    </mc:Choice>
    <mc:Fallback xmlns="">
      <p:transition spd="slow" advTm="21666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nternal"/>
  <p:tag name="BJHEADERFOOTERTEXTMARKING" val="Internal"/>
</p:tagLst>
</file>

<file path=ppt/tags/tag10.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1.xml><?xml version="1.0" encoding="utf-8"?>
<p:tagLst xmlns:a="http://schemas.openxmlformats.org/drawingml/2006/main" xmlns:r="http://schemas.openxmlformats.org/officeDocument/2006/relationships" xmlns:p="http://schemas.openxmlformats.org/presentationml/2006/main">
  <p:tag name="TIMING" val="|6.6|54.5|28.4|48.7"/>
</p:tagLst>
</file>

<file path=ppt/tags/tag1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4.xml><?xml version="1.0" encoding="utf-8"?>
<p:tagLst xmlns:a="http://schemas.openxmlformats.org/drawingml/2006/main" xmlns:r="http://schemas.openxmlformats.org/officeDocument/2006/relationships" xmlns:p="http://schemas.openxmlformats.org/presentationml/2006/main">
  <p:tag name="TIMING" val="|6.6|54.5|28.4|48.7"/>
</p:tagLst>
</file>

<file path=ppt/tags/tag1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7.xml><?xml version="1.0" encoding="utf-8"?>
<p:tagLst xmlns:a="http://schemas.openxmlformats.org/drawingml/2006/main" xmlns:r="http://schemas.openxmlformats.org/officeDocument/2006/relationships" xmlns:p="http://schemas.openxmlformats.org/presentationml/2006/main">
  <p:tag name="TIMING" val="|6.6|54.5|28.4|48.7"/>
</p:tagLst>
</file>

<file path=ppt/tags/tag1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19.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nternal"/>
  <p:tag name="BJHEADERFOOTERTEXTMARKING" val="Internal"/>
</p:tagLst>
</file>

<file path=ppt/tags/tag20.xml><?xml version="1.0" encoding="utf-8"?>
<p:tagLst xmlns:a="http://schemas.openxmlformats.org/drawingml/2006/main" xmlns:r="http://schemas.openxmlformats.org/officeDocument/2006/relationships" xmlns:p="http://schemas.openxmlformats.org/presentationml/2006/main">
  <p:tag name="TIMING" val="|6.6|54.5|28.4|48.7"/>
</p:tagLst>
</file>

<file path=ppt/tags/tag2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3.xml><?xml version="1.0" encoding="utf-8"?>
<p:tagLst xmlns:a="http://schemas.openxmlformats.org/drawingml/2006/main" xmlns:r="http://schemas.openxmlformats.org/officeDocument/2006/relationships" xmlns:p="http://schemas.openxmlformats.org/presentationml/2006/main">
  <p:tag name="TIMING" val="|6.6|54.5|28.4|48.7"/>
</p:tagLst>
</file>

<file path=ppt/tags/tag2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6.xml><?xml version="1.0" encoding="utf-8"?>
<p:tagLst xmlns:a="http://schemas.openxmlformats.org/drawingml/2006/main" xmlns:r="http://schemas.openxmlformats.org/officeDocument/2006/relationships" xmlns:p="http://schemas.openxmlformats.org/presentationml/2006/main">
  <p:tag name="TIMING" val="|6.6|54.5|28.4|48.7"/>
</p:tagLst>
</file>

<file path=ppt/tags/tag2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29.xml><?xml version="1.0" encoding="utf-8"?>
<p:tagLst xmlns:a="http://schemas.openxmlformats.org/drawingml/2006/main" xmlns:r="http://schemas.openxmlformats.org/officeDocument/2006/relationships" xmlns:p="http://schemas.openxmlformats.org/presentationml/2006/main">
  <p:tag name="TIMING" val="|6.6|54.5|28.4|48.7"/>
</p:tagLst>
</file>

<file path=ppt/tags/tag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nternal"/>
  <p:tag name="BJHEADERFOOTERTEXTMARKING" val="Internal"/>
</p:tagLst>
</file>

<file path=ppt/tags/tag30.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3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32.xml><?xml version="1.0" encoding="utf-8"?>
<p:tagLst xmlns:a="http://schemas.openxmlformats.org/drawingml/2006/main" xmlns:r="http://schemas.openxmlformats.org/officeDocument/2006/relationships" xmlns:p="http://schemas.openxmlformats.org/presentationml/2006/main">
  <p:tag name="TIMING" val="|6.6|54.5|28.4|48.7"/>
</p:tagLst>
</file>

<file path=ppt/tags/tag3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3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35.xml><?xml version="1.0" encoding="utf-8"?>
<p:tagLst xmlns:a="http://schemas.openxmlformats.org/drawingml/2006/main" xmlns:r="http://schemas.openxmlformats.org/officeDocument/2006/relationships" xmlns:p="http://schemas.openxmlformats.org/presentationml/2006/main">
  <p:tag name="TIMING" val="|6.6|54.5|28.4|48.7"/>
</p:tagLst>
</file>

<file path=ppt/tags/tag3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3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38.xml><?xml version="1.0" encoding="utf-8"?>
<p:tagLst xmlns:a="http://schemas.openxmlformats.org/drawingml/2006/main" xmlns:r="http://schemas.openxmlformats.org/officeDocument/2006/relationships" xmlns:p="http://schemas.openxmlformats.org/presentationml/2006/main">
  <p:tag name="TIMING" val="|6.6|54.5|28.4|48.7"/>
</p:tagLst>
</file>

<file path=ppt/tags/tag39.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nternal"/>
  <p:tag name="BJHEADERFOOTERTEXTMARKING" val="Internal"/>
</p:tagLst>
</file>

<file path=ppt/tags/tag40.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41.xml><?xml version="1.0" encoding="utf-8"?>
<p:tagLst xmlns:a="http://schemas.openxmlformats.org/drawingml/2006/main" xmlns:r="http://schemas.openxmlformats.org/officeDocument/2006/relationships" xmlns:p="http://schemas.openxmlformats.org/presentationml/2006/main">
  <p:tag name="TIMING" val="|6.6|54.5|28.4|48.7"/>
</p:tagLst>
</file>

<file path=ppt/tags/tag42.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4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44.xml><?xml version="1.0" encoding="utf-8"?>
<p:tagLst xmlns:a="http://schemas.openxmlformats.org/drawingml/2006/main" xmlns:r="http://schemas.openxmlformats.org/officeDocument/2006/relationships" xmlns:p="http://schemas.openxmlformats.org/presentationml/2006/main">
  <p:tag name="TIMING" val="|6.6|54.5|28.4|48.7"/>
</p:tagLst>
</file>

<file path=ppt/tags/tag4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4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4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4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49.xml><?xml version="1.0" encoding="utf-8"?>
<p:tagLst xmlns:a="http://schemas.openxmlformats.org/drawingml/2006/main" xmlns:r="http://schemas.openxmlformats.org/officeDocument/2006/relationships" xmlns:p="http://schemas.openxmlformats.org/presentationml/2006/main">
  <p:tag name="TIMING" val="|6.6|54.5|28.4|48.7"/>
</p:tagLst>
</file>

<file path=ppt/tags/tag5.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50.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51.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52.xml><?xml version="1.0" encoding="utf-8"?>
<p:tagLst xmlns:a="http://schemas.openxmlformats.org/drawingml/2006/main" xmlns:r="http://schemas.openxmlformats.org/officeDocument/2006/relationships" xmlns:p="http://schemas.openxmlformats.org/presentationml/2006/main">
  <p:tag name="TIMING" val="|6.6|54.5|28.4|48.7"/>
</p:tagLst>
</file>

<file path=ppt/tags/tag53.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54.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55.xml><?xml version="1.0" encoding="utf-8"?>
<p:tagLst xmlns:a="http://schemas.openxmlformats.org/drawingml/2006/main" xmlns:r="http://schemas.openxmlformats.org/officeDocument/2006/relationships" xmlns:p="http://schemas.openxmlformats.org/presentationml/2006/main">
  <p:tag name="TIMING" val="|6.6|54.5|28.4|48.7"/>
</p:tagLst>
</file>

<file path=ppt/tags/tag5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5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5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59.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6.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6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nternal"/>
  <p:tag name="BJHEADERFOOTERTEXTMARKING" val="Internal"/>
</p:tagLst>
</file>

<file path=ppt/tags/tag6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nternal"/>
  <p:tag name="BJHEADERFOOTERTEXTMARKING" val="Internal"/>
</p:tagLst>
</file>

<file path=ppt/tags/tag7.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8.xml><?xml version="1.0" encoding="utf-8"?>
<p:tagLst xmlns:a="http://schemas.openxmlformats.org/drawingml/2006/main" xmlns:r="http://schemas.openxmlformats.org/officeDocument/2006/relationships" xmlns:p="http://schemas.openxmlformats.org/presentationml/2006/main">
  <p:tag name="BJHEADERFOOTERLABEL" val="TRUE"/>
</p:tagLst>
</file>

<file path=ppt/tags/tag9.xml><?xml version="1.0" encoding="utf-8"?>
<p:tagLst xmlns:a="http://schemas.openxmlformats.org/drawingml/2006/main" xmlns:r="http://schemas.openxmlformats.org/officeDocument/2006/relationships" xmlns:p="http://schemas.openxmlformats.org/presentationml/2006/main">
  <p:tag name="BJHEADERFOOTERLABEL" val="TRUE"/>
</p:tagLst>
</file>

<file path=ppt/theme/theme1.xml><?xml version="1.0" encoding="utf-8"?>
<a:theme xmlns:a="http://schemas.openxmlformats.org/drawingml/2006/main" name="PETRONAS template ">
  <a:themeElements>
    <a:clrScheme name="PETRONAS">
      <a:dk1>
        <a:srgbClr val="000000"/>
      </a:dk1>
      <a:lt1>
        <a:srgbClr val="FFFFFF"/>
      </a:lt1>
      <a:dk2>
        <a:srgbClr val="00B1A9"/>
      </a:dk2>
      <a:lt2>
        <a:srgbClr val="DFDEDE"/>
      </a:lt2>
      <a:accent1>
        <a:srgbClr val="20419A"/>
      </a:accent1>
      <a:accent2>
        <a:srgbClr val="763F98"/>
      </a:accent2>
      <a:accent3>
        <a:srgbClr val="FDB924"/>
      </a:accent3>
      <a:accent4>
        <a:srgbClr val="BFD730"/>
      </a:accent4>
      <a:accent5>
        <a:srgbClr val="20419A"/>
      </a:accent5>
      <a:accent6>
        <a:srgbClr val="763F98"/>
      </a:accent6>
      <a:hlink>
        <a:srgbClr val="20419A"/>
      </a:hlink>
      <a:folHlink>
        <a:srgbClr val="3C383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023C1015D8E6043B0F691087BA3E4B4" ma:contentTypeVersion="15" ma:contentTypeDescription="Create a new document." ma:contentTypeScope="" ma:versionID="8168e0009bf6cb968274da128b58cbf0">
  <xsd:schema xmlns:xsd="http://www.w3.org/2001/XMLSchema" xmlns:xs="http://www.w3.org/2001/XMLSchema" xmlns:p="http://schemas.microsoft.com/office/2006/metadata/properties" xmlns:ns2="e552a2a9-3c4e-40df-b033-da1fb1f52210" xmlns:ns3="f98a1994-6275-4da5-a07a-5e8c75cdf588" xmlns:ns4="4259a7ba-1751-415c-97bd-7e4e4d6f6226" targetNamespace="http://schemas.microsoft.com/office/2006/metadata/properties" ma:root="true" ma:fieldsID="4355c3eea5dcc0a40ef76a62de069c68" ns2:_="" ns3:_="" ns4:_="">
    <xsd:import namespace="e552a2a9-3c4e-40df-b033-da1fb1f52210"/>
    <xsd:import namespace="f98a1994-6275-4da5-a07a-5e8c75cdf588"/>
    <xsd:import namespace="4259a7ba-1751-415c-97bd-7e4e4d6f622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LengthInSeconds" minOccurs="0"/>
                <xsd:element ref="ns2:FullName" minOccurs="0"/>
                <xsd:element ref="ns2:Email"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52a2a9-3c4e-40df-b033-da1fb1f522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FullName" ma:index="18" nillable="true" ma:displayName="FullName" ma:format="Dropdown" ma:internalName="FullName">
      <xsd:simpleType>
        <xsd:restriction base="dms:Text">
          <xsd:maxLength value="255"/>
        </xsd:restriction>
      </xsd:simpleType>
    </xsd:element>
    <xsd:element name="Email" ma:index="19" nillable="true" ma:displayName="Email" ma:format="Dropdown" ma:internalName="Email">
      <xsd:simpleType>
        <xsd:restriction base="dms:Text">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32d644bd-1b20-4c9a-b23a-d9a92b89ba76"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f98a1994-6275-4da5-a07a-5e8c75cdf58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259a7ba-1751-415c-97bd-7e4e4d6f6226"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410a73c7-3c13-4623-9fce-e6bfbde852e9}" ma:internalName="TaxCatchAll" ma:showField="CatchAllData" ma:web="f98a1994-6275-4da5-a07a-5e8c75cdf58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Email xmlns="e552a2a9-3c4e-40df-b033-da1fb1f52210" xsi:nil="true"/>
    <FullName xmlns="e552a2a9-3c4e-40df-b033-da1fb1f52210" xsi:nil="true"/>
    <lcf76f155ced4ddcb4097134ff3c332f xmlns="e552a2a9-3c4e-40df-b033-da1fb1f52210">
      <Terms xmlns="http://schemas.microsoft.com/office/infopath/2007/PartnerControls"/>
    </lcf76f155ced4ddcb4097134ff3c332f>
    <TaxCatchAll xmlns="4259a7ba-1751-415c-97bd-7e4e4d6f6226"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sisl xmlns:xsd="http://www.w3.org/2001/XMLSchema" xmlns:xsi="http://www.w3.org/2001/XMLSchema-instance" xmlns="http://www.boldonjames.com/2008/01/sie/internal/label" sislVersion="0" policy="a894df29-9e07-45ae-95a6-4e7eb881815a">
  <element uid="fc6b8280-ed85-41e2-bcb5-17f2674e7dc3" value=""/>
  <element uid="63fe904a-5fdc-4578-a9e9-8bed5f54c116" value=""/>
  <element uid="156167bd-046a-459b-9d5a-a42ee179a501" value=""/>
</sisl>
</file>

<file path=customXml/itemProps1.xml><?xml version="1.0" encoding="utf-8"?>
<ds:datastoreItem xmlns:ds="http://schemas.openxmlformats.org/officeDocument/2006/customXml" ds:itemID="{EF41CBF8-2B6E-46DB-86A3-06980331919F}"/>
</file>

<file path=customXml/itemProps2.xml><?xml version="1.0" encoding="utf-8"?>
<ds:datastoreItem xmlns:ds="http://schemas.openxmlformats.org/officeDocument/2006/customXml" ds:itemID="{25ADF53E-AF31-4B8C-902D-8C1E490F3CC1}">
  <ds:schemaRefs>
    <ds:schemaRef ds:uri="http://www.w3.org/XML/1998/namespace"/>
    <ds:schemaRef ds:uri="http://purl.org/dc/elements/1.1/"/>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purl.org/dc/dcmitype/"/>
    <ds:schemaRef ds:uri="http://schemas.microsoft.com/office/2006/metadata/properties"/>
  </ds:schemaRefs>
</ds:datastoreItem>
</file>

<file path=customXml/itemProps3.xml><?xml version="1.0" encoding="utf-8"?>
<ds:datastoreItem xmlns:ds="http://schemas.openxmlformats.org/officeDocument/2006/customXml" ds:itemID="{CE7AD720-5D2C-4D44-9A5A-9689E30C37E5}">
  <ds:schemaRefs>
    <ds:schemaRef ds:uri="http://schemas.microsoft.com/sharepoint/v3/contenttype/forms"/>
  </ds:schemaRefs>
</ds:datastoreItem>
</file>

<file path=customXml/itemProps4.xml><?xml version="1.0" encoding="utf-8"?>
<ds:datastoreItem xmlns:ds="http://schemas.openxmlformats.org/officeDocument/2006/customXml" ds:itemID="{42170D29-5315-4B23-B723-6BD415FD7ADC}">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otalTime>6</TotalTime>
  <Words>2367</Words>
  <Application>Microsoft Office PowerPoint</Application>
  <PresentationFormat>Widescreen</PresentationFormat>
  <Paragraphs>293</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 Black</vt:lpstr>
      <vt:lpstr>Calibri</vt:lpstr>
      <vt:lpstr>Roboto Regular</vt:lpstr>
      <vt:lpstr>Verdana</vt:lpstr>
      <vt:lpstr>PETRONAS template </vt:lpstr>
      <vt:lpstr>Feature Selection and Extraction</vt:lpstr>
      <vt:lpstr>Learning Objectives</vt:lpstr>
      <vt:lpstr>Content</vt:lpstr>
      <vt:lpstr>Feature Selection</vt:lpstr>
      <vt:lpstr>Feature Selection - Pearson correlation</vt:lpstr>
      <vt:lpstr>Feature Selection - Pearson correlation</vt:lpstr>
      <vt:lpstr>Feature Selection - Pearson correlation</vt:lpstr>
      <vt:lpstr>Feature Selection - Chi-squared Test</vt:lpstr>
      <vt:lpstr>Feature Selection - Chi-squared Test</vt:lpstr>
      <vt:lpstr>Feature Selection - Chi-squared Test</vt:lpstr>
      <vt:lpstr>Feature Selection - Spearman Correlation</vt:lpstr>
      <vt:lpstr>Feature Selection - Spearman Correlation</vt:lpstr>
      <vt:lpstr>Feature Selection - Spearman Correlation</vt:lpstr>
      <vt:lpstr>Feature Selection - Kendall Correlation</vt:lpstr>
      <vt:lpstr>Feature Selection - Kendall Correlation</vt:lpstr>
      <vt:lpstr>Feature Selection - Kendall Correlation</vt:lpstr>
      <vt:lpstr>Feature Extraction</vt:lpstr>
      <vt:lpstr>Feature  Extraction - Linear Discriminant Analysis </vt:lpstr>
      <vt:lpstr>Feature  Extraction - Linear Discriminant Analysis </vt:lpstr>
      <vt:lpstr>Feature  Extraction - Linear Discriminant Analysis </vt:lpstr>
      <vt:lpstr>Summary</vt:lpstr>
      <vt:lpstr>Thank you for your passion!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Visualization - Overview</dc:title>
  <dc:creator>Neeraj Tiwary (DIGITAL/PETH)</dc:creator>
  <cp:keywords>P37r0n45DCS_InternalInternal</cp:keywords>
  <cp:lastModifiedBy>Ch'ng Shen Yen (DS/DIGITAL)</cp:lastModifiedBy>
  <cp:revision>9</cp:revision>
  <dcterms:created xsi:type="dcterms:W3CDTF">2020-05-08T11:43:48Z</dcterms:created>
  <dcterms:modified xsi:type="dcterms:W3CDTF">2020-11-17T02:25:10Z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docIndexRef">
    <vt:lpwstr>425008b4-81f2-4d13-ba4c-719a0e40aa71</vt:lpwstr>
  </property>
  <property fmtid="{D5CDD505-2E9C-101B-9397-08002B2CF9AE}" pid="3" name="bjSaver">
    <vt:lpwstr>CnQdAximkmNVzORD7IWz0X/BjKRKs6KZ</vt:lpwstr>
  </property>
  <property fmtid="{D5CDD505-2E9C-101B-9397-08002B2CF9AE}" pid="4" name="ContentTypeId">
    <vt:lpwstr>0x0101009023C1015D8E6043B0F691087BA3E4B4</vt:lpwstr>
  </property>
  <property fmtid="{D5CDD505-2E9C-101B-9397-08002B2CF9AE}" pid="5" name="bjDocumentLabelXML">
    <vt:lpwstr>&lt;?xml version="1.0" encoding="us-ascii"?&gt;&lt;sisl xmlns:xsd="http://www.w3.org/2001/XMLSchema" xmlns:xsi="http://www.w3.org/2001/XMLSchema-instance" sislVersion="0" policy="a894df29-9e07-45ae-95a6-4e7eb881815a" xmlns="http://www.boldonjames.com/2008/01/sie/i</vt:lpwstr>
  </property>
  <property fmtid="{D5CDD505-2E9C-101B-9397-08002B2CF9AE}" pid="6" name="bjDocumentLabelXML-0">
    <vt:lpwstr>nternal/label"&gt;&lt;element uid="fc6b8280-ed85-41e2-bcb5-17f2674e7dc3" value="" /&gt;&lt;element uid="63fe904a-5fdc-4578-a9e9-8bed5f54c116" value="" /&gt;&lt;element uid="156167bd-046a-459b-9d5a-a42ee179a501" value="" /&gt;&lt;/sisl&gt;</vt:lpwstr>
  </property>
  <property fmtid="{D5CDD505-2E9C-101B-9397-08002B2CF9AE}" pid="7" name="bjDocumentSecurityLabel">
    <vt:lpwstr>[Internal] </vt:lpwstr>
  </property>
  <property fmtid="{D5CDD505-2E9C-101B-9397-08002B2CF9AE}" pid="8" name="DCSMetadata">
    <vt:lpwstr>P37r0n45DCS_InternalInternal</vt:lpwstr>
  </property>
  <property fmtid="{D5CDD505-2E9C-101B-9397-08002B2CF9AE}" pid="9" name="MediaServiceImageTags">
    <vt:lpwstr/>
  </property>
  <property fmtid="{D5CDD505-2E9C-101B-9397-08002B2CF9AE}" pid="10" name="MSIP_Label_4978d09f-c8de-446a-ad17-731bb8b4c23e_Enabled">
    <vt:lpwstr>True</vt:lpwstr>
  </property>
  <property fmtid="{D5CDD505-2E9C-101B-9397-08002B2CF9AE}" pid="11" name="MSIP_Label_4978d09f-c8de-446a-ad17-731bb8b4c23e_SiteId">
    <vt:lpwstr>3b2e8941-7948-4131-978a-b2dfc7295091</vt:lpwstr>
  </property>
  <property fmtid="{D5CDD505-2E9C-101B-9397-08002B2CF9AE}" pid="12" name="MSIP_Label_4978d09f-c8de-446a-ad17-731bb8b4c23e_SetDate">
    <vt:lpwstr>2023-11-14T15:21:52Z</vt:lpwstr>
  </property>
  <property fmtid="{D5CDD505-2E9C-101B-9397-08002B2CF9AE}" pid="13" name="MSIP_Label_4978d09f-c8de-446a-ad17-731bb8b4c23e_Name">
    <vt:lpwstr>Internal Use \ For Internal Distribution Only</vt:lpwstr>
  </property>
  <property fmtid="{D5CDD505-2E9C-101B-9397-08002B2CF9AE}" pid="14" name="MSIP_Label_4978d09f-c8de-446a-ad17-731bb8b4c23e_ActionId">
    <vt:lpwstr>e5e73d0a-5846-4305-9424-2a90f62f9849</vt:lpwstr>
  </property>
  <property fmtid="{D5CDD505-2E9C-101B-9397-08002B2CF9AE}" pid="15" name="MSIP_Label_4978d09f-c8de-446a-ad17-731bb8b4c23e_Removed">
    <vt:lpwstr>False</vt:lpwstr>
  </property>
  <property fmtid="{D5CDD505-2E9C-101B-9397-08002B2CF9AE}" pid="16" name="MSIP_Label_4978d09f-c8de-446a-ad17-731bb8b4c23e_Parent">
    <vt:lpwstr>93032b8c-ea16-4861-9809-da2652c2e7c3</vt:lpwstr>
  </property>
  <property fmtid="{D5CDD505-2E9C-101B-9397-08002B2CF9AE}" pid="17" name="MSIP_Label_4978d09f-c8de-446a-ad17-731bb8b4c23e_Extended_MSFT_Method">
    <vt:lpwstr>Standard</vt:lpwstr>
  </property>
  <property fmtid="{D5CDD505-2E9C-101B-9397-08002B2CF9AE}" pid="18" name="MSIP_Label_93032b8c-ea16-4861-9809-da2652c2e7c3_Enabled">
    <vt:lpwstr>True</vt:lpwstr>
  </property>
  <property fmtid="{D5CDD505-2E9C-101B-9397-08002B2CF9AE}" pid="19" name="MSIP_Label_93032b8c-ea16-4861-9809-da2652c2e7c3_SiteId">
    <vt:lpwstr>3b2e8941-7948-4131-978a-b2dfc7295091</vt:lpwstr>
  </property>
  <property fmtid="{D5CDD505-2E9C-101B-9397-08002B2CF9AE}" pid="20" name="MSIP_Label_93032b8c-ea16-4861-9809-da2652c2e7c3_SetDate">
    <vt:lpwstr>2023-11-14T15:21:52Z</vt:lpwstr>
  </property>
  <property fmtid="{D5CDD505-2E9C-101B-9397-08002B2CF9AE}" pid="21" name="MSIP_Label_93032b8c-ea16-4861-9809-da2652c2e7c3_Name">
    <vt:lpwstr>Internal Use</vt:lpwstr>
  </property>
  <property fmtid="{D5CDD505-2E9C-101B-9397-08002B2CF9AE}" pid="22" name="MSIP_Label_93032b8c-ea16-4861-9809-da2652c2e7c3_ActionId">
    <vt:lpwstr>36acac29-0778-4f89-bcad-4b840fa5ea90</vt:lpwstr>
  </property>
  <property fmtid="{D5CDD505-2E9C-101B-9397-08002B2CF9AE}" pid="23" name="MSIP_Label_93032b8c-ea16-4861-9809-da2652c2e7c3_Extended_MSFT_Method">
    <vt:lpwstr>Standard</vt:lpwstr>
  </property>
  <property fmtid="{D5CDD505-2E9C-101B-9397-08002B2CF9AE}" pid="24" name="Sensitivity">
    <vt:lpwstr>Internal Use \ For Internal Distribution Only Internal Use</vt:lpwstr>
  </property>
</Properties>
</file>