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7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9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2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6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8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9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0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31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32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3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4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6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7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8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9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40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4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42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3.xml" ContentType="application/vnd.openxmlformats-officedocument.presentationml.notesSlide+xml"/>
  <Override PartName="/ppt/tags/tag12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49"/>
  </p:notesMasterIdLst>
  <p:handoutMasterIdLst>
    <p:handoutMasterId r:id="rId50"/>
  </p:handoutMasterIdLst>
  <p:sldIdLst>
    <p:sldId id="299" r:id="rId6"/>
    <p:sldId id="466" r:id="rId7"/>
    <p:sldId id="389" r:id="rId8"/>
    <p:sldId id="356" r:id="rId9"/>
    <p:sldId id="404" r:id="rId10"/>
    <p:sldId id="390" r:id="rId11"/>
    <p:sldId id="469" r:id="rId12"/>
    <p:sldId id="471" r:id="rId13"/>
    <p:sldId id="472" r:id="rId14"/>
    <p:sldId id="374" r:id="rId15"/>
    <p:sldId id="388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6" r:id="rId24"/>
    <p:sldId id="444" r:id="rId25"/>
    <p:sldId id="445" r:id="rId26"/>
    <p:sldId id="447" r:id="rId27"/>
    <p:sldId id="448" r:id="rId28"/>
    <p:sldId id="451" r:id="rId29"/>
    <p:sldId id="449" r:id="rId30"/>
    <p:sldId id="450" r:id="rId31"/>
    <p:sldId id="452" r:id="rId32"/>
    <p:sldId id="453" r:id="rId33"/>
    <p:sldId id="454" r:id="rId34"/>
    <p:sldId id="455" r:id="rId35"/>
    <p:sldId id="456" r:id="rId36"/>
    <p:sldId id="457" r:id="rId37"/>
    <p:sldId id="459" r:id="rId38"/>
    <p:sldId id="460" r:id="rId39"/>
    <p:sldId id="461" r:id="rId40"/>
    <p:sldId id="462" r:id="rId41"/>
    <p:sldId id="463" r:id="rId42"/>
    <p:sldId id="464" r:id="rId43"/>
    <p:sldId id="465" r:id="rId44"/>
    <p:sldId id="359" r:id="rId45"/>
    <p:sldId id="467" r:id="rId46"/>
    <p:sldId id="468" r:id="rId47"/>
    <p:sldId id="301" r:id="rId48"/>
  </p:sldIdLst>
  <p:sldSz cx="12192000" cy="6858000"/>
  <p:notesSz cx="6858000" cy="9144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Rahman (DIGITAL/PETH)" initials="NR(" lastIdx="2" clrIdx="0">
    <p:extLst>
      <p:ext uri="{19B8F6BF-5375-455C-9EA6-DF929625EA0E}">
        <p15:presenceInfo xmlns:p15="http://schemas.microsoft.com/office/powerpoint/2012/main" userId="Nabil Rahman (DIGITAL/PETH)" providerId="None"/>
      </p:ext>
    </p:extLst>
  </p:cmAuthor>
  <p:cmAuthor id="2" name="Asni Mazura Ali (ASM-PIC/PET-ICT)" initials="AMA(" lastIdx="2" clrIdx="1">
    <p:extLst>
      <p:ext uri="{19B8F6BF-5375-455C-9EA6-DF929625EA0E}">
        <p15:presenceInfo xmlns:p15="http://schemas.microsoft.com/office/powerpoint/2012/main" userId="S-1-5-21-1879313195-520974944-4223779719-1819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20369A"/>
    <a:srgbClr val="20419A"/>
    <a:srgbClr val="763F98"/>
    <a:srgbClr val="D1F3E1"/>
    <a:srgbClr val="00B1A9"/>
    <a:srgbClr val="E7E8EF"/>
    <a:srgbClr val="E8DCE7"/>
    <a:srgbClr val="EBD9EA"/>
    <a:srgbClr val="EAD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6B2DF-2BBB-2104-C4FA-6F5FBC406007}" v="3" dt="2022-03-14T06:11:30.686"/>
    <p1510:client id="{AF83030C-DF7B-4C43-A2F8-8FC8D6B166FF}" v="5" dt="2021-09-24T09:09:36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837" autoAdjust="0"/>
  </p:normalViewPr>
  <p:slideViewPr>
    <p:cSldViewPr snapToGrid="0">
      <p:cViewPr varScale="1">
        <p:scale>
          <a:sx n="86" d="100"/>
          <a:sy n="86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j Tiwary (DIGITAL/PETH)" userId="cb9d570b-d8cb-4541-835f-2b1f60317264" providerId="ADAL" clId="{63FD3982-8C81-4B18-BCA0-0519AFB4A2CA}"/>
    <pc:docChg chg="undo custSel addSld delSld modSld sldOrd modNotesMaster modHandout">
      <pc:chgData name="Neeraj Tiwary (DIGITAL/PETH)" userId="cb9d570b-d8cb-4541-835f-2b1f60317264" providerId="ADAL" clId="{63FD3982-8C81-4B18-BCA0-0519AFB4A2CA}" dt="2020-05-27T23:38:04.773" v="31517"/>
      <pc:docMkLst>
        <pc:docMk/>
      </pc:docMkLst>
      <pc:sldChg chg="addSp delSp modSp modTransition modAnim modNotes">
        <pc:chgData name="Neeraj Tiwary (DIGITAL/PETH)" userId="cb9d570b-d8cb-4541-835f-2b1f60317264" providerId="ADAL" clId="{63FD3982-8C81-4B18-BCA0-0519AFB4A2CA}" dt="2020-05-27T23:38:04.587" v="31109"/>
        <pc:sldMkLst>
          <pc:docMk/>
          <pc:sldMk cId="3429400232" sldId="299"/>
        </pc:sldMkLst>
        <pc:spChg chg="mod modVis">
          <ac:chgData name="Neeraj Tiwary (DIGITAL/PETH)" userId="cb9d570b-d8cb-4541-835f-2b1f60317264" providerId="ADAL" clId="{63FD3982-8C81-4B18-BCA0-0519AFB4A2CA}" dt="2020-05-27T23:38:04.363" v="30638"/>
          <ac:spMkLst>
            <pc:docMk/>
            <pc:sldMk cId="3429400232" sldId="299"/>
            <ac:spMk id="9" creationId="{00000000-0000-0000-0000-000000000000}"/>
          </ac:spMkLst>
        </pc:spChg>
        <pc:picChg chg="add del mod">
          <ac:chgData name="Neeraj Tiwary (DIGITAL/PETH)" userId="cb9d570b-d8cb-4541-835f-2b1f60317264" providerId="ADAL" clId="{63FD3982-8C81-4B18-BCA0-0519AFB4A2CA}" dt="2020-05-27T08:28:30.607" v="19574"/>
          <ac:picMkLst>
            <pc:docMk/>
            <pc:sldMk cId="3429400232" sldId="299"/>
            <ac:picMk id="3" creationId="{58314CB4-DFE7-4D83-A5CC-517446CBE814}"/>
          </ac:picMkLst>
        </pc:picChg>
        <pc:picChg chg="add del mod">
          <ac:chgData name="Neeraj Tiwary (DIGITAL/PETH)" userId="cb9d570b-d8cb-4541-835f-2b1f60317264" providerId="ADAL" clId="{63FD3982-8C81-4B18-BCA0-0519AFB4A2CA}" dt="2020-05-27T08:30:38.626" v="19576"/>
          <ac:picMkLst>
            <pc:docMk/>
            <pc:sldMk cId="3429400232" sldId="299"/>
            <ac:picMk id="4" creationId="{21A3DAC6-AC71-4AE8-80A2-908A35471A2A}"/>
          </ac:picMkLst>
        </pc:picChg>
        <pc:picChg chg="add del mod">
          <ac:chgData name="Neeraj Tiwary (DIGITAL/PETH)" userId="cb9d570b-d8cb-4541-835f-2b1f60317264" providerId="ADAL" clId="{63FD3982-8C81-4B18-BCA0-0519AFB4A2CA}" dt="2020-05-27T08:54:54.637" v="23255"/>
          <ac:picMkLst>
            <pc:docMk/>
            <pc:sldMk cId="3429400232" sldId="299"/>
            <ac:picMk id="7" creationId="{1B314985-C565-4F53-B109-821E4E43E84B}"/>
          </ac:picMkLst>
        </pc:picChg>
        <pc:picChg chg="add del mod">
          <ac:chgData name="Neeraj Tiwary (DIGITAL/PETH)" userId="cb9d570b-d8cb-4541-835f-2b1f60317264" providerId="ADAL" clId="{63FD3982-8C81-4B18-BCA0-0519AFB4A2CA}" dt="2020-05-27T08:59:25.707" v="23257"/>
          <ac:picMkLst>
            <pc:docMk/>
            <pc:sldMk cId="3429400232" sldId="299"/>
            <ac:picMk id="8" creationId="{7A1C7ED4-C9C9-4B78-AD7B-3B695022404B}"/>
          </ac:picMkLst>
        </pc:picChg>
        <pc:picChg chg="add del mod">
          <ac:chgData name="Neeraj Tiwary (DIGITAL/PETH)" userId="cb9d570b-d8cb-4541-835f-2b1f60317264" providerId="ADAL" clId="{63FD3982-8C81-4B18-BCA0-0519AFB4A2CA}" dt="2020-05-27T09:14:50.365" v="23275"/>
          <ac:picMkLst>
            <pc:docMk/>
            <pc:sldMk cId="3429400232" sldId="299"/>
            <ac:picMk id="10" creationId="{B3BB9071-7D37-43B9-BB4A-9D2533372F7A}"/>
          </ac:picMkLst>
        </pc:picChg>
        <pc:picChg chg="add del mod">
          <ac:chgData name="Neeraj Tiwary (DIGITAL/PETH)" userId="cb9d570b-d8cb-4541-835f-2b1f60317264" providerId="ADAL" clId="{63FD3982-8C81-4B18-BCA0-0519AFB4A2CA}" dt="2020-05-27T09:18:51.852" v="23279"/>
          <ac:picMkLst>
            <pc:docMk/>
            <pc:sldMk cId="3429400232" sldId="299"/>
            <ac:picMk id="11" creationId="{03C62EB3-05F9-4D7A-BE72-65C430E6B580}"/>
          </ac:picMkLst>
        </pc:picChg>
        <pc:picChg chg="add mod">
          <ac:chgData name="Neeraj Tiwary (DIGITAL/PETH)" userId="cb9d570b-d8cb-4541-835f-2b1f60317264" providerId="ADAL" clId="{63FD3982-8C81-4B18-BCA0-0519AFB4A2CA}" dt="2020-05-27T09:20:10.762" v="23280"/>
          <ac:picMkLst>
            <pc:docMk/>
            <pc:sldMk cId="3429400232" sldId="299"/>
            <ac:picMk id="12" creationId="{C81E9314-A552-4B9B-BA94-9C76C0F88FEB}"/>
          </ac:picMkLst>
        </pc:picChg>
      </pc:sldChg>
      <pc:sldChg chg="modSp modTransition modNotes">
        <pc:chgData name="Neeraj Tiwary (DIGITAL/PETH)" userId="cb9d570b-d8cb-4541-835f-2b1f60317264" providerId="ADAL" clId="{63FD3982-8C81-4B18-BCA0-0519AFB4A2CA}" dt="2020-05-27T23:38:04.767" v="31500"/>
        <pc:sldMkLst>
          <pc:docMk/>
          <pc:sldMk cId="233538562" sldId="301"/>
        </pc:sldMkLst>
        <pc:spChg chg="mod modVis">
          <ac:chgData name="Neeraj Tiwary (DIGITAL/PETH)" userId="cb9d570b-d8cb-4541-835f-2b1f60317264" providerId="ADAL" clId="{63FD3982-8C81-4B18-BCA0-0519AFB4A2CA}" dt="2020-05-27T23:38:04.567" v="31075"/>
          <ac:spMkLst>
            <pc:docMk/>
            <pc:sldMk cId="233538562" sldId="301"/>
            <ac:spMk id="6" creationId="{00000000-0000-0000-0000-000000000000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6:47:25.130" v="2153" actId="2696"/>
        <pc:sldMkLst>
          <pc:docMk/>
          <pc:sldMk cId="4129807864" sldId="352"/>
        </pc:sldMkLst>
        <pc:spChg chg="mod modVis">
          <ac:chgData name="Neeraj Tiwary (DIGITAL/PETH)" userId="cb9d570b-d8cb-4541-835f-2b1f60317264" providerId="ADAL" clId="{63FD3982-8C81-4B18-BCA0-0519AFB4A2CA}" dt="2020-05-27T06:46:25.959" v="1251"/>
          <ac:spMkLst>
            <pc:docMk/>
            <pc:sldMk cId="4129807864" sldId="352"/>
            <ac:spMk id="38" creationId="{6E2DA9FC-5083-4721-A08A-66055BAB259F}"/>
          </ac:spMkLst>
        </pc:spChg>
      </pc:sldChg>
      <pc:sldChg chg="addSp delSp modSp del delDesignElem">
        <pc:chgData name="Neeraj Tiwary (DIGITAL/PETH)" userId="cb9d570b-d8cb-4541-835f-2b1f60317264" providerId="ADAL" clId="{63FD3982-8C81-4B18-BCA0-0519AFB4A2CA}" dt="2020-05-27T06:14:49.675" v="12" actId="2696"/>
        <pc:sldMkLst>
          <pc:docMk/>
          <pc:sldMk cId="2926091425" sldId="353"/>
        </pc:sldMkLst>
        <pc:spChg chg="mod">
          <ac:chgData name="Neeraj Tiwary (DIGITAL/PETH)" userId="cb9d570b-d8cb-4541-835f-2b1f60317264" providerId="ADAL" clId="{63FD3982-8C81-4B18-BCA0-0519AFB4A2CA}" dt="2020-05-27T06:14:32.139" v="11"/>
          <ac:spMkLst>
            <pc:docMk/>
            <pc:sldMk cId="2926091425" sldId="353"/>
            <ac:spMk id="3" creationId="{457DDA99-04BE-4B40-BB52-672127F03A3C}"/>
          </ac:spMkLst>
        </pc:spChg>
        <pc:spChg chg="add del mod">
          <ac:chgData name="Neeraj Tiwary (DIGITAL/PETH)" userId="cb9d570b-d8cb-4541-835f-2b1f60317264" providerId="ADAL" clId="{63FD3982-8C81-4B18-BCA0-0519AFB4A2CA}" dt="2020-05-27T06:14:32.139" v="11"/>
          <ac:spMkLst>
            <pc:docMk/>
            <pc:sldMk cId="2926091425" sldId="353"/>
            <ac:spMk id="4" creationId="{5BBF23D3-F675-479C-86E6-7AEA506C63AF}"/>
          </ac:spMkLst>
        </pc:spChg>
        <pc:spChg chg="add del mod">
          <ac:chgData name="Neeraj Tiwary (DIGITAL/PETH)" userId="cb9d570b-d8cb-4541-835f-2b1f60317264" providerId="ADAL" clId="{63FD3982-8C81-4B18-BCA0-0519AFB4A2CA}" dt="2020-05-27T06:14:32.139" v="11"/>
          <ac:spMkLst>
            <pc:docMk/>
            <pc:sldMk cId="2926091425" sldId="353"/>
            <ac:spMk id="5" creationId="{1E01ABB7-9F2E-4CCD-BB39-E6E51FFF7086}"/>
          </ac:spMkLst>
        </pc:spChg>
        <pc:spChg chg="add del mod">
          <ac:chgData name="Neeraj Tiwary (DIGITAL/PETH)" userId="cb9d570b-d8cb-4541-835f-2b1f60317264" providerId="ADAL" clId="{63FD3982-8C81-4B18-BCA0-0519AFB4A2CA}" dt="2020-05-27T06:14:32.139" v="11"/>
          <ac:spMkLst>
            <pc:docMk/>
            <pc:sldMk cId="2926091425" sldId="353"/>
            <ac:spMk id="6" creationId="{EBD66DE2-B935-4D9B-A083-27E075E58A62}"/>
          </ac:spMkLst>
        </pc:spChg>
        <pc:spChg chg="add del mod">
          <ac:chgData name="Neeraj Tiwary (DIGITAL/PETH)" userId="cb9d570b-d8cb-4541-835f-2b1f60317264" providerId="ADAL" clId="{63FD3982-8C81-4B18-BCA0-0519AFB4A2CA}" dt="2020-05-27T06:14:32.139" v="11"/>
          <ac:spMkLst>
            <pc:docMk/>
            <pc:sldMk cId="2926091425" sldId="353"/>
            <ac:spMk id="7" creationId="{C23D6DC1-17CF-4F47-BC92-517FE0B17165}"/>
          </ac:spMkLst>
        </pc:spChg>
        <pc:spChg chg="add del mod">
          <ac:chgData name="Neeraj Tiwary (DIGITAL/PETH)" userId="cb9d570b-d8cb-4541-835f-2b1f60317264" providerId="ADAL" clId="{63FD3982-8C81-4B18-BCA0-0519AFB4A2CA}" dt="2020-05-27T06:14:32.139" v="11"/>
          <ac:spMkLst>
            <pc:docMk/>
            <pc:sldMk cId="2926091425" sldId="353"/>
            <ac:spMk id="8" creationId="{2275DD5E-2481-4001-8489-7BC94E249319}"/>
          </ac:spMkLst>
        </pc:spChg>
        <pc:spChg chg="del">
          <ac:chgData name="Neeraj Tiwary (DIGITAL/PETH)" userId="cb9d570b-d8cb-4541-835f-2b1f60317264" providerId="ADAL" clId="{63FD3982-8C81-4B18-BCA0-0519AFB4A2CA}" dt="2020-05-27T06:13:55.977" v="3" actId="478"/>
          <ac:spMkLst>
            <pc:docMk/>
            <pc:sldMk cId="2926091425" sldId="353"/>
            <ac:spMk id="9" creationId="{D3845E07-6DF9-40E8-8DA6-EE67A24E053F}"/>
          </ac:spMkLst>
        </pc:spChg>
        <pc:spChg chg="add del mod">
          <ac:chgData name="Neeraj Tiwary (DIGITAL/PETH)" userId="cb9d570b-d8cb-4541-835f-2b1f60317264" providerId="ADAL" clId="{63FD3982-8C81-4B18-BCA0-0519AFB4A2CA}" dt="2020-05-27T06:14:32.139" v="11"/>
          <ac:spMkLst>
            <pc:docMk/>
            <pc:sldMk cId="2926091425" sldId="353"/>
            <ac:spMk id="11" creationId="{4119D917-30FC-4504-B0BD-542BE3E2A12B}"/>
          </ac:spMkLst>
        </pc:spChg>
        <pc:spChg chg="add del mod">
          <ac:chgData name="Neeraj Tiwary (DIGITAL/PETH)" userId="cb9d570b-d8cb-4541-835f-2b1f60317264" providerId="ADAL" clId="{63FD3982-8C81-4B18-BCA0-0519AFB4A2CA}" dt="2020-05-27T06:14:32.139" v="11"/>
          <ac:spMkLst>
            <pc:docMk/>
            <pc:sldMk cId="2926091425" sldId="353"/>
            <ac:spMk id="12" creationId="{64944E6A-E761-4815-96FD-68F6F1F9B67B}"/>
          </ac:spMkLst>
        </pc:spChg>
        <pc:spChg chg="add del mod">
          <ac:chgData name="Neeraj Tiwary (DIGITAL/PETH)" userId="cb9d570b-d8cb-4541-835f-2b1f60317264" providerId="ADAL" clId="{63FD3982-8C81-4B18-BCA0-0519AFB4A2CA}" dt="2020-05-27T06:14:32.139" v="11"/>
          <ac:spMkLst>
            <pc:docMk/>
            <pc:sldMk cId="2926091425" sldId="353"/>
            <ac:spMk id="13" creationId="{095C2957-B8D7-495A-8BD4-C2833EFD533C}"/>
          </ac:spMkLst>
        </pc:spChg>
        <pc:spChg chg="add del mod">
          <ac:chgData name="Neeraj Tiwary (DIGITAL/PETH)" userId="cb9d570b-d8cb-4541-835f-2b1f60317264" providerId="ADAL" clId="{63FD3982-8C81-4B18-BCA0-0519AFB4A2CA}" dt="2020-05-27T06:14:32.139" v="11"/>
          <ac:spMkLst>
            <pc:docMk/>
            <pc:sldMk cId="2926091425" sldId="353"/>
            <ac:spMk id="14" creationId="{8309EB0D-9383-44EF-94B5-CC25E1AD3C76}"/>
          </ac:spMkLst>
        </pc:spChg>
        <pc:spChg chg="add del">
          <ac:chgData name="Neeraj Tiwary (DIGITAL/PETH)" userId="cb9d570b-d8cb-4541-835f-2b1f60317264" providerId="ADAL" clId="{63FD3982-8C81-4B18-BCA0-0519AFB4A2CA}" dt="2020-05-27T06:14:31.430" v="9"/>
          <ac:spMkLst>
            <pc:docMk/>
            <pc:sldMk cId="2926091425" sldId="353"/>
            <ac:spMk id="20" creationId="{5C75D550-C17E-49F2-A2C2-6A3F15305134}"/>
          </ac:spMkLst>
        </pc:spChg>
        <pc:spChg chg="add del">
          <ac:chgData name="Neeraj Tiwary (DIGITAL/PETH)" userId="cb9d570b-d8cb-4541-835f-2b1f60317264" providerId="ADAL" clId="{63FD3982-8C81-4B18-BCA0-0519AFB4A2CA}" dt="2020-05-27T06:14:31.430" v="9"/>
          <ac:spMkLst>
            <pc:docMk/>
            <pc:sldMk cId="2926091425" sldId="353"/>
            <ac:spMk id="21" creationId="{8697CE59-2840-46A7-A59E-C7B61E8B19C2}"/>
          </ac:spMkLst>
        </pc:spChg>
        <pc:spChg chg="add del">
          <ac:chgData name="Neeraj Tiwary (DIGITAL/PETH)" userId="cb9d570b-d8cb-4541-835f-2b1f60317264" providerId="ADAL" clId="{63FD3982-8C81-4B18-BCA0-0519AFB4A2CA}" dt="2020-05-27T06:14:31.430" v="9"/>
          <ac:spMkLst>
            <pc:docMk/>
            <pc:sldMk cId="2926091425" sldId="353"/>
            <ac:spMk id="22" creationId="{6F556CBE-0F5B-43D9-8C5D-3C703026C805}"/>
          </ac:spMkLst>
        </pc:spChg>
        <pc:spChg chg="add del">
          <ac:chgData name="Neeraj Tiwary (DIGITAL/PETH)" userId="cb9d570b-d8cb-4541-835f-2b1f60317264" providerId="ADAL" clId="{63FD3982-8C81-4B18-BCA0-0519AFB4A2CA}" dt="2020-05-27T06:14:31.430" v="9"/>
          <ac:spMkLst>
            <pc:docMk/>
            <pc:sldMk cId="2926091425" sldId="353"/>
            <ac:spMk id="23" creationId="{2B848E1C-AE23-4753-9423-3837132E250D}"/>
          </ac:spMkLst>
        </pc:spChg>
        <pc:spChg chg="add del">
          <ac:chgData name="Neeraj Tiwary (DIGITAL/PETH)" userId="cb9d570b-d8cb-4541-835f-2b1f60317264" providerId="ADAL" clId="{63FD3982-8C81-4B18-BCA0-0519AFB4A2CA}" dt="2020-05-27T06:14:31.430" v="9"/>
          <ac:spMkLst>
            <pc:docMk/>
            <pc:sldMk cId="2926091425" sldId="353"/>
            <ac:spMk id="24" creationId="{5E70DFE7-1645-4546-ADF9-693B22B47173}"/>
          </ac:spMkLst>
        </pc:spChg>
        <pc:spChg chg="add del">
          <ac:chgData name="Neeraj Tiwary (DIGITAL/PETH)" userId="cb9d570b-d8cb-4541-835f-2b1f60317264" providerId="ADAL" clId="{63FD3982-8C81-4B18-BCA0-0519AFB4A2CA}" dt="2020-05-27T06:14:31.430" v="9"/>
          <ac:spMkLst>
            <pc:docMk/>
            <pc:sldMk cId="2926091425" sldId="353"/>
            <ac:spMk id="25" creationId="{B108D701-D820-4BF2-801C-50BCFF2B83BD}"/>
          </ac:spMkLst>
        </pc:spChg>
        <pc:spChg chg="add del">
          <ac:chgData name="Neeraj Tiwary (DIGITAL/PETH)" userId="cb9d570b-d8cb-4541-835f-2b1f60317264" providerId="ADAL" clId="{63FD3982-8C81-4B18-BCA0-0519AFB4A2CA}" dt="2020-05-27T06:14:32.139" v="11"/>
          <ac:spMkLst>
            <pc:docMk/>
            <pc:sldMk cId="2926091425" sldId="353"/>
            <ac:spMk id="31" creationId="{122F9423-F4B1-45D4-8445-E9991ECCBCCF}"/>
          </ac:spMkLst>
        </pc:spChg>
        <pc:grpChg chg="add del">
          <ac:chgData name="Neeraj Tiwary (DIGITAL/PETH)" userId="cb9d570b-d8cb-4541-835f-2b1f60317264" providerId="ADAL" clId="{63FD3982-8C81-4B18-BCA0-0519AFB4A2CA}" dt="2020-05-27T06:14:32.139" v="11"/>
          <ac:grpSpMkLst>
            <pc:docMk/>
            <pc:sldMk cId="2926091425" sldId="353"/>
            <ac:grpSpMk id="28" creationId="{770AE191-D2EA-45C9-A44D-830C188F74CB}"/>
          </ac:grpSpMkLst>
        </pc:grpChg>
        <pc:graphicFrameChg chg="del">
          <ac:chgData name="Neeraj Tiwary (DIGITAL/PETH)" userId="cb9d570b-d8cb-4541-835f-2b1f60317264" providerId="ADAL" clId="{63FD3982-8C81-4B18-BCA0-0519AFB4A2CA}" dt="2020-05-27T06:14:05.769" v="4" actId="478"/>
          <ac:graphicFrameMkLst>
            <pc:docMk/>
            <pc:sldMk cId="2926091425" sldId="353"/>
            <ac:graphicFrameMk id="32" creationId="{C70ED057-6063-4DFC-87F4-3773E9FB59E0}"/>
          </ac:graphicFrameMkLst>
        </pc:graphicFrameChg>
      </pc:sldChg>
      <pc:sldChg chg="addSp delSp modSp modTransition modAnim modNotes">
        <pc:chgData name="Neeraj Tiwary (DIGITAL/PETH)" userId="cb9d570b-d8cb-4541-835f-2b1f60317264" providerId="ADAL" clId="{63FD3982-8C81-4B18-BCA0-0519AFB4A2CA}" dt="2020-05-27T23:38:04.601" v="31143"/>
        <pc:sldMkLst>
          <pc:docMk/>
          <pc:sldMk cId="1721976480" sldId="356"/>
        </pc:sldMkLst>
        <pc:spChg chg="mod modVis">
          <ac:chgData name="Neeraj Tiwary (DIGITAL/PETH)" userId="cb9d570b-d8cb-4541-835f-2b1f60317264" providerId="ADAL" clId="{63FD3982-8C81-4B18-BCA0-0519AFB4A2CA}" dt="2020-05-27T23:38:04.379" v="30676"/>
          <ac:spMkLst>
            <pc:docMk/>
            <pc:sldMk cId="1721976480" sldId="356"/>
            <ac:spMk id="3" creationId="{143A9959-118A-48F0-9CD2-157727AAB8B8}"/>
          </ac:spMkLst>
        </pc:spChg>
        <pc:picChg chg="add del mod">
          <ac:chgData name="Neeraj Tiwary (DIGITAL/PETH)" userId="cb9d570b-d8cb-4541-835f-2b1f60317264" providerId="ADAL" clId="{63FD3982-8C81-4B18-BCA0-0519AFB4A2CA}" dt="2020-05-27T08:30:38.626" v="19576"/>
          <ac:picMkLst>
            <pc:docMk/>
            <pc:sldMk cId="1721976480" sldId="356"/>
            <ac:picMk id="2" creationId="{CA33F371-14B0-4D37-9D24-988E79BAB99E}"/>
          </ac:picMkLst>
        </pc:picChg>
        <pc:picChg chg="add del mod">
          <ac:chgData name="Neeraj Tiwary (DIGITAL/PETH)" userId="cb9d570b-d8cb-4541-835f-2b1f60317264" providerId="ADAL" clId="{63FD3982-8C81-4B18-BCA0-0519AFB4A2CA}" dt="2020-05-27T08:54:54.637" v="23255"/>
          <ac:picMkLst>
            <pc:docMk/>
            <pc:sldMk cId="1721976480" sldId="356"/>
            <ac:picMk id="5" creationId="{9884D8F5-0E03-4EFF-A1F9-9BCEBFDCF1E0}"/>
          </ac:picMkLst>
        </pc:picChg>
        <pc:picChg chg="add del mod">
          <ac:chgData name="Neeraj Tiwary (DIGITAL/PETH)" userId="cb9d570b-d8cb-4541-835f-2b1f60317264" providerId="ADAL" clId="{63FD3982-8C81-4B18-BCA0-0519AFB4A2CA}" dt="2020-05-27T09:14:50.365" v="23275"/>
          <ac:picMkLst>
            <pc:docMk/>
            <pc:sldMk cId="1721976480" sldId="356"/>
            <ac:picMk id="6" creationId="{264A8DF4-E9BE-4446-B7BE-BB220807998C}"/>
          </ac:picMkLst>
        </pc:picChg>
        <pc:picChg chg="add del mod">
          <ac:chgData name="Neeraj Tiwary (DIGITAL/PETH)" userId="cb9d570b-d8cb-4541-835f-2b1f60317264" providerId="ADAL" clId="{63FD3982-8C81-4B18-BCA0-0519AFB4A2CA}" dt="2020-05-27T09:18:51.852" v="23279"/>
          <ac:picMkLst>
            <pc:docMk/>
            <pc:sldMk cId="1721976480" sldId="356"/>
            <ac:picMk id="7" creationId="{F02EAED7-E205-4FDE-BDBB-A233B9ABFF46}"/>
          </ac:picMkLst>
        </pc:picChg>
        <pc:picChg chg="add mod">
          <ac:chgData name="Neeraj Tiwary (DIGITAL/PETH)" userId="cb9d570b-d8cb-4541-835f-2b1f60317264" providerId="ADAL" clId="{63FD3982-8C81-4B18-BCA0-0519AFB4A2CA}" dt="2020-05-27T09:22:56.221" v="23284"/>
          <ac:picMkLst>
            <pc:docMk/>
            <pc:sldMk cId="1721976480" sldId="356"/>
            <ac:picMk id="8" creationId="{41DBE169-C107-490E-9463-C994C538522C}"/>
          </ac:picMkLst>
        </pc:picChg>
      </pc:sldChg>
      <pc:sldChg chg="modSp modTransition modNotes">
        <pc:chgData name="Neeraj Tiwary (DIGITAL/PETH)" userId="cb9d570b-d8cb-4541-835f-2b1f60317264" providerId="ADAL" clId="{63FD3982-8C81-4B18-BCA0-0519AFB4A2CA}" dt="2020-05-27T23:38:04.749" v="31466"/>
        <pc:sldMkLst>
          <pc:docMk/>
          <pc:sldMk cId="1280755758" sldId="359"/>
        </pc:sldMkLst>
        <pc:spChg chg="mod modVis">
          <ac:chgData name="Neeraj Tiwary (DIGITAL/PETH)" userId="cb9d570b-d8cb-4541-835f-2b1f60317264" providerId="ADAL" clId="{63FD3982-8C81-4B18-BCA0-0519AFB4A2CA}" dt="2020-05-27T23:38:04.551" v="31037"/>
          <ac:spMkLst>
            <pc:docMk/>
            <pc:sldMk cId="1280755758" sldId="359"/>
            <ac:spMk id="3" creationId="{143A9959-118A-48F0-9CD2-157727AAB8B8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8:05:42.115" v="14875" actId="2696"/>
        <pc:sldMkLst>
          <pc:docMk/>
          <pc:sldMk cId="63756456" sldId="360"/>
        </pc:sldMkLst>
        <pc:spChg chg="mod modVis">
          <ac:chgData name="Neeraj Tiwary (DIGITAL/PETH)" userId="cb9d570b-d8cb-4541-835f-2b1f60317264" providerId="ADAL" clId="{63FD3982-8C81-4B18-BCA0-0519AFB4A2CA}" dt="2020-05-27T08:05:34.982" v="14396"/>
          <ac:spMkLst>
            <pc:docMk/>
            <pc:sldMk cId="63756456" sldId="360"/>
            <ac:spMk id="10" creationId="{B0C77B71-5DB7-4566-8C00-078304F3300F}"/>
          </ac:spMkLst>
        </pc:spChg>
      </pc:sldChg>
      <pc:sldChg chg="modSp del ord modNotes">
        <pc:chgData name="Neeraj Tiwary (DIGITAL/PETH)" userId="cb9d570b-d8cb-4541-835f-2b1f60317264" providerId="ADAL" clId="{63FD3982-8C81-4B18-BCA0-0519AFB4A2CA}" dt="2020-05-27T06:56:34.526" v="4051" actId="2696"/>
        <pc:sldMkLst>
          <pc:docMk/>
          <pc:sldMk cId="2244743444" sldId="361"/>
        </pc:sldMkLst>
        <pc:spChg chg="mod modVis">
          <ac:chgData name="Neeraj Tiwary (DIGITAL/PETH)" userId="cb9d570b-d8cb-4541-835f-2b1f60317264" providerId="ADAL" clId="{63FD3982-8C81-4B18-BCA0-0519AFB4A2CA}" dt="2020-05-27T06:55:12.301" v="3248"/>
          <ac:spMkLst>
            <pc:docMk/>
            <pc:sldMk cId="2244743444" sldId="361"/>
            <ac:spMk id="5" creationId="{D97B6DE4-7BE6-4FE9-93A1-AEC60D5CCFC2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7:14:59.352" v="6003" actId="2696"/>
        <pc:sldMkLst>
          <pc:docMk/>
          <pc:sldMk cId="1894760855" sldId="373"/>
        </pc:sldMkLst>
        <pc:spChg chg="mod modVis">
          <ac:chgData name="Neeraj Tiwary (DIGITAL/PETH)" userId="cb9d570b-d8cb-4541-835f-2b1f60317264" providerId="ADAL" clId="{63FD3982-8C81-4B18-BCA0-0519AFB4A2CA}" dt="2020-05-27T07:14:34.716" v="5258"/>
          <ac:spMkLst>
            <pc:docMk/>
            <pc:sldMk cId="1894760855" sldId="373"/>
            <ac:spMk id="38" creationId="{6E2DA9FC-5083-4721-A08A-66055BAB259F}"/>
          </ac:spMkLst>
        </pc:spChg>
      </pc:sldChg>
      <pc:sldChg chg="addSp delSp modSp modTransition modAnim modNotes">
        <pc:chgData name="Neeraj Tiwary (DIGITAL/PETH)" userId="cb9d570b-d8cb-4541-835f-2b1f60317264" providerId="ADAL" clId="{63FD3982-8C81-4B18-BCA0-0519AFB4A2CA}" dt="2020-05-27T23:38:04.641" v="31228"/>
        <pc:sldMkLst>
          <pc:docMk/>
          <pc:sldMk cId="3315523996" sldId="374"/>
        </pc:sldMkLst>
        <pc:spChg chg="mod modVis">
          <ac:chgData name="Neeraj Tiwary (DIGITAL/PETH)" userId="cb9d570b-d8cb-4541-835f-2b1f60317264" providerId="ADAL" clId="{63FD3982-8C81-4B18-BCA0-0519AFB4A2CA}" dt="2020-05-27T23:38:04.427" v="30771"/>
          <ac:spMkLst>
            <pc:docMk/>
            <pc:sldMk cId="3315523996" sldId="374"/>
            <ac:spMk id="3" creationId="{143A9959-118A-48F0-9CD2-157727AAB8B8}"/>
          </ac:spMkLst>
        </pc:spChg>
        <pc:picChg chg="add del mod">
          <ac:chgData name="Neeraj Tiwary (DIGITAL/PETH)" userId="cb9d570b-d8cb-4541-835f-2b1f60317264" providerId="ADAL" clId="{63FD3982-8C81-4B18-BCA0-0519AFB4A2CA}" dt="2020-05-27T09:53:57.537" v="23291"/>
          <ac:picMkLst>
            <pc:docMk/>
            <pc:sldMk cId="3315523996" sldId="374"/>
            <ac:picMk id="2" creationId="{6560B0E4-8568-4E0D-A7C7-468C7E5C4B1E}"/>
          </ac:picMkLst>
        </pc:picChg>
      </pc:sldChg>
      <pc:sldChg chg="modSp del modNotes">
        <pc:chgData name="Neeraj Tiwary (DIGITAL/PETH)" userId="cb9d570b-d8cb-4541-835f-2b1f60317264" providerId="ADAL" clId="{63FD3982-8C81-4B18-BCA0-0519AFB4A2CA}" dt="2020-05-27T07:31:39.333" v="6041" actId="2696"/>
        <pc:sldMkLst>
          <pc:docMk/>
          <pc:sldMk cId="3387007693" sldId="375"/>
        </pc:sldMkLst>
        <pc:spChg chg="mod modVis">
          <ac:chgData name="Neeraj Tiwary (DIGITAL/PETH)" userId="cb9d570b-d8cb-4541-835f-2b1f60317264" providerId="ADAL" clId="{63FD3982-8C81-4B18-BCA0-0519AFB4A2CA}" dt="2020-05-27T07:14:34.724" v="5277"/>
          <ac:spMkLst>
            <pc:docMk/>
            <pc:sldMk cId="3387007693" sldId="375"/>
            <ac:spMk id="38" creationId="{6E2DA9FC-5083-4721-A08A-66055BAB259F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7:39:23.047" v="7043" actId="2696"/>
        <pc:sldMkLst>
          <pc:docMk/>
          <pc:sldMk cId="825669070" sldId="376"/>
        </pc:sldMkLst>
        <pc:spChg chg="mod modVis">
          <ac:chgData name="Neeraj Tiwary (DIGITAL/PETH)" userId="cb9d570b-d8cb-4541-835f-2b1f60317264" providerId="ADAL" clId="{63FD3982-8C81-4B18-BCA0-0519AFB4A2CA}" dt="2020-05-27T07:38:29.873" v="6336"/>
          <ac:spMkLst>
            <pc:docMk/>
            <pc:sldMk cId="825669070" sldId="376"/>
            <ac:spMk id="38" creationId="{6E2DA9FC-5083-4721-A08A-66055BAB259F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7:42:11.957" v="8013" actId="2696"/>
        <pc:sldMkLst>
          <pc:docMk/>
          <pc:sldMk cId="3552977065" sldId="377"/>
        </pc:sldMkLst>
        <pc:spChg chg="mod modVis">
          <ac:chgData name="Neeraj Tiwary (DIGITAL/PETH)" userId="cb9d570b-d8cb-4541-835f-2b1f60317264" providerId="ADAL" clId="{63FD3982-8C81-4B18-BCA0-0519AFB4A2CA}" dt="2020-05-27T07:42:01.920" v="7325"/>
          <ac:spMkLst>
            <pc:docMk/>
            <pc:sldMk cId="3552977065" sldId="377"/>
            <ac:spMk id="38" creationId="{6E2DA9FC-5083-4721-A08A-66055BAB259F}"/>
          </ac:spMkLst>
        </pc:spChg>
      </pc:sldChg>
      <pc:sldChg chg="modSp modTransition modNotes">
        <pc:chgData name="Neeraj Tiwary (DIGITAL/PETH)" userId="cb9d570b-d8cb-4541-835f-2b1f60317264" providerId="ADAL" clId="{63FD3982-8C81-4B18-BCA0-0519AFB4A2CA}" dt="2020-05-27T23:38:04.678" v="31313"/>
        <pc:sldMkLst>
          <pc:docMk/>
          <pc:sldMk cId="3845759625" sldId="378"/>
        </pc:sldMkLst>
        <pc:spChg chg="mod modVis">
          <ac:chgData name="Neeraj Tiwary (DIGITAL/PETH)" userId="cb9d570b-d8cb-4541-835f-2b1f60317264" providerId="ADAL" clId="{63FD3982-8C81-4B18-BCA0-0519AFB4A2CA}" dt="2020-05-27T23:38:04.471" v="30866"/>
          <ac:spMkLst>
            <pc:docMk/>
            <pc:sldMk cId="3845759625" sldId="378"/>
            <ac:spMk id="3" creationId="{143A9959-118A-48F0-9CD2-157727AAB8B8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7:47:12.147" v="9010" actId="2696"/>
        <pc:sldMkLst>
          <pc:docMk/>
          <pc:sldMk cId="3166751156" sldId="379"/>
        </pc:sldMkLst>
        <pc:spChg chg="mod modVis">
          <ac:chgData name="Neeraj Tiwary (DIGITAL/PETH)" userId="cb9d570b-d8cb-4541-835f-2b1f60317264" providerId="ADAL" clId="{63FD3982-8C81-4B18-BCA0-0519AFB4A2CA}" dt="2020-05-27T07:46:48.357" v="8338"/>
          <ac:spMkLst>
            <pc:docMk/>
            <pc:sldMk cId="3166751156" sldId="379"/>
            <ac:spMk id="38" creationId="{6E2DA9FC-5083-4721-A08A-66055BAB259F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7:49:21.968" v="9980" actId="2696"/>
        <pc:sldMkLst>
          <pc:docMk/>
          <pc:sldMk cId="3700005707" sldId="380"/>
        </pc:sldMkLst>
        <pc:spChg chg="mod modVis">
          <ac:chgData name="Neeraj Tiwary (DIGITAL/PETH)" userId="cb9d570b-d8cb-4541-835f-2b1f60317264" providerId="ADAL" clId="{63FD3982-8C81-4B18-BCA0-0519AFB4A2CA}" dt="2020-05-27T07:49:14.263" v="9327"/>
          <ac:spMkLst>
            <pc:docMk/>
            <pc:sldMk cId="3700005707" sldId="380"/>
            <ac:spMk id="38" creationId="{6E2DA9FC-5083-4721-A08A-66055BAB259F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7:51:21.601" v="10014" actId="2696"/>
        <pc:sldMkLst>
          <pc:docMk/>
          <pc:sldMk cId="2223825251" sldId="381"/>
        </pc:sldMkLst>
        <pc:spChg chg="mod modVis">
          <ac:chgData name="Neeraj Tiwary (DIGITAL/PETH)" userId="cb9d570b-d8cb-4541-835f-2b1f60317264" providerId="ADAL" clId="{63FD3982-8C81-4B18-BCA0-0519AFB4A2CA}" dt="2020-05-27T07:49:14.271" v="9346"/>
          <ac:spMkLst>
            <pc:docMk/>
            <pc:sldMk cId="2223825251" sldId="381"/>
            <ac:spMk id="38" creationId="{6E2DA9FC-5083-4721-A08A-66055BAB259F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7:55:13.647" v="11921" actId="2696"/>
        <pc:sldMkLst>
          <pc:docMk/>
          <pc:sldMk cId="4131560346" sldId="382"/>
        </pc:sldMkLst>
        <pc:spChg chg="mod modVis">
          <ac:chgData name="Neeraj Tiwary (DIGITAL/PETH)" userId="cb9d570b-d8cb-4541-835f-2b1f60317264" providerId="ADAL" clId="{63FD3982-8C81-4B18-BCA0-0519AFB4A2CA}" dt="2020-05-27T07:54:54.153" v="11328"/>
          <ac:spMkLst>
            <pc:docMk/>
            <pc:sldMk cId="4131560346" sldId="382"/>
            <ac:spMk id="38" creationId="{6E2DA9FC-5083-4721-A08A-66055BAB259F}"/>
          </ac:spMkLst>
        </pc:spChg>
      </pc:sldChg>
      <pc:sldChg chg="modSp modTransition modNotes">
        <pc:chgData name="Neeraj Tiwary (DIGITAL/PETH)" userId="cb9d570b-d8cb-4541-835f-2b1f60317264" providerId="ADAL" clId="{63FD3982-8C81-4B18-BCA0-0519AFB4A2CA}" dt="2020-05-27T23:38:04.718" v="31398"/>
        <pc:sldMkLst>
          <pc:docMk/>
          <pc:sldMk cId="283449239" sldId="383"/>
        </pc:sldMkLst>
        <pc:spChg chg="mod modVis">
          <ac:chgData name="Neeraj Tiwary (DIGITAL/PETH)" userId="cb9d570b-d8cb-4541-835f-2b1f60317264" providerId="ADAL" clId="{63FD3982-8C81-4B18-BCA0-0519AFB4A2CA}" dt="2020-05-27T23:38:04.515" v="30961"/>
          <ac:spMkLst>
            <pc:docMk/>
            <pc:sldMk cId="283449239" sldId="383"/>
            <ac:spMk id="3" creationId="{143A9959-118A-48F0-9CD2-157727AAB8B8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7:57:47.685" v="12914" actId="2696"/>
        <pc:sldMkLst>
          <pc:docMk/>
          <pc:sldMk cId="3004062330" sldId="384"/>
        </pc:sldMkLst>
        <pc:spChg chg="mod modVis">
          <ac:chgData name="Neeraj Tiwary (DIGITAL/PETH)" userId="cb9d570b-d8cb-4541-835f-2b1f60317264" providerId="ADAL" clId="{63FD3982-8C81-4B18-BCA0-0519AFB4A2CA}" dt="2020-05-27T07:57:37.923" v="12337"/>
          <ac:spMkLst>
            <pc:docMk/>
            <pc:sldMk cId="3004062330" sldId="384"/>
            <ac:spMk id="38" creationId="{6E2DA9FC-5083-4721-A08A-66055BAB259F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8:01:01.447" v="12934" actId="2696"/>
        <pc:sldMkLst>
          <pc:docMk/>
          <pc:sldMk cId="918394853" sldId="385"/>
        </pc:sldMkLst>
        <pc:spChg chg="mod modVis">
          <ac:chgData name="Neeraj Tiwary (DIGITAL/PETH)" userId="cb9d570b-d8cb-4541-835f-2b1f60317264" providerId="ADAL" clId="{63FD3982-8C81-4B18-BCA0-0519AFB4A2CA}" dt="2020-05-27T07:57:37.931" v="12356"/>
          <ac:spMkLst>
            <pc:docMk/>
            <pc:sldMk cId="918394853" sldId="385"/>
            <ac:spMk id="38" creationId="{6E2DA9FC-5083-4721-A08A-66055BAB259F}"/>
          </ac:spMkLst>
        </pc:spChg>
      </pc:sldChg>
      <pc:sldChg chg="modSp del modNotes">
        <pc:chgData name="Neeraj Tiwary (DIGITAL/PETH)" userId="cb9d570b-d8cb-4541-835f-2b1f60317264" providerId="ADAL" clId="{63FD3982-8C81-4B18-BCA0-0519AFB4A2CA}" dt="2020-05-27T08:02:56.704" v="13902" actId="2696"/>
        <pc:sldMkLst>
          <pc:docMk/>
          <pc:sldMk cId="4207923475" sldId="386"/>
        </pc:sldMkLst>
        <pc:spChg chg="mod modVis">
          <ac:chgData name="Neeraj Tiwary (DIGITAL/PETH)" userId="cb9d570b-d8cb-4541-835f-2b1f60317264" providerId="ADAL" clId="{63FD3982-8C81-4B18-BCA0-0519AFB4A2CA}" dt="2020-05-27T08:02:51.787" v="13385"/>
          <ac:spMkLst>
            <pc:docMk/>
            <pc:sldMk cId="4207923475" sldId="386"/>
            <ac:spMk id="38" creationId="{6E2DA9FC-5083-4721-A08A-66055BAB259F}"/>
          </ac:spMkLst>
        </pc:spChg>
      </pc:sldChg>
      <pc:sldChg chg="addSp delSp modSp modTransition modAnim modNotes">
        <pc:chgData name="Neeraj Tiwary (DIGITAL/PETH)" userId="cb9d570b-d8cb-4541-835f-2b1f60317264" providerId="ADAL" clId="{63FD3982-8C81-4B18-BCA0-0519AFB4A2CA}" dt="2020-05-27T23:38:04.625" v="31194"/>
        <pc:sldMkLst>
          <pc:docMk/>
          <pc:sldMk cId="4148096057" sldId="387"/>
        </pc:sldMkLst>
        <pc:spChg chg="mod">
          <ac:chgData name="Neeraj Tiwary (DIGITAL/PETH)" userId="cb9d570b-d8cb-4541-835f-2b1f60317264" providerId="ADAL" clId="{63FD3982-8C81-4B18-BCA0-0519AFB4A2CA}" dt="2020-05-27T06:26:35.900" v="1014" actId="14100"/>
          <ac:spMkLst>
            <pc:docMk/>
            <pc:sldMk cId="4148096057" sldId="387"/>
            <ac:spMk id="2" creationId="{7BF1EA9D-BE8A-4D12-A6C8-CE86FE9322E1}"/>
          </ac:spMkLst>
        </pc:spChg>
        <pc:spChg chg="del">
          <ac:chgData name="Neeraj Tiwary (DIGITAL/PETH)" userId="cb9d570b-d8cb-4541-835f-2b1f60317264" providerId="ADAL" clId="{63FD3982-8C81-4B18-BCA0-0519AFB4A2CA}" dt="2020-05-27T06:35:16.207" v="1036" actId="478"/>
          <ac:spMkLst>
            <pc:docMk/>
            <pc:sldMk cId="4148096057" sldId="387"/>
            <ac:spMk id="4" creationId="{DDF803B1-A893-484E-9ED2-D1C895A71729}"/>
          </ac:spMkLst>
        </pc:spChg>
        <pc:spChg chg="add del mod">
          <ac:chgData name="Neeraj Tiwary (DIGITAL/PETH)" userId="cb9d570b-d8cb-4541-835f-2b1f60317264" providerId="ADAL" clId="{63FD3982-8C81-4B18-BCA0-0519AFB4A2CA}" dt="2020-05-27T06:35:21.842" v="1039" actId="478"/>
          <ac:spMkLst>
            <pc:docMk/>
            <pc:sldMk cId="4148096057" sldId="387"/>
            <ac:spMk id="5" creationId="{D9F38FD3-71D6-45B3-B247-FE93D5E3ED23}"/>
          </ac:spMkLst>
        </pc:spChg>
        <pc:spChg chg="mod modVis">
          <ac:chgData name="Neeraj Tiwary (DIGITAL/PETH)" userId="cb9d570b-d8cb-4541-835f-2b1f60317264" providerId="ADAL" clId="{63FD3982-8C81-4B18-BCA0-0519AFB4A2CA}" dt="2020-05-27T23:38:04.407" v="30733"/>
          <ac:spMkLst>
            <pc:docMk/>
            <pc:sldMk cId="4148096057" sldId="387"/>
            <ac:spMk id="6" creationId="{FA67D646-A4FC-4564-BA3C-DF5D05157B51}"/>
          </ac:spMkLst>
        </pc:spChg>
        <pc:spChg chg="mod">
          <ac:chgData name="Neeraj Tiwary (DIGITAL/PETH)" userId="cb9d570b-d8cb-4541-835f-2b1f60317264" providerId="ADAL" clId="{63FD3982-8C81-4B18-BCA0-0519AFB4A2CA}" dt="2020-05-27T06:52:46.874" v="2155" actId="14100"/>
          <ac:spMkLst>
            <pc:docMk/>
            <pc:sldMk cId="4148096057" sldId="387"/>
            <ac:spMk id="10" creationId="{77D9AFA9-8C1A-4C15-A3FC-2462E3EFD4C4}"/>
          </ac:spMkLst>
        </pc:spChg>
        <pc:spChg chg="add del">
          <ac:chgData name="Neeraj Tiwary (DIGITAL/PETH)" userId="cb9d570b-d8cb-4541-835f-2b1f60317264" providerId="ADAL" clId="{63FD3982-8C81-4B18-BCA0-0519AFB4A2CA}" dt="2020-05-27T06:35:31.263" v="1040" actId="478"/>
          <ac:spMkLst>
            <pc:docMk/>
            <pc:sldMk cId="4148096057" sldId="387"/>
            <ac:spMk id="11" creationId="{759A2510-120D-4501-A62C-D711F2CA8ADB}"/>
          </ac:spMkLst>
        </pc:spChg>
        <pc:spChg chg="add del mod">
          <ac:chgData name="Neeraj Tiwary (DIGITAL/PETH)" userId="cb9d570b-d8cb-4541-835f-2b1f60317264" providerId="ADAL" clId="{63FD3982-8C81-4B18-BCA0-0519AFB4A2CA}" dt="2020-05-27T06:39:22.990" v="1122" actId="478"/>
          <ac:spMkLst>
            <pc:docMk/>
            <pc:sldMk cId="4148096057" sldId="387"/>
            <ac:spMk id="12" creationId="{030EE11E-359C-4974-B34F-4082C2677B43}"/>
          </ac:spMkLst>
        </pc:spChg>
        <pc:spChg chg="add mod">
          <ac:chgData name="Neeraj Tiwary (DIGITAL/PETH)" userId="cb9d570b-d8cb-4541-835f-2b1f60317264" providerId="ADAL" clId="{63FD3982-8C81-4B18-BCA0-0519AFB4A2CA}" dt="2020-05-27T06:39:34.354" v="1154" actId="20577"/>
          <ac:spMkLst>
            <pc:docMk/>
            <pc:sldMk cId="4148096057" sldId="387"/>
            <ac:spMk id="14" creationId="{49C0D21C-E797-407B-9A9B-116F04DDDFDC}"/>
          </ac:spMkLst>
        </pc:spChg>
        <pc:picChg chg="add mod">
          <ac:chgData name="Neeraj Tiwary (DIGITAL/PETH)" userId="cb9d570b-d8cb-4541-835f-2b1f60317264" providerId="ADAL" clId="{63FD3982-8C81-4B18-BCA0-0519AFB4A2CA}" dt="2020-05-27T09:40:04.460" v="23288"/>
          <ac:picMkLst>
            <pc:docMk/>
            <pc:sldMk cId="4148096057" sldId="387"/>
            <ac:picMk id="15" creationId="{2349501C-55F2-4D11-BC42-8C12604BD8F5}"/>
          </ac:picMkLst>
        </pc:picChg>
      </pc:sldChg>
      <pc:sldChg chg="addSp delSp modSp modTransition modAnim modNotes">
        <pc:chgData name="Neeraj Tiwary (DIGITAL/PETH)" userId="cb9d570b-d8cb-4541-835f-2b1f60317264" providerId="ADAL" clId="{63FD3982-8C81-4B18-BCA0-0519AFB4A2CA}" dt="2020-05-27T23:38:04.617" v="31177"/>
        <pc:sldMkLst>
          <pc:docMk/>
          <pc:sldMk cId="3710313675" sldId="388"/>
        </pc:sldMkLst>
        <pc:spChg chg="mod">
          <ac:chgData name="Neeraj Tiwary (DIGITAL/PETH)" userId="cb9d570b-d8cb-4541-835f-2b1f60317264" providerId="ADAL" clId="{63FD3982-8C81-4B18-BCA0-0519AFB4A2CA}" dt="2020-05-27T06:10:50.250" v="2" actId="20577"/>
          <ac:spMkLst>
            <pc:docMk/>
            <pc:sldMk cId="3710313675" sldId="388"/>
            <ac:spMk id="2" creationId="{9C05F06A-64B2-49FF-96C0-0C668B4B2A77}"/>
          </ac:spMkLst>
        </pc:spChg>
        <pc:spChg chg="add mod">
          <ac:chgData name="Neeraj Tiwary (DIGITAL/PETH)" userId="cb9d570b-d8cb-4541-835f-2b1f60317264" providerId="ADAL" clId="{63FD3982-8C81-4B18-BCA0-0519AFB4A2CA}" dt="2020-05-27T06:39:06.401" v="1121" actId="20577"/>
          <ac:spMkLst>
            <pc:docMk/>
            <pc:sldMk cId="3710313675" sldId="388"/>
            <ac:spMk id="4" creationId="{AA7D47FB-4D46-4732-AFA4-F568A45896B1}"/>
          </ac:spMkLst>
        </pc:spChg>
        <pc:spChg chg="add">
          <ac:chgData name="Neeraj Tiwary (DIGITAL/PETH)" userId="cb9d570b-d8cb-4541-835f-2b1f60317264" providerId="ADAL" clId="{63FD3982-8C81-4B18-BCA0-0519AFB4A2CA}" dt="2020-05-27T06:26:42.628" v="1015"/>
          <ac:spMkLst>
            <pc:docMk/>
            <pc:sldMk cId="3710313675" sldId="388"/>
            <ac:spMk id="7" creationId="{370F2644-6DA1-474E-B63D-814517C84D25}"/>
          </ac:spMkLst>
        </pc:spChg>
        <pc:spChg chg="mod">
          <ac:chgData name="Neeraj Tiwary (DIGITAL/PETH)" userId="cb9d570b-d8cb-4541-835f-2b1f60317264" providerId="ADAL" clId="{63FD3982-8C81-4B18-BCA0-0519AFB4A2CA}" dt="2020-05-27T08:39:39.281" v="19578"/>
          <ac:spMkLst>
            <pc:docMk/>
            <pc:sldMk cId="3710313675" sldId="388"/>
            <ac:spMk id="13" creationId="{D5E0A70D-2C24-4E6F-9D2A-4BD4887F0F16}"/>
          </ac:spMkLst>
        </pc:spChg>
        <pc:spChg chg="del">
          <ac:chgData name="Neeraj Tiwary (DIGITAL/PETH)" userId="cb9d570b-d8cb-4541-835f-2b1f60317264" providerId="ADAL" clId="{63FD3982-8C81-4B18-BCA0-0519AFB4A2CA}" dt="2020-05-27T06:38:50.593" v="1082" actId="478"/>
          <ac:spMkLst>
            <pc:docMk/>
            <pc:sldMk cId="3710313675" sldId="388"/>
            <ac:spMk id="23" creationId="{843EC7DE-1582-45DB-A885-DAF8286904E7}"/>
          </ac:spMkLst>
        </pc:spChg>
        <pc:spChg chg="mod modVis">
          <ac:chgData name="Neeraj Tiwary (DIGITAL/PETH)" userId="cb9d570b-d8cb-4541-835f-2b1f60317264" providerId="ADAL" clId="{63FD3982-8C81-4B18-BCA0-0519AFB4A2CA}" dt="2020-05-27T23:38:04.399" v="30714"/>
          <ac:spMkLst>
            <pc:docMk/>
            <pc:sldMk cId="3710313675" sldId="388"/>
            <ac:spMk id="38" creationId="{6E2DA9FC-5083-4721-A08A-66055BAB259F}"/>
          </ac:spMkLst>
        </pc:spChg>
        <pc:picChg chg="add del mod">
          <ac:chgData name="Neeraj Tiwary (DIGITAL/PETH)" userId="cb9d570b-d8cb-4541-835f-2b1f60317264" providerId="ADAL" clId="{63FD3982-8C81-4B18-BCA0-0519AFB4A2CA}" dt="2020-05-27T08:49:18.388" v="23250"/>
          <ac:picMkLst>
            <pc:docMk/>
            <pc:sldMk cId="3710313675" sldId="388"/>
            <ac:picMk id="5" creationId="{C725E774-3822-4C11-8064-F747E803AB8A}"/>
          </ac:picMkLst>
        </pc:picChg>
        <pc:picChg chg="add del mod">
          <ac:chgData name="Neeraj Tiwary (DIGITAL/PETH)" userId="cb9d570b-d8cb-4541-835f-2b1f60317264" providerId="ADAL" clId="{63FD3982-8C81-4B18-BCA0-0519AFB4A2CA}" dt="2020-05-27T08:50:09.332" v="23251"/>
          <ac:picMkLst>
            <pc:docMk/>
            <pc:sldMk cId="3710313675" sldId="388"/>
            <ac:picMk id="6" creationId="{1EFBFC25-996D-4306-BE12-FC901DC99753}"/>
          </ac:picMkLst>
        </pc:picChg>
        <pc:picChg chg="add del mod">
          <ac:chgData name="Neeraj Tiwary (DIGITAL/PETH)" userId="cb9d570b-d8cb-4541-835f-2b1f60317264" providerId="ADAL" clId="{63FD3982-8C81-4B18-BCA0-0519AFB4A2CA}" dt="2020-05-27T08:52:35.891" v="23253"/>
          <ac:picMkLst>
            <pc:docMk/>
            <pc:sldMk cId="3710313675" sldId="388"/>
            <ac:picMk id="8" creationId="{C388E8B1-3B08-462C-9C3C-7D9AE85711CE}"/>
          </ac:picMkLst>
        </pc:picChg>
        <pc:picChg chg="add del mod">
          <ac:chgData name="Neeraj Tiwary (DIGITAL/PETH)" userId="cb9d570b-d8cb-4541-835f-2b1f60317264" providerId="ADAL" clId="{63FD3982-8C81-4B18-BCA0-0519AFB4A2CA}" dt="2020-05-27T08:54:54.637" v="23255"/>
          <ac:picMkLst>
            <pc:docMk/>
            <pc:sldMk cId="3710313675" sldId="388"/>
            <ac:picMk id="10" creationId="{33B309BE-85CE-4D7B-B4A9-D794EEF848CE}"/>
          </ac:picMkLst>
        </pc:picChg>
        <pc:picChg chg="add del mod">
          <ac:chgData name="Neeraj Tiwary (DIGITAL/PETH)" userId="cb9d570b-d8cb-4541-835f-2b1f60317264" providerId="ADAL" clId="{63FD3982-8C81-4B18-BCA0-0519AFB4A2CA}" dt="2020-05-27T09:07:28.158" v="23262"/>
          <ac:picMkLst>
            <pc:docMk/>
            <pc:sldMk cId="3710313675" sldId="388"/>
            <ac:picMk id="11" creationId="{B933016A-DBD7-4535-AED0-253B80BDB926}"/>
          </ac:picMkLst>
        </pc:picChg>
        <pc:picChg chg="add del mod">
          <ac:chgData name="Neeraj Tiwary (DIGITAL/PETH)" userId="cb9d570b-d8cb-4541-835f-2b1f60317264" providerId="ADAL" clId="{63FD3982-8C81-4B18-BCA0-0519AFB4A2CA}" dt="2020-05-27T09:07:55.209" v="23264"/>
          <ac:picMkLst>
            <pc:docMk/>
            <pc:sldMk cId="3710313675" sldId="388"/>
            <ac:picMk id="12" creationId="{536B53A9-F146-497F-8456-8C3CA980A8C0}"/>
          </ac:picMkLst>
        </pc:picChg>
        <pc:picChg chg="add del mod">
          <ac:chgData name="Neeraj Tiwary (DIGITAL/PETH)" userId="cb9d570b-d8cb-4541-835f-2b1f60317264" providerId="ADAL" clId="{63FD3982-8C81-4B18-BCA0-0519AFB4A2CA}" dt="2020-05-27T09:09:12.653" v="23266"/>
          <ac:picMkLst>
            <pc:docMk/>
            <pc:sldMk cId="3710313675" sldId="388"/>
            <ac:picMk id="14" creationId="{694A7EA2-9CEA-492D-BDE5-17B80EFE8846}"/>
          </ac:picMkLst>
        </pc:picChg>
        <pc:picChg chg="add del mod">
          <ac:chgData name="Neeraj Tiwary (DIGITAL/PETH)" userId="cb9d570b-d8cb-4541-835f-2b1f60317264" providerId="ADAL" clId="{63FD3982-8C81-4B18-BCA0-0519AFB4A2CA}" dt="2020-05-27T09:09:31.526" v="23268"/>
          <ac:picMkLst>
            <pc:docMk/>
            <pc:sldMk cId="3710313675" sldId="388"/>
            <ac:picMk id="15" creationId="{8349B93B-F4A0-4F99-B975-8E5900CE521D}"/>
          </ac:picMkLst>
        </pc:picChg>
        <pc:picChg chg="add del mod">
          <ac:chgData name="Neeraj Tiwary (DIGITAL/PETH)" userId="cb9d570b-d8cb-4541-835f-2b1f60317264" providerId="ADAL" clId="{63FD3982-8C81-4B18-BCA0-0519AFB4A2CA}" dt="2020-05-27T09:11:21.489" v="23270"/>
          <ac:picMkLst>
            <pc:docMk/>
            <pc:sldMk cId="3710313675" sldId="388"/>
            <ac:picMk id="16" creationId="{50FC1775-3EE0-4DE4-BDA0-0E7941FA420F}"/>
          </ac:picMkLst>
        </pc:picChg>
        <pc:picChg chg="add mod">
          <ac:chgData name="Neeraj Tiwary (DIGITAL/PETH)" userId="cb9d570b-d8cb-4541-835f-2b1f60317264" providerId="ADAL" clId="{63FD3982-8C81-4B18-BCA0-0519AFB4A2CA}" dt="2020-05-27T09:40:04.460" v="23288"/>
          <ac:picMkLst>
            <pc:docMk/>
            <pc:sldMk cId="3710313675" sldId="388"/>
            <ac:picMk id="17" creationId="{085287D9-4EF8-4C5A-A5A0-A7D346C6D654}"/>
          </ac:picMkLst>
        </pc:picChg>
      </pc:sldChg>
      <pc:sldChg chg="addSp delSp modSp add modTransition modAnim modNotes">
        <pc:chgData name="Neeraj Tiwary (DIGITAL/PETH)" userId="cb9d570b-d8cb-4541-835f-2b1f60317264" providerId="ADAL" clId="{63FD3982-8C81-4B18-BCA0-0519AFB4A2CA}" dt="2020-05-27T23:38:04.595" v="31126"/>
        <pc:sldMkLst>
          <pc:docMk/>
          <pc:sldMk cId="2425147226" sldId="389"/>
        </pc:sldMkLst>
        <pc:spChg chg="mod">
          <ac:chgData name="Neeraj Tiwary (DIGITAL/PETH)" userId="cb9d570b-d8cb-4541-835f-2b1f60317264" providerId="ADAL" clId="{63FD3982-8C81-4B18-BCA0-0519AFB4A2CA}" dt="2020-05-27T06:20:33.036" v="82" actId="1036"/>
          <ac:spMkLst>
            <pc:docMk/>
            <pc:sldMk cId="2425147226" sldId="389"/>
            <ac:spMk id="2" creationId="{0963BBF9-6AE6-4F35-918D-9D174D338794}"/>
          </ac:spMkLst>
        </pc:spChg>
        <pc:spChg chg="mod">
          <ac:chgData name="Neeraj Tiwary (DIGITAL/PETH)" userId="cb9d570b-d8cb-4541-835f-2b1f60317264" providerId="ADAL" clId="{63FD3982-8C81-4B18-BCA0-0519AFB4A2CA}" dt="2020-05-27T06:21:31.666" v="99" actId="255"/>
          <ac:spMkLst>
            <pc:docMk/>
            <pc:sldMk cId="2425147226" sldId="389"/>
            <ac:spMk id="4" creationId="{17F31D36-4742-4938-906F-FF471696CEB5}"/>
          </ac:spMkLst>
        </pc:spChg>
        <pc:spChg chg="del">
          <ac:chgData name="Neeraj Tiwary (DIGITAL/PETH)" userId="cb9d570b-d8cb-4541-835f-2b1f60317264" providerId="ADAL" clId="{63FD3982-8C81-4B18-BCA0-0519AFB4A2CA}" dt="2020-05-27T06:15:53.443" v="38" actId="478"/>
          <ac:spMkLst>
            <pc:docMk/>
            <pc:sldMk cId="2425147226" sldId="389"/>
            <ac:spMk id="5" creationId="{3FBEA272-6BAB-4C1A-A079-35A1C127EE83}"/>
          </ac:spMkLst>
        </pc:spChg>
        <pc:spChg chg="del">
          <ac:chgData name="Neeraj Tiwary (DIGITAL/PETH)" userId="cb9d570b-d8cb-4541-835f-2b1f60317264" providerId="ADAL" clId="{63FD3982-8C81-4B18-BCA0-0519AFB4A2CA}" dt="2020-05-27T06:15:42.322" v="36" actId="478"/>
          <ac:spMkLst>
            <pc:docMk/>
            <pc:sldMk cId="2425147226" sldId="389"/>
            <ac:spMk id="6" creationId="{7DD8FFFD-BF8C-41EE-9E2A-F36110963861}"/>
          </ac:spMkLst>
        </pc:spChg>
        <pc:spChg chg="del">
          <ac:chgData name="Neeraj Tiwary (DIGITAL/PETH)" userId="cb9d570b-d8cb-4541-835f-2b1f60317264" providerId="ADAL" clId="{63FD3982-8C81-4B18-BCA0-0519AFB4A2CA}" dt="2020-05-27T06:15:50.204" v="37" actId="478"/>
          <ac:spMkLst>
            <pc:docMk/>
            <pc:sldMk cId="2425147226" sldId="389"/>
            <ac:spMk id="7" creationId="{983D1F47-B70C-46E4-84A8-552C78D775F3}"/>
          </ac:spMkLst>
        </pc:spChg>
        <pc:spChg chg="del">
          <ac:chgData name="Neeraj Tiwary (DIGITAL/PETH)" userId="cb9d570b-d8cb-4541-835f-2b1f60317264" providerId="ADAL" clId="{63FD3982-8C81-4B18-BCA0-0519AFB4A2CA}" dt="2020-05-27T06:21:56.881" v="101" actId="478"/>
          <ac:spMkLst>
            <pc:docMk/>
            <pc:sldMk cId="2425147226" sldId="389"/>
            <ac:spMk id="8" creationId="{C6AAFF95-9A3D-45E5-936B-EE9620ACEB39}"/>
          </ac:spMkLst>
        </pc:spChg>
        <pc:spChg chg="mod">
          <ac:chgData name="Neeraj Tiwary (DIGITAL/PETH)" userId="cb9d570b-d8cb-4541-835f-2b1f60317264" providerId="ADAL" clId="{63FD3982-8C81-4B18-BCA0-0519AFB4A2CA}" dt="2020-05-27T08:21:36.890" v="17740" actId="20577"/>
          <ac:spMkLst>
            <pc:docMk/>
            <pc:sldMk cId="2425147226" sldId="389"/>
            <ac:spMk id="9" creationId="{49FE6F98-3EBE-4CBF-BC21-B8520BB2323E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371" v="30657"/>
          <ac:spMkLst>
            <pc:docMk/>
            <pc:sldMk cId="2425147226" sldId="389"/>
            <ac:spMk id="10" creationId="{35C16E87-9B8F-4E42-877E-129E1DD79A3A}"/>
          </ac:spMkLst>
        </pc:spChg>
        <pc:spChg chg="add mod">
          <ac:chgData name="Neeraj Tiwary (DIGITAL/PETH)" userId="cb9d570b-d8cb-4541-835f-2b1f60317264" providerId="ADAL" clId="{63FD3982-8C81-4B18-BCA0-0519AFB4A2CA}" dt="2020-05-27T06:24:32.122" v="115" actId="14100"/>
          <ac:spMkLst>
            <pc:docMk/>
            <pc:sldMk cId="2425147226" sldId="389"/>
            <ac:spMk id="11" creationId="{68DD21F4-0285-4765-B473-5DDE740B9CB7}"/>
          </ac:spMkLst>
        </pc:spChg>
        <pc:picChg chg="add del mod">
          <ac:chgData name="Neeraj Tiwary (DIGITAL/PETH)" userId="cb9d570b-d8cb-4541-835f-2b1f60317264" providerId="ADAL" clId="{63FD3982-8C81-4B18-BCA0-0519AFB4A2CA}" dt="2020-05-27T08:28:30.607" v="19574"/>
          <ac:picMkLst>
            <pc:docMk/>
            <pc:sldMk cId="2425147226" sldId="389"/>
            <ac:picMk id="12" creationId="{E1098690-2487-4CEE-B649-A1C25BF1D964}"/>
          </ac:picMkLst>
        </pc:picChg>
        <pc:picChg chg="add del mod">
          <ac:chgData name="Neeraj Tiwary (DIGITAL/PETH)" userId="cb9d570b-d8cb-4541-835f-2b1f60317264" providerId="ADAL" clId="{63FD3982-8C81-4B18-BCA0-0519AFB4A2CA}" dt="2020-05-27T08:30:38.626" v="19576"/>
          <ac:picMkLst>
            <pc:docMk/>
            <pc:sldMk cId="2425147226" sldId="389"/>
            <ac:picMk id="13" creationId="{BE6C2F80-1FF9-4E8C-8F2A-401CF69B7498}"/>
          </ac:picMkLst>
        </pc:picChg>
        <pc:picChg chg="add del mod">
          <ac:chgData name="Neeraj Tiwary (DIGITAL/PETH)" userId="cb9d570b-d8cb-4541-835f-2b1f60317264" providerId="ADAL" clId="{63FD3982-8C81-4B18-BCA0-0519AFB4A2CA}" dt="2020-05-27T08:54:54.637" v="23255"/>
          <ac:picMkLst>
            <pc:docMk/>
            <pc:sldMk cId="2425147226" sldId="389"/>
            <ac:picMk id="14" creationId="{F4467989-DFF2-430C-9A38-987D7A1C1899}"/>
          </ac:picMkLst>
        </pc:picChg>
        <pc:picChg chg="add del mod">
          <ac:chgData name="Neeraj Tiwary (DIGITAL/PETH)" userId="cb9d570b-d8cb-4541-835f-2b1f60317264" providerId="ADAL" clId="{63FD3982-8C81-4B18-BCA0-0519AFB4A2CA}" dt="2020-05-27T09:12:32.465" v="23271"/>
          <ac:picMkLst>
            <pc:docMk/>
            <pc:sldMk cId="2425147226" sldId="389"/>
            <ac:picMk id="15" creationId="{F9187881-5681-48D8-AB2F-7774C4EDAB15}"/>
          </ac:picMkLst>
        </pc:picChg>
        <pc:picChg chg="add del mod">
          <ac:chgData name="Neeraj Tiwary (DIGITAL/PETH)" userId="cb9d570b-d8cb-4541-835f-2b1f60317264" providerId="ADAL" clId="{63FD3982-8C81-4B18-BCA0-0519AFB4A2CA}" dt="2020-05-27T09:14:32.137" v="23273"/>
          <ac:picMkLst>
            <pc:docMk/>
            <pc:sldMk cId="2425147226" sldId="389"/>
            <ac:picMk id="16" creationId="{E532750B-F6D1-41F8-90BF-1FDD123F038F}"/>
          </ac:picMkLst>
        </pc:picChg>
        <pc:picChg chg="add del mod">
          <ac:chgData name="Neeraj Tiwary (DIGITAL/PETH)" userId="cb9d570b-d8cb-4541-835f-2b1f60317264" providerId="ADAL" clId="{63FD3982-8C81-4B18-BCA0-0519AFB4A2CA}" dt="2020-05-27T09:14:50.365" v="23275"/>
          <ac:picMkLst>
            <pc:docMk/>
            <pc:sldMk cId="2425147226" sldId="389"/>
            <ac:picMk id="17" creationId="{7D4982A5-7058-4A45-85D1-08B9DB24240F}"/>
          </ac:picMkLst>
        </pc:picChg>
        <pc:picChg chg="add del mod">
          <ac:chgData name="Neeraj Tiwary (DIGITAL/PETH)" userId="cb9d570b-d8cb-4541-835f-2b1f60317264" providerId="ADAL" clId="{63FD3982-8C81-4B18-BCA0-0519AFB4A2CA}" dt="2020-05-27T09:16:25.663" v="23277"/>
          <ac:picMkLst>
            <pc:docMk/>
            <pc:sldMk cId="2425147226" sldId="389"/>
            <ac:picMk id="18" creationId="{79F9CDF5-2D76-49AF-BD67-F1FFB64C3F06}"/>
          </ac:picMkLst>
        </pc:picChg>
        <pc:picChg chg="add del mod">
          <ac:chgData name="Neeraj Tiwary (DIGITAL/PETH)" userId="cb9d570b-d8cb-4541-835f-2b1f60317264" providerId="ADAL" clId="{63FD3982-8C81-4B18-BCA0-0519AFB4A2CA}" dt="2020-05-27T09:18:51.852" v="23279"/>
          <ac:picMkLst>
            <pc:docMk/>
            <pc:sldMk cId="2425147226" sldId="389"/>
            <ac:picMk id="19" creationId="{2ABC2591-8F50-4131-B206-B6B85878C881}"/>
          </ac:picMkLst>
        </pc:picChg>
        <pc:picChg chg="add del mod">
          <ac:chgData name="Neeraj Tiwary (DIGITAL/PETH)" userId="cb9d570b-d8cb-4541-835f-2b1f60317264" providerId="ADAL" clId="{63FD3982-8C81-4B18-BCA0-0519AFB4A2CA}" dt="2020-05-27T09:20:15.176" v="23281"/>
          <ac:picMkLst>
            <pc:docMk/>
            <pc:sldMk cId="2425147226" sldId="389"/>
            <ac:picMk id="20" creationId="{B58D1DA9-DCAD-4CA5-9D69-20CC17FA403A}"/>
          </ac:picMkLst>
        </pc:picChg>
        <pc:picChg chg="add del mod">
          <ac:chgData name="Neeraj Tiwary (DIGITAL/PETH)" userId="cb9d570b-d8cb-4541-835f-2b1f60317264" providerId="ADAL" clId="{63FD3982-8C81-4B18-BCA0-0519AFB4A2CA}" dt="2020-05-27T09:21:14.412" v="23283"/>
          <ac:picMkLst>
            <pc:docMk/>
            <pc:sldMk cId="2425147226" sldId="389"/>
            <ac:picMk id="21" creationId="{C13DD50A-F260-45CF-AA59-E84D49D970E8}"/>
          </ac:picMkLst>
        </pc:picChg>
        <pc:picChg chg="add mod">
          <ac:chgData name="Neeraj Tiwary (DIGITAL/PETH)" userId="cb9d570b-d8cb-4541-835f-2b1f60317264" providerId="ADAL" clId="{63FD3982-8C81-4B18-BCA0-0519AFB4A2CA}" dt="2020-05-27T09:22:56.221" v="23284"/>
          <ac:picMkLst>
            <pc:docMk/>
            <pc:sldMk cId="2425147226" sldId="389"/>
            <ac:picMk id="22" creationId="{CF2A56F0-805C-4410-A13F-4CF7346C5ACC}"/>
          </ac:picMkLst>
        </pc:picChg>
      </pc:sldChg>
      <pc:sldChg chg="addSp delSp modSp add modTransition modAnim modNotes">
        <pc:chgData name="Neeraj Tiwary (DIGITAL/PETH)" userId="cb9d570b-d8cb-4541-835f-2b1f60317264" providerId="ADAL" clId="{63FD3982-8C81-4B18-BCA0-0519AFB4A2CA}" dt="2020-05-27T23:38:04.611" v="31160"/>
        <pc:sldMkLst>
          <pc:docMk/>
          <pc:sldMk cId="1391289425" sldId="390"/>
        </pc:sldMkLst>
        <pc:spChg chg="del">
          <ac:chgData name="Neeraj Tiwary (DIGITAL/PETH)" userId="cb9d570b-d8cb-4541-835f-2b1f60317264" providerId="ADAL" clId="{63FD3982-8C81-4B18-BCA0-0519AFB4A2CA}" dt="2020-05-27T06:38:01.160" v="1079"/>
          <ac:spMkLst>
            <pc:docMk/>
            <pc:sldMk cId="1391289425" sldId="390"/>
            <ac:spMk id="2" creationId="{23DB2B62-65A5-4453-A0FE-E62806418486}"/>
          </ac:spMkLst>
        </pc:spChg>
        <pc:spChg chg="del">
          <ac:chgData name="Neeraj Tiwary (DIGITAL/PETH)" userId="cb9d570b-d8cb-4541-835f-2b1f60317264" providerId="ADAL" clId="{63FD3982-8C81-4B18-BCA0-0519AFB4A2CA}" dt="2020-05-27T06:38:01.160" v="1079"/>
          <ac:spMkLst>
            <pc:docMk/>
            <pc:sldMk cId="1391289425" sldId="390"/>
            <ac:spMk id="4" creationId="{01D10F57-5E35-4249-AAE1-6C0793A545FC}"/>
          </ac:spMkLst>
        </pc:spChg>
        <pc:spChg chg="del">
          <ac:chgData name="Neeraj Tiwary (DIGITAL/PETH)" userId="cb9d570b-d8cb-4541-835f-2b1f60317264" providerId="ADAL" clId="{63FD3982-8C81-4B18-BCA0-0519AFB4A2CA}" dt="2020-05-27T06:38:01.160" v="1079"/>
          <ac:spMkLst>
            <pc:docMk/>
            <pc:sldMk cId="1391289425" sldId="390"/>
            <ac:spMk id="5" creationId="{F626B717-683F-4ED9-8344-297DA6BB7D32}"/>
          </ac:spMkLst>
        </pc:spChg>
        <pc:spChg chg="del">
          <ac:chgData name="Neeraj Tiwary (DIGITAL/PETH)" userId="cb9d570b-d8cb-4541-835f-2b1f60317264" providerId="ADAL" clId="{63FD3982-8C81-4B18-BCA0-0519AFB4A2CA}" dt="2020-05-27T06:38:01.160" v="1079"/>
          <ac:spMkLst>
            <pc:docMk/>
            <pc:sldMk cId="1391289425" sldId="390"/>
            <ac:spMk id="6" creationId="{D29D7600-C50B-4551-994D-F2C8AEA917E8}"/>
          </ac:spMkLst>
        </pc:spChg>
        <pc:spChg chg="del">
          <ac:chgData name="Neeraj Tiwary (DIGITAL/PETH)" userId="cb9d570b-d8cb-4541-835f-2b1f60317264" providerId="ADAL" clId="{63FD3982-8C81-4B18-BCA0-0519AFB4A2CA}" dt="2020-05-27T06:38:01.160" v="1079"/>
          <ac:spMkLst>
            <pc:docMk/>
            <pc:sldMk cId="1391289425" sldId="390"/>
            <ac:spMk id="7" creationId="{64EBC904-35F7-4238-AD27-E7485A407C9A}"/>
          </ac:spMkLst>
        </pc:spChg>
        <pc:spChg chg="del">
          <ac:chgData name="Neeraj Tiwary (DIGITAL/PETH)" userId="cb9d570b-d8cb-4541-835f-2b1f60317264" providerId="ADAL" clId="{63FD3982-8C81-4B18-BCA0-0519AFB4A2CA}" dt="2020-05-27T06:38:01.160" v="1079"/>
          <ac:spMkLst>
            <pc:docMk/>
            <pc:sldMk cId="1391289425" sldId="390"/>
            <ac:spMk id="8" creationId="{5FE92F6B-D715-4916-B0EE-65809352B25A}"/>
          </ac:spMkLst>
        </pc:spChg>
        <pc:spChg chg="del">
          <ac:chgData name="Neeraj Tiwary (DIGITAL/PETH)" userId="cb9d570b-d8cb-4541-835f-2b1f60317264" providerId="ADAL" clId="{63FD3982-8C81-4B18-BCA0-0519AFB4A2CA}" dt="2020-05-27T06:38:01.160" v="1079"/>
          <ac:spMkLst>
            <pc:docMk/>
            <pc:sldMk cId="1391289425" sldId="390"/>
            <ac:spMk id="9" creationId="{B31E1FBC-C486-4887-BD6F-298245A6B685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391" v="30695"/>
          <ac:spMkLst>
            <pc:docMk/>
            <pc:sldMk cId="1391289425" sldId="390"/>
            <ac:spMk id="10" creationId="{E36A7D3F-F166-4755-B9AF-4F263D66B6E0}"/>
          </ac:spMkLst>
        </pc:spChg>
        <pc:spChg chg="add mod">
          <ac:chgData name="Neeraj Tiwary (DIGITAL/PETH)" userId="cb9d570b-d8cb-4541-835f-2b1f60317264" providerId="ADAL" clId="{63FD3982-8C81-4B18-BCA0-0519AFB4A2CA}" dt="2020-05-27T06:38:25.234" v="1081"/>
          <ac:spMkLst>
            <pc:docMk/>
            <pc:sldMk cId="1391289425" sldId="390"/>
            <ac:spMk id="11" creationId="{E67338BD-A059-4C4B-98F2-FE79A26C1520}"/>
          </ac:spMkLst>
        </pc:spChg>
        <pc:spChg chg="add del mod">
          <ac:chgData name="Neeraj Tiwary (DIGITAL/PETH)" userId="cb9d570b-d8cb-4541-835f-2b1f60317264" providerId="ADAL" clId="{63FD3982-8C81-4B18-BCA0-0519AFB4A2CA}" dt="2020-05-27T06:40:49.063" v="1155"/>
          <ac:spMkLst>
            <pc:docMk/>
            <pc:sldMk cId="1391289425" sldId="390"/>
            <ac:spMk id="12" creationId="{61C8FD8F-FEDD-4DF2-BF23-3FC821315C79}"/>
          </ac:spMkLst>
        </pc:spChg>
        <pc:spChg chg="add del mod">
          <ac:chgData name="Neeraj Tiwary (DIGITAL/PETH)" userId="cb9d570b-d8cb-4541-835f-2b1f60317264" providerId="ADAL" clId="{63FD3982-8C81-4B18-BCA0-0519AFB4A2CA}" dt="2020-05-27T06:40:49.063" v="1155"/>
          <ac:spMkLst>
            <pc:docMk/>
            <pc:sldMk cId="1391289425" sldId="390"/>
            <ac:spMk id="13" creationId="{8022C941-0BAC-4073-88D8-607C22E387F0}"/>
          </ac:spMkLst>
        </pc:spChg>
        <pc:spChg chg="add mod">
          <ac:chgData name="Neeraj Tiwary (DIGITAL/PETH)" userId="cb9d570b-d8cb-4541-835f-2b1f60317264" providerId="ADAL" clId="{63FD3982-8C81-4B18-BCA0-0519AFB4A2CA}" dt="2020-05-27T06:45:49.216" v="1175" actId="113"/>
          <ac:spMkLst>
            <pc:docMk/>
            <pc:sldMk cId="1391289425" sldId="390"/>
            <ac:spMk id="14" creationId="{3E7E878F-9AAB-42EB-A3ED-76DB30806ED9}"/>
          </ac:spMkLst>
        </pc:spChg>
        <pc:spChg chg="add mod">
          <ac:chgData name="Neeraj Tiwary (DIGITAL/PETH)" userId="cb9d570b-d8cb-4541-835f-2b1f60317264" providerId="ADAL" clId="{63FD3982-8C81-4B18-BCA0-0519AFB4A2CA}" dt="2020-05-27T06:40:49.063" v="1155"/>
          <ac:spMkLst>
            <pc:docMk/>
            <pc:sldMk cId="1391289425" sldId="390"/>
            <ac:spMk id="15" creationId="{7864B653-5B35-4E8F-82E1-762570AF24C5}"/>
          </ac:spMkLst>
        </pc:spChg>
        <pc:spChg chg="add mod">
          <ac:chgData name="Neeraj Tiwary (DIGITAL/PETH)" userId="cb9d570b-d8cb-4541-835f-2b1f60317264" providerId="ADAL" clId="{63FD3982-8C81-4B18-BCA0-0519AFB4A2CA}" dt="2020-05-27T06:47:29.492" v="2154" actId="20577"/>
          <ac:spMkLst>
            <pc:docMk/>
            <pc:sldMk cId="1391289425" sldId="390"/>
            <ac:spMk id="16" creationId="{5C844475-6261-467F-B6AF-F9B87172BC1D}"/>
          </ac:spMkLst>
        </pc:spChg>
        <pc:picChg chg="add mod">
          <ac:chgData name="Neeraj Tiwary (DIGITAL/PETH)" userId="cb9d570b-d8cb-4541-835f-2b1f60317264" providerId="ADAL" clId="{63FD3982-8C81-4B18-BCA0-0519AFB4A2CA}" dt="2020-05-27T06:42:07.622" v="1162" actId="1076"/>
          <ac:picMkLst>
            <pc:docMk/>
            <pc:sldMk cId="1391289425" sldId="390"/>
            <ac:picMk id="17" creationId="{889F282E-0D32-44D8-B32B-ED6E23B433AA}"/>
          </ac:picMkLst>
        </pc:picChg>
        <pc:picChg chg="add del mod">
          <ac:chgData name="Neeraj Tiwary (DIGITAL/PETH)" userId="cb9d570b-d8cb-4541-835f-2b1f60317264" providerId="ADAL" clId="{63FD3982-8C81-4B18-BCA0-0519AFB4A2CA}" dt="2020-05-27T08:54:54.637" v="23255"/>
          <ac:picMkLst>
            <pc:docMk/>
            <pc:sldMk cId="1391289425" sldId="390"/>
            <ac:picMk id="18" creationId="{1F89607D-42C9-4A9B-86B6-926FE74CBD15}"/>
          </ac:picMkLst>
        </pc:picChg>
        <pc:picChg chg="add del mod">
          <ac:chgData name="Neeraj Tiwary (DIGITAL/PETH)" userId="cb9d570b-d8cb-4541-835f-2b1f60317264" providerId="ADAL" clId="{63FD3982-8C81-4B18-BCA0-0519AFB4A2CA}" dt="2020-05-27T08:59:32.181" v="23258"/>
          <ac:picMkLst>
            <pc:docMk/>
            <pc:sldMk cId="1391289425" sldId="390"/>
            <ac:picMk id="19" creationId="{50CF4BD4-D27E-4083-ACF9-7849AEEA652B}"/>
          </ac:picMkLst>
        </pc:picChg>
        <pc:picChg chg="add del mod">
          <ac:chgData name="Neeraj Tiwary (DIGITAL/PETH)" userId="cb9d570b-d8cb-4541-835f-2b1f60317264" providerId="ADAL" clId="{63FD3982-8C81-4B18-BCA0-0519AFB4A2CA}" dt="2020-05-27T08:59:58.267" v="23260"/>
          <ac:picMkLst>
            <pc:docMk/>
            <pc:sldMk cId="1391289425" sldId="390"/>
            <ac:picMk id="20" creationId="{167D89D5-10B8-4979-8883-A891A3F47162}"/>
          </ac:picMkLst>
        </pc:picChg>
        <pc:picChg chg="add del mod">
          <ac:chgData name="Neeraj Tiwary (DIGITAL/PETH)" userId="cb9d570b-d8cb-4541-835f-2b1f60317264" providerId="ADAL" clId="{63FD3982-8C81-4B18-BCA0-0519AFB4A2CA}" dt="2020-05-27T09:14:50.365" v="23275"/>
          <ac:picMkLst>
            <pc:docMk/>
            <pc:sldMk cId="1391289425" sldId="390"/>
            <ac:picMk id="21" creationId="{B5CF2C7D-2CF7-4AA5-AA14-5A8AB81ED9C9}"/>
          </ac:picMkLst>
        </pc:picChg>
        <pc:picChg chg="add del mod">
          <ac:chgData name="Neeraj Tiwary (DIGITAL/PETH)" userId="cb9d570b-d8cb-4541-835f-2b1f60317264" providerId="ADAL" clId="{63FD3982-8C81-4B18-BCA0-0519AFB4A2CA}" dt="2020-05-27T09:23:00.690" v="23285"/>
          <ac:picMkLst>
            <pc:docMk/>
            <pc:sldMk cId="1391289425" sldId="390"/>
            <ac:picMk id="22" creationId="{20408EE8-77B5-4DED-B393-5036494C9D15}"/>
          </ac:picMkLst>
        </pc:picChg>
        <pc:picChg chg="add del mod">
          <ac:chgData name="Neeraj Tiwary (DIGITAL/PETH)" userId="cb9d570b-d8cb-4541-835f-2b1f60317264" providerId="ADAL" clId="{63FD3982-8C81-4B18-BCA0-0519AFB4A2CA}" dt="2020-05-27T09:24:14.819" v="23287"/>
          <ac:picMkLst>
            <pc:docMk/>
            <pc:sldMk cId="1391289425" sldId="390"/>
            <ac:picMk id="23" creationId="{E378DFD8-C3E2-4A39-B6D8-DA8C9A1560B6}"/>
          </ac:picMkLst>
        </pc:picChg>
        <pc:picChg chg="add mod">
          <ac:chgData name="Neeraj Tiwary (DIGITAL/PETH)" userId="cb9d570b-d8cb-4541-835f-2b1f60317264" providerId="ADAL" clId="{63FD3982-8C81-4B18-BCA0-0519AFB4A2CA}" dt="2020-05-27T09:40:04.460" v="23288"/>
          <ac:picMkLst>
            <pc:docMk/>
            <pc:sldMk cId="1391289425" sldId="390"/>
            <ac:picMk id="24" creationId="{31FCA4DE-2ECA-454E-B523-74D5D32C24DF}"/>
          </ac:picMkLst>
        </pc:picChg>
      </pc:sldChg>
      <pc:sldChg chg="addSp delSp modSp add del delDesignElem">
        <pc:chgData name="Neeraj Tiwary (DIGITAL/PETH)" userId="cb9d570b-d8cb-4541-835f-2b1f60317264" providerId="ADAL" clId="{63FD3982-8C81-4B18-BCA0-0519AFB4A2CA}" dt="2020-05-27T06:37:50.792" v="1056" actId="2696"/>
        <pc:sldMkLst>
          <pc:docMk/>
          <pc:sldMk cId="3636078452" sldId="390"/>
        </pc:sldMkLst>
        <pc:spChg chg="add mod">
          <ac:chgData name="Neeraj Tiwary (DIGITAL/PETH)" userId="cb9d570b-d8cb-4541-835f-2b1f60317264" providerId="ADAL" clId="{63FD3982-8C81-4B18-BCA0-0519AFB4A2CA}" dt="2020-05-27T06:37:38.076" v="1054"/>
          <ac:spMkLst>
            <pc:docMk/>
            <pc:sldMk cId="3636078452" sldId="390"/>
            <ac:spMk id="2" creationId="{18261223-1973-4FF3-9DDB-9D93E059433B}"/>
          </ac:spMkLst>
        </pc:spChg>
        <pc:spChg chg="add mod">
          <ac:chgData name="Neeraj Tiwary (DIGITAL/PETH)" userId="cb9d570b-d8cb-4541-835f-2b1f60317264" providerId="ADAL" clId="{63FD3982-8C81-4B18-BCA0-0519AFB4A2CA}" dt="2020-05-27T06:37:38.076" v="1054"/>
          <ac:spMkLst>
            <pc:docMk/>
            <pc:sldMk cId="3636078452" sldId="390"/>
            <ac:spMk id="3" creationId="{E68CEA28-5E5D-4026-B45C-7F75C42E9455}"/>
          </ac:spMkLst>
        </pc:spChg>
        <pc:spChg chg="mod">
          <ac:chgData name="Neeraj Tiwary (DIGITAL/PETH)" userId="cb9d570b-d8cb-4541-835f-2b1f60317264" providerId="ADAL" clId="{63FD3982-8C81-4B18-BCA0-0519AFB4A2CA}" dt="2020-05-27T06:37:38.160" v="1055" actId="27636"/>
          <ac:spMkLst>
            <pc:docMk/>
            <pc:sldMk cId="3636078452" sldId="390"/>
            <ac:spMk id="23" creationId="{843EC7DE-1582-45DB-A885-DAF8286904E7}"/>
          </ac:spMkLst>
        </pc:spChg>
        <pc:spChg chg="mod modVis">
          <ac:chgData name="Neeraj Tiwary (DIGITAL/PETH)" userId="cb9d570b-d8cb-4541-835f-2b1f60317264" providerId="ADAL" clId="{63FD3982-8C81-4B18-BCA0-0519AFB4A2CA}" dt="2020-05-27T06:27:03.659" v="1035"/>
          <ac:spMkLst>
            <pc:docMk/>
            <pc:sldMk cId="3636078452" sldId="390"/>
            <ac:spMk id="38" creationId="{6E2DA9FC-5083-4721-A08A-66055BAB259F}"/>
          </ac:spMkLst>
        </pc:spChg>
        <pc:spChg chg="del">
          <ac:chgData name="Neeraj Tiwary (DIGITAL/PETH)" userId="cb9d570b-d8cb-4541-835f-2b1f60317264" providerId="ADAL" clId="{63FD3982-8C81-4B18-BCA0-0519AFB4A2CA}" dt="2020-05-27T06:37:38.076" v="1054"/>
          <ac:spMkLst>
            <pc:docMk/>
            <pc:sldMk cId="3636078452" sldId="390"/>
            <ac:spMk id="93" creationId="{4038CB10-1F5C-4D54-9DF7-12586DE5B007}"/>
          </ac:spMkLst>
        </pc:spChg>
        <pc:spChg chg="del">
          <ac:chgData name="Neeraj Tiwary (DIGITAL/PETH)" userId="cb9d570b-d8cb-4541-835f-2b1f60317264" providerId="ADAL" clId="{63FD3982-8C81-4B18-BCA0-0519AFB4A2CA}" dt="2020-05-27T06:37:38.076" v="1054"/>
          <ac:spMkLst>
            <pc:docMk/>
            <pc:sldMk cId="3636078452" sldId="390"/>
            <ac:spMk id="94" creationId="{36D30126-6314-4A93-B27E-5C66CF781924}"/>
          </ac:spMkLst>
        </pc:spChg>
        <pc:spChg chg="del">
          <ac:chgData name="Neeraj Tiwary (DIGITAL/PETH)" userId="cb9d570b-d8cb-4541-835f-2b1f60317264" providerId="ADAL" clId="{63FD3982-8C81-4B18-BCA0-0519AFB4A2CA}" dt="2020-05-27T06:37:38.076" v="1054"/>
          <ac:spMkLst>
            <pc:docMk/>
            <pc:sldMk cId="3636078452" sldId="390"/>
            <ac:spMk id="95" creationId="{73ED6512-6858-4552-B699-9A97FE9A4EA2}"/>
          </ac:spMkLst>
        </pc:spChg>
      </pc:sldChg>
      <pc:sldChg chg="addSp delSp modSp add modTransition modAnim modNotes">
        <pc:chgData name="Neeraj Tiwary (DIGITAL/PETH)" userId="cb9d570b-d8cb-4541-835f-2b1f60317264" providerId="ADAL" clId="{63FD3982-8C81-4B18-BCA0-0519AFB4A2CA}" dt="2020-05-27T23:38:04.631" v="31211"/>
        <pc:sldMkLst>
          <pc:docMk/>
          <pc:sldMk cId="1144486822" sldId="391"/>
        </pc:sldMkLst>
        <pc:spChg chg="mod">
          <ac:chgData name="Neeraj Tiwary (DIGITAL/PETH)" userId="cb9d570b-d8cb-4541-835f-2b1f60317264" providerId="ADAL" clId="{63FD3982-8C81-4B18-BCA0-0519AFB4A2CA}" dt="2020-05-27T23:22:13.166" v="26928" actId="2711"/>
          <ac:spMkLst>
            <pc:docMk/>
            <pc:sldMk cId="1144486822" sldId="391"/>
            <ac:spMk id="2" creationId="{70BBA95F-C6FE-4B32-93EA-3425505573B6}"/>
          </ac:spMkLst>
        </pc:spChg>
        <pc:spChg chg="mod">
          <ac:chgData name="Neeraj Tiwary (DIGITAL/PETH)" userId="cb9d570b-d8cb-4541-835f-2b1f60317264" providerId="ADAL" clId="{63FD3982-8C81-4B18-BCA0-0519AFB4A2CA}" dt="2020-05-27T06:54:03.421" v="3111" actId="20577"/>
          <ac:spMkLst>
            <pc:docMk/>
            <pc:sldMk cId="1144486822" sldId="391"/>
            <ac:spMk id="4" creationId="{68A5C0E8-BFE3-4853-A8A4-D460CCF536DF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415" v="30752"/>
          <ac:spMkLst>
            <pc:docMk/>
            <pc:sldMk cId="1144486822" sldId="391"/>
            <ac:spMk id="5" creationId="{7F8028D2-C81D-4D6F-B6FD-94FBD4D51859}"/>
          </ac:spMkLst>
        </pc:spChg>
        <pc:picChg chg="add del mod">
          <ac:chgData name="Neeraj Tiwary (DIGITAL/PETH)" userId="cb9d570b-d8cb-4541-835f-2b1f60317264" providerId="ADAL" clId="{63FD3982-8C81-4B18-BCA0-0519AFB4A2CA}" dt="2020-05-27T09:40:20.512" v="23289"/>
          <ac:picMkLst>
            <pc:docMk/>
            <pc:sldMk cId="1144486822" sldId="391"/>
            <ac:picMk id="6" creationId="{930B7C93-3151-4323-9B0B-0FBF639699FE}"/>
          </ac:picMkLst>
        </pc:picChg>
        <pc:picChg chg="add mod">
          <ac:chgData name="Neeraj Tiwary (DIGITAL/PETH)" userId="cb9d570b-d8cb-4541-835f-2b1f60317264" providerId="ADAL" clId="{63FD3982-8C81-4B18-BCA0-0519AFB4A2CA}" dt="2020-05-27T09:45:54.713" v="23290"/>
          <ac:picMkLst>
            <pc:docMk/>
            <pc:sldMk cId="1144486822" sldId="391"/>
            <ac:picMk id="7" creationId="{0A0F845E-6D60-4406-896C-4BA74F1E0724}"/>
          </ac:picMkLst>
        </pc:picChg>
      </pc:sldChg>
      <pc:sldChg chg="addSp delSp modSp add ord modTransition modAnim modNotes">
        <pc:chgData name="Neeraj Tiwary (DIGITAL/PETH)" userId="cb9d570b-d8cb-4541-835f-2b1f60317264" providerId="ADAL" clId="{63FD3982-8C81-4B18-BCA0-0519AFB4A2CA}" dt="2020-05-27T23:38:04.647" v="31245"/>
        <pc:sldMkLst>
          <pc:docMk/>
          <pc:sldMk cId="3162748541" sldId="392"/>
        </pc:sldMkLst>
        <pc:spChg chg="del">
          <ac:chgData name="Neeraj Tiwary (DIGITAL/PETH)" userId="cb9d570b-d8cb-4541-835f-2b1f60317264" providerId="ADAL" clId="{63FD3982-8C81-4B18-BCA0-0519AFB4A2CA}" dt="2020-05-27T06:57:14.268" v="4972"/>
          <ac:spMkLst>
            <pc:docMk/>
            <pc:sldMk cId="3162748541" sldId="392"/>
            <ac:spMk id="2" creationId="{C488A79B-17A1-4BBB-A883-E212180E92CD}"/>
          </ac:spMkLst>
        </pc:spChg>
        <pc:spChg chg="del">
          <ac:chgData name="Neeraj Tiwary (DIGITAL/PETH)" userId="cb9d570b-d8cb-4541-835f-2b1f60317264" providerId="ADAL" clId="{63FD3982-8C81-4B18-BCA0-0519AFB4A2CA}" dt="2020-05-27T06:57:14.268" v="4972"/>
          <ac:spMkLst>
            <pc:docMk/>
            <pc:sldMk cId="3162748541" sldId="392"/>
            <ac:spMk id="4" creationId="{B37F46CE-5517-40E8-961C-2A8DBF275247}"/>
          </ac:spMkLst>
        </pc:spChg>
        <pc:spChg chg="del">
          <ac:chgData name="Neeraj Tiwary (DIGITAL/PETH)" userId="cb9d570b-d8cb-4541-835f-2b1f60317264" providerId="ADAL" clId="{63FD3982-8C81-4B18-BCA0-0519AFB4A2CA}" dt="2020-05-27T06:57:14.268" v="4972"/>
          <ac:spMkLst>
            <pc:docMk/>
            <pc:sldMk cId="3162748541" sldId="392"/>
            <ac:spMk id="5" creationId="{AEDA61B5-0CB6-4A6C-961E-780FC33B8DFB}"/>
          </ac:spMkLst>
        </pc:spChg>
        <pc:spChg chg="del">
          <ac:chgData name="Neeraj Tiwary (DIGITAL/PETH)" userId="cb9d570b-d8cb-4541-835f-2b1f60317264" providerId="ADAL" clId="{63FD3982-8C81-4B18-BCA0-0519AFB4A2CA}" dt="2020-05-27T06:57:14.268" v="4972"/>
          <ac:spMkLst>
            <pc:docMk/>
            <pc:sldMk cId="3162748541" sldId="392"/>
            <ac:spMk id="6" creationId="{FF76DB88-05BE-4797-AE4E-6EA9C2BD6EFA}"/>
          </ac:spMkLst>
        </pc:spChg>
        <pc:spChg chg="del">
          <ac:chgData name="Neeraj Tiwary (DIGITAL/PETH)" userId="cb9d570b-d8cb-4541-835f-2b1f60317264" providerId="ADAL" clId="{63FD3982-8C81-4B18-BCA0-0519AFB4A2CA}" dt="2020-05-27T06:57:14.268" v="4972"/>
          <ac:spMkLst>
            <pc:docMk/>
            <pc:sldMk cId="3162748541" sldId="392"/>
            <ac:spMk id="7" creationId="{39A9C5A8-2FAC-4B30-817E-297C96FE3545}"/>
          </ac:spMkLst>
        </pc:spChg>
        <pc:spChg chg="del">
          <ac:chgData name="Neeraj Tiwary (DIGITAL/PETH)" userId="cb9d570b-d8cb-4541-835f-2b1f60317264" providerId="ADAL" clId="{63FD3982-8C81-4B18-BCA0-0519AFB4A2CA}" dt="2020-05-27T06:57:14.268" v="4972"/>
          <ac:spMkLst>
            <pc:docMk/>
            <pc:sldMk cId="3162748541" sldId="392"/>
            <ac:spMk id="8" creationId="{17C9312A-12EB-4578-A891-9DBDDD62C2CF}"/>
          </ac:spMkLst>
        </pc:spChg>
        <pc:spChg chg="del">
          <ac:chgData name="Neeraj Tiwary (DIGITAL/PETH)" userId="cb9d570b-d8cb-4541-835f-2b1f60317264" providerId="ADAL" clId="{63FD3982-8C81-4B18-BCA0-0519AFB4A2CA}" dt="2020-05-27T06:57:14.268" v="4972"/>
          <ac:spMkLst>
            <pc:docMk/>
            <pc:sldMk cId="3162748541" sldId="392"/>
            <ac:spMk id="9" creationId="{0721C798-0308-43D1-8653-FDA116F715D7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435" v="30790"/>
          <ac:spMkLst>
            <pc:docMk/>
            <pc:sldMk cId="3162748541" sldId="392"/>
            <ac:spMk id="10" creationId="{C7C6A5E9-9DA6-40B0-A862-B21F46B6A6CC}"/>
          </ac:spMkLst>
        </pc:spChg>
        <pc:spChg chg="add mod">
          <ac:chgData name="Neeraj Tiwary (DIGITAL/PETH)" userId="cb9d570b-d8cb-4541-835f-2b1f60317264" providerId="ADAL" clId="{63FD3982-8C81-4B18-BCA0-0519AFB4A2CA}" dt="2020-05-27T06:57:41.140" v="5005" actId="20577"/>
          <ac:spMkLst>
            <pc:docMk/>
            <pc:sldMk cId="3162748541" sldId="392"/>
            <ac:spMk id="11" creationId="{6FEC9B72-F6C6-48C7-B8D2-20514ECEA44F}"/>
          </ac:spMkLst>
        </pc:spChg>
        <pc:spChg chg="add mod">
          <ac:chgData name="Neeraj Tiwary (DIGITAL/PETH)" userId="cb9d570b-d8cb-4541-835f-2b1f60317264" providerId="ADAL" clId="{63FD3982-8C81-4B18-BCA0-0519AFB4A2CA}" dt="2020-05-27T23:22:00.558" v="26927" actId="2711"/>
          <ac:spMkLst>
            <pc:docMk/>
            <pc:sldMk cId="3162748541" sldId="392"/>
            <ac:spMk id="12" creationId="{85508380-AB6B-4749-9D60-7CD3C90A2CC4}"/>
          </ac:spMkLst>
        </pc:spChg>
        <pc:spChg chg="add mod">
          <ac:chgData name="Neeraj Tiwary (DIGITAL/PETH)" userId="cb9d570b-d8cb-4541-835f-2b1f60317264" providerId="ADAL" clId="{63FD3982-8C81-4B18-BCA0-0519AFB4A2CA}" dt="2020-05-27T06:57:14.268" v="4972"/>
          <ac:spMkLst>
            <pc:docMk/>
            <pc:sldMk cId="3162748541" sldId="392"/>
            <ac:spMk id="13" creationId="{5A7386EC-CDFF-4F9B-84E1-9DDAB31AF07B}"/>
          </ac:spMkLst>
        </pc:spChg>
        <pc:spChg chg="add mod">
          <ac:chgData name="Neeraj Tiwary (DIGITAL/PETH)" userId="cb9d570b-d8cb-4541-835f-2b1f60317264" providerId="ADAL" clId="{63FD3982-8C81-4B18-BCA0-0519AFB4A2CA}" dt="2020-05-27T07:12:51.049" v="5058"/>
          <ac:spMkLst>
            <pc:docMk/>
            <pc:sldMk cId="3162748541" sldId="392"/>
            <ac:spMk id="14" creationId="{558C6D5C-92A2-4570-981B-E63CE38348ED}"/>
          </ac:spMkLst>
        </pc:spChg>
        <pc:picChg chg="add mod">
          <ac:chgData name="Neeraj Tiwary (DIGITAL/PETH)" userId="cb9d570b-d8cb-4541-835f-2b1f60317264" providerId="ADAL" clId="{63FD3982-8C81-4B18-BCA0-0519AFB4A2CA}" dt="2020-05-27T07:13:09.840" v="5060" actId="1076"/>
          <ac:picMkLst>
            <pc:docMk/>
            <pc:sldMk cId="3162748541" sldId="392"/>
            <ac:picMk id="15" creationId="{2C3D1DDD-43A5-411E-9AE2-22808792D94D}"/>
          </ac:picMkLst>
        </pc:picChg>
      </pc:sldChg>
      <pc:sldChg chg="addSp delSp modSp add modTransition modAnim modNotes">
        <pc:chgData name="Neeraj Tiwary (DIGITAL/PETH)" userId="cb9d570b-d8cb-4541-835f-2b1f60317264" providerId="ADAL" clId="{63FD3982-8C81-4B18-BCA0-0519AFB4A2CA}" dt="2020-05-27T23:38:04.657" v="31262"/>
        <pc:sldMkLst>
          <pc:docMk/>
          <pc:sldMk cId="2433034940" sldId="393"/>
        </pc:sldMkLst>
        <pc:spChg chg="del">
          <ac:chgData name="Neeraj Tiwary (DIGITAL/PETH)" userId="cb9d570b-d8cb-4541-835f-2b1f60317264" providerId="ADAL" clId="{63FD3982-8C81-4B18-BCA0-0519AFB4A2CA}" dt="2020-05-27T07:15:19.710" v="6026"/>
          <ac:spMkLst>
            <pc:docMk/>
            <pc:sldMk cId="2433034940" sldId="393"/>
            <ac:spMk id="3" creationId="{5B08E14C-1325-49AA-9CD7-5910DA99DF8D}"/>
          </ac:spMkLst>
        </pc:spChg>
        <pc:spChg chg="del">
          <ac:chgData name="Neeraj Tiwary (DIGITAL/PETH)" userId="cb9d570b-d8cb-4541-835f-2b1f60317264" providerId="ADAL" clId="{63FD3982-8C81-4B18-BCA0-0519AFB4A2CA}" dt="2020-05-27T07:15:19.710" v="6026"/>
          <ac:spMkLst>
            <pc:docMk/>
            <pc:sldMk cId="2433034940" sldId="393"/>
            <ac:spMk id="4" creationId="{2778D5B0-61E8-415D-B097-E88CE4E767F1}"/>
          </ac:spMkLst>
        </pc:spChg>
        <pc:spChg chg="del">
          <ac:chgData name="Neeraj Tiwary (DIGITAL/PETH)" userId="cb9d570b-d8cb-4541-835f-2b1f60317264" providerId="ADAL" clId="{63FD3982-8C81-4B18-BCA0-0519AFB4A2CA}" dt="2020-05-27T07:15:19.710" v="6026"/>
          <ac:spMkLst>
            <pc:docMk/>
            <pc:sldMk cId="2433034940" sldId="393"/>
            <ac:spMk id="5" creationId="{AE35FFB1-FF50-4543-9055-E779C8B09DE2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443" v="30809"/>
          <ac:spMkLst>
            <pc:docMk/>
            <pc:sldMk cId="2433034940" sldId="393"/>
            <ac:spMk id="6" creationId="{A22D53EC-9837-49D0-8010-FD5B23AC4109}"/>
          </ac:spMkLst>
        </pc:spChg>
        <pc:spChg chg="add mod">
          <ac:chgData name="Neeraj Tiwary (DIGITAL/PETH)" userId="cb9d570b-d8cb-4541-835f-2b1f60317264" providerId="ADAL" clId="{63FD3982-8C81-4B18-BCA0-0519AFB4A2CA}" dt="2020-05-27T07:15:37.445" v="6028"/>
          <ac:spMkLst>
            <pc:docMk/>
            <pc:sldMk cId="2433034940" sldId="393"/>
            <ac:spMk id="7" creationId="{2673EF7B-BB03-4BBA-916D-18F73BD09AC3}"/>
          </ac:spMkLst>
        </pc:spChg>
        <pc:spChg chg="add mod">
          <ac:chgData name="Neeraj Tiwary (DIGITAL/PETH)" userId="cb9d570b-d8cb-4541-835f-2b1f60317264" providerId="ADAL" clId="{63FD3982-8C81-4B18-BCA0-0519AFB4A2CA}" dt="2020-05-27T23:21:50.577" v="26926" actId="2711"/>
          <ac:spMkLst>
            <pc:docMk/>
            <pc:sldMk cId="2433034940" sldId="393"/>
            <ac:spMk id="8" creationId="{7E17C435-5929-4DF5-8F8C-E83C05FEC3AF}"/>
          </ac:spMkLst>
        </pc:spChg>
        <pc:spChg chg="add mod">
          <ac:chgData name="Neeraj Tiwary (DIGITAL/PETH)" userId="cb9d570b-d8cb-4541-835f-2b1f60317264" providerId="ADAL" clId="{63FD3982-8C81-4B18-BCA0-0519AFB4A2CA}" dt="2020-05-27T07:15:19.710" v="6026"/>
          <ac:spMkLst>
            <pc:docMk/>
            <pc:sldMk cId="2433034940" sldId="393"/>
            <ac:spMk id="9" creationId="{C2EF7524-AF9F-4D10-B2B6-C25210716AF3}"/>
          </ac:spMkLst>
        </pc:spChg>
        <pc:spChg chg="add mod">
          <ac:chgData name="Neeraj Tiwary (DIGITAL/PETH)" userId="cb9d570b-d8cb-4541-835f-2b1f60317264" providerId="ADAL" clId="{63FD3982-8C81-4B18-BCA0-0519AFB4A2CA}" dt="2020-05-27T07:30:08.476" v="6030"/>
          <ac:spMkLst>
            <pc:docMk/>
            <pc:sldMk cId="2433034940" sldId="393"/>
            <ac:spMk id="10" creationId="{EF782857-775C-47E7-8794-65C036EDE865}"/>
          </ac:spMkLst>
        </pc:spChg>
        <pc:picChg chg="add mod">
          <ac:chgData name="Neeraj Tiwary (DIGITAL/PETH)" userId="cb9d570b-d8cb-4541-835f-2b1f60317264" providerId="ADAL" clId="{63FD3982-8C81-4B18-BCA0-0519AFB4A2CA}" dt="2020-05-27T07:30:24.413" v="6032" actId="1076"/>
          <ac:picMkLst>
            <pc:docMk/>
            <pc:sldMk cId="2433034940" sldId="393"/>
            <ac:picMk id="11" creationId="{A82E482C-EC37-4AA5-88AD-EAA2692B98AC}"/>
          </ac:picMkLst>
        </pc:picChg>
      </pc:sldChg>
      <pc:sldChg chg="addSp modSp add modTransition modAnim modNotes">
        <pc:chgData name="Neeraj Tiwary (DIGITAL/PETH)" userId="cb9d570b-d8cb-4541-835f-2b1f60317264" providerId="ADAL" clId="{63FD3982-8C81-4B18-BCA0-0519AFB4A2CA}" dt="2020-05-27T23:38:04.665" v="31279"/>
        <pc:sldMkLst>
          <pc:docMk/>
          <pc:sldMk cId="631421281" sldId="394"/>
        </pc:sldMkLst>
        <pc:spChg chg="mod">
          <ac:chgData name="Neeraj Tiwary (DIGITAL/PETH)" userId="cb9d570b-d8cb-4541-835f-2b1f60317264" providerId="ADAL" clId="{63FD3982-8C81-4B18-BCA0-0519AFB4A2CA}" dt="2020-05-27T23:21:34.609" v="26925" actId="2711"/>
          <ac:spMkLst>
            <pc:docMk/>
            <pc:sldMk cId="631421281" sldId="394"/>
            <ac:spMk id="3" creationId="{2F2A23DE-C922-4460-9F5F-35E39C4BA21A}"/>
          </ac:spMkLst>
        </pc:spChg>
        <pc:spChg chg="mod">
          <ac:chgData name="Neeraj Tiwary (DIGITAL/PETH)" userId="cb9d570b-d8cb-4541-835f-2b1f60317264" providerId="ADAL" clId="{63FD3982-8C81-4B18-BCA0-0519AFB4A2CA}" dt="2020-05-27T07:32:12.710" v="6065"/>
          <ac:spMkLst>
            <pc:docMk/>
            <pc:sldMk cId="631421281" sldId="394"/>
            <ac:spMk id="5" creationId="{E15CC124-7D8D-4B31-9C56-EFCFEB70B6C6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451" v="30828"/>
          <ac:spMkLst>
            <pc:docMk/>
            <pc:sldMk cId="631421281" sldId="394"/>
            <ac:spMk id="6" creationId="{0840172A-8B7F-41DD-92E0-41DFEAE015BF}"/>
          </ac:spMkLst>
        </pc:spChg>
        <pc:spChg chg="add mod">
          <ac:chgData name="Neeraj Tiwary (DIGITAL/PETH)" userId="cb9d570b-d8cb-4541-835f-2b1f60317264" providerId="ADAL" clId="{63FD3982-8C81-4B18-BCA0-0519AFB4A2CA}" dt="2020-05-27T07:32:47.300" v="6067"/>
          <ac:spMkLst>
            <pc:docMk/>
            <pc:sldMk cId="631421281" sldId="394"/>
            <ac:spMk id="7" creationId="{58DFE993-293E-4927-AD3C-851B111A16A8}"/>
          </ac:spMkLst>
        </pc:spChg>
        <pc:picChg chg="add mod">
          <ac:chgData name="Neeraj Tiwary (DIGITAL/PETH)" userId="cb9d570b-d8cb-4541-835f-2b1f60317264" providerId="ADAL" clId="{63FD3982-8C81-4B18-BCA0-0519AFB4A2CA}" dt="2020-05-27T07:33:50.730" v="6085" actId="1037"/>
          <ac:picMkLst>
            <pc:docMk/>
            <pc:sldMk cId="631421281" sldId="394"/>
            <ac:picMk id="8" creationId="{22021549-AA20-44BE-B717-232B2DABA97D}"/>
          </ac:picMkLst>
        </pc:picChg>
      </pc:sldChg>
      <pc:sldChg chg="addSp modSp add modTransition modAnim modNotes">
        <pc:chgData name="Neeraj Tiwary (DIGITAL/PETH)" userId="cb9d570b-d8cb-4541-835f-2b1f60317264" providerId="ADAL" clId="{63FD3982-8C81-4B18-BCA0-0519AFB4A2CA}" dt="2020-05-27T23:38:04.672" v="31296"/>
        <pc:sldMkLst>
          <pc:docMk/>
          <pc:sldMk cId="1418840755" sldId="395"/>
        </pc:sldMkLst>
        <pc:spChg chg="mod">
          <ac:chgData name="Neeraj Tiwary (DIGITAL/PETH)" userId="cb9d570b-d8cb-4541-835f-2b1f60317264" providerId="ADAL" clId="{63FD3982-8C81-4B18-BCA0-0519AFB4A2CA}" dt="2020-05-27T23:21:24.440" v="26924" actId="2711"/>
          <ac:spMkLst>
            <pc:docMk/>
            <pc:sldMk cId="1418840755" sldId="395"/>
            <ac:spMk id="3" creationId="{8E31E289-8A65-42C3-B133-B1916A9E2F99}"/>
          </ac:spMkLst>
        </pc:spChg>
        <pc:spChg chg="mod">
          <ac:chgData name="Neeraj Tiwary (DIGITAL/PETH)" userId="cb9d570b-d8cb-4541-835f-2b1f60317264" providerId="ADAL" clId="{63FD3982-8C81-4B18-BCA0-0519AFB4A2CA}" dt="2020-05-27T07:39:46.017" v="7067"/>
          <ac:spMkLst>
            <pc:docMk/>
            <pc:sldMk cId="1418840755" sldId="395"/>
            <ac:spMk id="5" creationId="{FF621543-AD4F-4484-BCE5-83071C24BD60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463" v="30847"/>
          <ac:spMkLst>
            <pc:docMk/>
            <pc:sldMk cId="1418840755" sldId="395"/>
            <ac:spMk id="6" creationId="{C9B7939C-9ACE-423B-ADB6-2214842C5DE7}"/>
          </ac:spMkLst>
        </pc:spChg>
        <pc:spChg chg="add mod">
          <ac:chgData name="Neeraj Tiwary (DIGITAL/PETH)" userId="cb9d570b-d8cb-4541-835f-2b1f60317264" providerId="ADAL" clId="{63FD3982-8C81-4B18-BCA0-0519AFB4A2CA}" dt="2020-05-27T08:40:28.979" v="20495"/>
          <ac:spMkLst>
            <pc:docMk/>
            <pc:sldMk cId="1418840755" sldId="395"/>
            <ac:spMk id="7" creationId="{A0090386-5B16-45FF-A606-CFFEC32EA647}"/>
          </ac:spMkLst>
        </pc:spChg>
        <pc:picChg chg="add mod">
          <ac:chgData name="Neeraj Tiwary (DIGITAL/PETH)" userId="cb9d570b-d8cb-4541-835f-2b1f60317264" providerId="ADAL" clId="{63FD3982-8C81-4B18-BCA0-0519AFB4A2CA}" dt="2020-05-27T07:40:12.999" v="7070" actId="1076"/>
          <ac:picMkLst>
            <pc:docMk/>
            <pc:sldMk cId="1418840755" sldId="395"/>
            <ac:picMk id="8" creationId="{6109CBE3-DB12-4F8B-ABC9-EFB76FA9C607}"/>
          </ac:picMkLst>
        </pc:picChg>
      </pc:sldChg>
      <pc:sldChg chg="addSp delSp modSp add modTransition modAnim modNotes">
        <pc:chgData name="Neeraj Tiwary (DIGITAL/PETH)" userId="cb9d570b-d8cb-4541-835f-2b1f60317264" providerId="ADAL" clId="{63FD3982-8C81-4B18-BCA0-0519AFB4A2CA}" dt="2020-05-27T23:38:04.688" v="31330"/>
        <pc:sldMkLst>
          <pc:docMk/>
          <pc:sldMk cId="3277069316" sldId="396"/>
        </pc:sldMkLst>
        <pc:spChg chg="del">
          <ac:chgData name="Neeraj Tiwary (DIGITAL/PETH)" userId="cb9d570b-d8cb-4541-835f-2b1f60317264" providerId="ADAL" clId="{63FD3982-8C81-4B18-BCA0-0519AFB4A2CA}" dt="2020-05-27T07:43:25.390" v="8036"/>
          <ac:spMkLst>
            <pc:docMk/>
            <pc:sldMk cId="3277069316" sldId="396"/>
            <ac:spMk id="2" creationId="{E224B1C2-A48D-44E3-A281-974D537F3390}"/>
          </ac:spMkLst>
        </pc:spChg>
        <pc:spChg chg="del">
          <ac:chgData name="Neeraj Tiwary (DIGITAL/PETH)" userId="cb9d570b-d8cb-4541-835f-2b1f60317264" providerId="ADAL" clId="{63FD3982-8C81-4B18-BCA0-0519AFB4A2CA}" dt="2020-05-27T07:43:25.390" v="8036"/>
          <ac:spMkLst>
            <pc:docMk/>
            <pc:sldMk cId="3277069316" sldId="396"/>
            <ac:spMk id="3" creationId="{D6953502-A166-40FC-A577-4CDDE29D1FB9}"/>
          </ac:spMkLst>
        </pc:spChg>
        <pc:spChg chg="del">
          <ac:chgData name="Neeraj Tiwary (DIGITAL/PETH)" userId="cb9d570b-d8cb-4541-835f-2b1f60317264" providerId="ADAL" clId="{63FD3982-8C81-4B18-BCA0-0519AFB4A2CA}" dt="2020-05-27T07:43:25.390" v="8036"/>
          <ac:spMkLst>
            <pc:docMk/>
            <pc:sldMk cId="3277069316" sldId="396"/>
            <ac:spMk id="4" creationId="{ECCE1C3D-63CE-48B9-BA8D-35FF0715D967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479" v="30885"/>
          <ac:spMkLst>
            <pc:docMk/>
            <pc:sldMk cId="3277069316" sldId="396"/>
            <ac:spMk id="5" creationId="{A445468A-A282-4168-A2EB-AC2675DBA661}"/>
          </ac:spMkLst>
        </pc:spChg>
        <pc:spChg chg="add mod">
          <ac:chgData name="Neeraj Tiwary (DIGITAL/PETH)" userId="cb9d570b-d8cb-4541-835f-2b1f60317264" providerId="ADAL" clId="{63FD3982-8C81-4B18-BCA0-0519AFB4A2CA}" dt="2020-05-27T07:43:42.530" v="8038"/>
          <ac:spMkLst>
            <pc:docMk/>
            <pc:sldMk cId="3277069316" sldId="396"/>
            <ac:spMk id="6" creationId="{CA0AD804-9D08-45CF-9574-2596119A3598}"/>
          </ac:spMkLst>
        </pc:spChg>
        <pc:spChg chg="add mod">
          <ac:chgData name="Neeraj Tiwary (DIGITAL/PETH)" userId="cb9d570b-d8cb-4541-835f-2b1f60317264" providerId="ADAL" clId="{63FD3982-8C81-4B18-BCA0-0519AFB4A2CA}" dt="2020-05-27T23:21:09.112" v="26025" actId="2711"/>
          <ac:spMkLst>
            <pc:docMk/>
            <pc:sldMk cId="3277069316" sldId="396"/>
            <ac:spMk id="7" creationId="{97BB41DB-C53D-4009-A588-05241F00FF92}"/>
          </ac:spMkLst>
        </pc:spChg>
        <pc:spChg chg="add mod">
          <ac:chgData name="Neeraj Tiwary (DIGITAL/PETH)" userId="cb9d570b-d8cb-4541-835f-2b1f60317264" providerId="ADAL" clId="{63FD3982-8C81-4B18-BCA0-0519AFB4A2CA}" dt="2020-05-27T07:43:25.390" v="8036"/>
          <ac:spMkLst>
            <pc:docMk/>
            <pc:sldMk cId="3277069316" sldId="396"/>
            <ac:spMk id="8" creationId="{20CFC00B-11DC-4902-BE77-2F8BF79CEFF1}"/>
          </ac:spMkLst>
        </pc:spChg>
        <pc:spChg chg="add mod">
          <ac:chgData name="Neeraj Tiwary (DIGITAL/PETH)" userId="cb9d570b-d8cb-4541-835f-2b1f60317264" providerId="ADAL" clId="{63FD3982-8C81-4B18-BCA0-0519AFB4A2CA}" dt="2020-05-27T07:44:07.046" v="8040"/>
          <ac:spMkLst>
            <pc:docMk/>
            <pc:sldMk cId="3277069316" sldId="396"/>
            <ac:spMk id="9" creationId="{BFBE2B98-6897-42AA-967B-BFE229425D23}"/>
          </ac:spMkLst>
        </pc:spChg>
        <pc:picChg chg="add mod">
          <ac:chgData name="Neeraj Tiwary (DIGITAL/PETH)" userId="cb9d570b-d8cb-4541-835f-2b1f60317264" providerId="ADAL" clId="{63FD3982-8C81-4B18-BCA0-0519AFB4A2CA}" dt="2020-05-27T07:44:20.497" v="8042" actId="1076"/>
          <ac:picMkLst>
            <pc:docMk/>
            <pc:sldMk cId="3277069316" sldId="396"/>
            <ac:picMk id="10" creationId="{E9782DE8-B6D8-4742-9E9E-CEA1EEF85E5A}"/>
          </ac:picMkLst>
        </pc:picChg>
      </pc:sldChg>
      <pc:sldChg chg="addSp modSp add modTransition modAnim modNotes">
        <pc:chgData name="Neeraj Tiwary (DIGITAL/PETH)" userId="cb9d570b-d8cb-4541-835f-2b1f60317264" providerId="ADAL" clId="{63FD3982-8C81-4B18-BCA0-0519AFB4A2CA}" dt="2020-05-27T23:38:04.696" v="31347"/>
        <pc:sldMkLst>
          <pc:docMk/>
          <pc:sldMk cId="635795623" sldId="397"/>
        </pc:sldMkLst>
        <pc:spChg chg="mod">
          <ac:chgData name="Neeraj Tiwary (DIGITAL/PETH)" userId="cb9d570b-d8cb-4541-835f-2b1f60317264" providerId="ADAL" clId="{63FD3982-8C81-4B18-BCA0-0519AFB4A2CA}" dt="2020-05-27T23:20:57.501" v="26024" actId="2711"/>
          <ac:spMkLst>
            <pc:docMk/>
            <pc:sldMk cId="635795623" sldId="397"/>
            <ac:spMk id="3" creationId="{6AE55324-9564-4B55-B6EC-D7968C12F612}"/>
          </ac:spMkLst>
        </pc:spChg>
        <pc:spChg chg="mod">
          <ac:chgData name="Neeraj Tiwary (DIGITAL/PETH)" userId="cb9d570b-d8cb-4541-835f-2b1f60317264" providerId="ADAL" clId="{63FD3982-8C81-4B18-BCA0-0519AFB4A2CA}" dt="2020-05-27T07:47:25.116" v="9012"/>
          <ac:spMkLst>
            <pc:docMk/>
            <pc:sldMk cId="635795623" sldId="397"/>
            <ac:spMk id="5" creationId="{2A1EEF06-3D92-43E3-A247-347273C257E2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487" v="30904"/>
          <ac:spMkLst>
            <pc:docMk/>
            <pc:sldMk cId="635795623" sldId="397"/>
            <ac:spMk id="6" creationId="{081DDB77-B516-4440-A930-A0B36722ED78}"/>
          </ac:spMkLst>
        </pc:spChg>
        <pc:spChg chg="add mod">
          <ac:chgData name="Neeraj Tiwary (DIGITAL/PETH)" userId="cb9d570b-d8cb-4541-835f-2b1f60317264" providerId="ADAL" clId="{63FD3982-8C81-4B18-BCA0-0519AFB4A2CA}" dt="2020-05-27T07:47:50.958" v="9015" actId="20577"/>
          <ac:spMkLst>
            <pc:docMk/>
            <pc:sldMk cId="635795623" sldId="397"/>
            <ac:spMk id="7" creationId="{5B6CC343-FA4F-45E3-A26E-059699E47B01}"/>
          </ac:spMkLst>
        </pc:spChg>
        <pc:picChg chg="add mod">
          <ac:chgData name="Neeraj Tiwary (DIGITAL/PETH)" userId="cb9d570b-d8cb-4541-835f-2b1f60317264" providerId="ADAL" clId="{63FD3982-8C81-4B18-BCA0-0519AFB4A2CA}" dt="2020-05-27T07:48:09.045" v="9017" actId="1076"/>
          <ac:picMkLst>
            <pc:docMk/>
            <pc:sldMk cId="635795623" sldId="397"/>
            <ac:picMk id="8" creationId="{ECBC2DC8-829B-49AB-9B66-21E478252686}"/>
          </ac:picMkLst>
        </pc:picChg>
      </pc:sldChg>
      <pc:sldChg chg="addSp modSp add modTransition modAnim modNotes">
        <pc:chgData name="Neeraj Tiwary (DIGITAL/PETH)" userId="cb9d570b-d8cb-4541-835f-2b1f60317264" providerId="ADAL" clId="{63FD3982-8C81-4B18-BCA0-0519AFB4A2CA}" dt="2020-05-27T23:38:04.702" v="31364"/>
        <pc:sldMkLst>
          <pc:docMk/>
          <pc:sldMk cId="1446378640" sldId="398"/>
        </pc:sldMkLst>
        <pc:spChg chg="mod">
          <ac:chgData name="Neeraj Tiwary (DIGITAL/PETH)" userId="cb9d570b-d8cb-4541-835f-2b1f60317264" providerId="ADAL" clId="{63FD3982-8C81-4B18-BCA0-0519AFB4A2CA}" dt="2020-05-27T23:20:46.267" v="26023" actId="2711"/>
          <ac:spMkLst>
            <pc:docMk/>
            <pc:sldMk cId="1446378640" sldId="398"/>
            <ac:spMk id="3" creationId="{94B3F676-213B-43CA-BCE1-5A4707BDE3CF}"/>
          </ac:spMkLst>
        </pc:spChg>
        <pc:spChg chg="mod">
          <ac:chgData name="Neeraj Tiwary (DIGITAL/PETH)" userId="cb9d570b-d8cb-4541-835f-2b1f60317264" providerId="ADAL" clId="{63FD3982-8C81-4B18-BCA0-0519AFB4A2CA}" dt="2020-05-27T07:49:42.160" v="10005" actId="20577"/>
          <ac:spMkLst>
            <pc:docMk/>
            <pc:sldMk cId="1446378640" sldId="398"/>
            <ac:spMk id="5" creationId="{A7A3521B-A97F-4AA0-AE22-022DD3B8111B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495" v="30923"/>
          <ac:spMkLst>
            <pc:docMk/>
            <pc:sldMk cId="1446378640" sldId="398"/>
            <ac:spMk id="6" creationId="{1F9772CA-8869-415A-B535-B356C828FF36}"/>
          </ac:spMkLst>
        </pc:spChg>
        <pc:spChg chg="add mod">
          <ac:chgData name="Neeraj Tiwary (DIGITAL/PETH)" userId="cb9d570b-d8cb-4541-835f-2b1f60317264" providerId="ADAL" clId="{63FD3982-8C81-4B18-BCA0-0519AFB4A2CA}" dt="2020-05-27T08:40:56.826" v="20496"/>
          <ac:spMkLst>
            <pc:docMk/>
            <pc:sldMk cId="1446378640" sldId="398"/>
            <ac:spMk id="7" creationId="{29219CF6-2C5B-4E04-B302-B6517FF03238}"/>
          </ac:spMkLst>
        </pc:spChg>
        <pc:picChg chg="add mod">
          <ac:chgData name="Neeraj Tiwary (DIGITAL/PETH)" userId="cb9d570b-d8cb-4541-835f-2b1f60317264" providerId="ADAL" clId="{63FD3982-8C81-4B18-BCA0-0519AFB4A2CA}" dt="2020-05-27T07:50:11.383" v="10008" actId="1076"/>
          <ac:picMkLst>
            <pc:docMk/>
            <pc:sldMk cId="1446378640" sldId="398"/>
            <ac:picMk id="8" creationId="{13289658-CB46-46F3-93E7-6097D188F698}"/>
          </ac:picMkLst>
        </pc:picChg>
      </pc:sldChg>
      <pc:sldChg chg="addSp modSp add modTransition modAnim modNotes">
        <pc:chgData name="Neeraj Tiwary (DIGITAL/PETH)" userId="cb9d570b-d8cb-4541-835f-2b1f60317264" providerId="ADAL" clId="{63FD3982-8C81-4B18-BCA0-0519AFB4A2CA}" dt="2020-05-27T23:38:04.712" v="31381"/>
        <pc:sldMkLst>
          <pc:docMk/>
          <pc:sldMk cId="2861620273" sldId="399"/>
        </pc:sldMkLst>
        <pc:spChg chg="mod">
          <ac:chgData name="Neeraj Tiwary (DIGITAL/PETH)" userId="cb9d570b-d8cb-4541-835f-2b1f60317264" providerId="ADAL" clId="{63FD3982-8C81-4B18-BCA0-0519AFB4A2CA}" dt="2020-05-27T23:37:09.866" v="29718" actId="20577"/>
          <ac:spMkLst>
            <pc:docMk/>
            <pc:sldMk cId="2861620273" sldId="399"/>
            <ac:spMk id="3" creationId="{03561E03-C36D-4EBB-B850-83128C4EF8D0}"/>
          </ac:spMkLst>
        </pc:spChg>
        <pc:spChg chg="mod">
          <ac:chgData name="Neeraj Tiwary (DIGITAL/PETH)" userId="cb9d570b-d8cb-4541-835f-2b1f60317264" providerId="ADAL" clId="{63FD3982-8C81-4B18-BCA0-0519AFB4A2CA}" dt="2020-05-27T07:52:50.010" v="10038"/>
          <ac:spMkLst>
            <pc:docMk/>
            <pc:sldMk cId="2861620273" sldId="399"/>
            <ac:spMk id="5" creationId="{5EDC6250-999D-4690-8A08-CBAA249FA955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507" v="30942"/>
          <ac:spMkLst>
            <pc:docMk/>
            <pc:sldMk cId="2861620273" sldId="399"/>
            <ac:spMk id="6" creationId="{6EFEF5F0-F66F-4230-B355-87933EC0235F}"/>
          </ac:spMkLst>
        </pc:spChg>
        <pc:spChg chg="add mod">
          <ac:chgData name="Neeraj Tiwary (DIGITAL/PETH)" userId="cb9d570b-d8cb-4541-835f-2b1f60317264" providerId="ADAL" clId="{63FD3982-8C81-4B18-BCA0-0519AFB4A2CA}" dt="2020-05-27T07:53:13.132" v="10040"/>
          <ac:spMkLst>
            <pc:docMk/>
            <pc:sldMk cId="2861620273" sldId="399"/>
            <ac:spMk id="7" creationId="{8CC90B4A-D407-4504-B285-4B3ED24C7E78}"/>
          </ac:spMkLst>
        </pc:spChg>
        <pc:picChg chg="add mod">
          <ac:chgData name="Neeraj Tiwary (DIGITAL/PETH)" userId="cb9d570b-d8cb-4541-835f-2b1f60317264" providerId="ADAL" clId="{63FD3982-8C81-4B18-BCA0-0519AFB4A2CA}" dt="2020-05-27T07:54:50.834" v="10986" actId="1076"/>
          <ac:picMkLst>
            <pc:docMk/>
            <pc:sldMk cId="2861620273" sldId="399"/>
            <ac:picMk id="8" creationId="{F126C459-368C-47FD-8B29-C2BC2EFD3FCD}"/>
          </ac:picMkLst>
        </pc:picChg>
      </pc:sldChg>
      <pc:sldChg chg="addSp modSp add ord modTransition modAnim modNotes">
        <pc:chgData name="Neeraj Tiwary (DIGITAL/PETH)" userId="cb9d570b-d8cb-4541-835f-2b1f60317264" providerId="ADAL" clId="{63FD3982-8C81-4B18-BCA0-0519AFB4A2CA}" dt="2020-05-27T23:38:04.728" v="31415"/>
        <pc:sldMkLst>
          <pc:docMk/>
          <pc:sldMk cId="1358148902" sldId="400"/>
        </pc:sldMkLst>
        <pc:spChg chg="mod">
          <ac:chgData name="Neeraj Tiwary (DIGITAL/PETH)" userId="cb9d570b-d8cb-4541-835f-2b1f60317264" providerId="ADAL" clId="{63FD3982-8C81-4B18-BCA0-0519AFB4A2CA}" dt="2020-05-27T23:37:31.779" v="30617" actId="2711"/>
          <ac:spMkLst>
            <pc:docMk/>
            <pc:sldMk cId="1358148902" sldId="400"/>
            <ac:spMk id="3" creationId="{EE75461A-5CFB-4BF2-BA7C-2F1D3297082A}"/>
          </ac:spMkLst>
        </pc:spChg>
        <pc:spChg chg="mod">
          <ac:chgData name="Neeraj Tiwary (DIGITAL/PETH)" userId="cb9d570b-d8cb-4541-835f-2b1f60317264" providerId="ADAL" clId="{63FD3982-8C81-4B18-BCA0-0519AFB4A2CA}" dt="2020-05-27T07:55:45.448" v="11946"/>
          <ac:spMkLst>
            <pc:docMk/>
            <pc:sldMk cId="1358148902" sldId="400"/>
            <ac:spMk id="5" creationId="{7776D46E-C876-48AF-A68A-A273F5B38241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523" v="30980"/>
          <ac:spMkLst>
            <pc:docMk/>
            <pc:sldMk cId="1358148902" sldId="400"/>
            <ac:spMk id="6" creationId="{3C9BAAE5-590A-42C4-9337-482548A579B6}"/>
          </ac:spMkLst>
        </pc:spChg>
        <pc:spChg chg="add mod">
          <ac:chgData name="Neeraj Tiwary (DIGITAL/PETH)" userId="cb9d570b-d8cb-4541-835f-2b1f60317264" providerId="ADAL" clId="{63FD3982-8C81-4B18-BCA0-0519AFB4A2CA}" dt="2020-05-27T07:56:06.912" v="11948"/>
          <ac:spMkLst>
            <pc:docMk/>
            <pc:sldMk cId="1358148902" sldId="400"/>
            <ac:spMk id="7" creationId="{20BB816D-5E2D-4713-BA8A-C4B94EAB8787}"/>
          </ac:spMkLst>
        </pc:spChg>
        <pc:picChg chg="add mod">
          <ac:chgData name="Neeraj Tiwary (DIGITAL/PETH)" userId="cb9d570b-d8cb-4541-835f-2b1f60317264" providerId="ADAL" clId="{63FD3982-8C81-4B18-BCA0-0519AFB4A2CA}" dt="2020-05-27T07:56:19.024" v="11950" actId="1076"/>
          <ac:picMkLst>
            <pc:docMk/>
            <pc:sldMk cId="1358148902" sldId="400"/>
            <ac:picMk id="8" creationId="{3D22EFE8-05F7-41D8-9D50-CFA4C1FFE139}"/>
          </ac:picMkLst>
        </pc:picChg>
      </pc:sldChg>
      <pc:sldChg chg="addSp modSp add modTransition modAnim modNotes">
        <pc:chgData name="Neeraj Tiwary (DIGITAL/PETH)" userId="cb9d570b-d8cb-4541-835f-2b1f60317264" providerId="ADAL" clId="{63FD3982-8C81-4B18-BCA0-0519AFB4A2CA}" dt="2020-05-27T23:38:04.732" v="31432"/>
        <pc:sldMkLst>
          <pc:docMk/>
          <pc:sldMk cId="2119531143" sldId="401"/>
        </pc:sldMkLst>
        <pc:spChg chg="mod">
          <ac:chgData name="Neeraj Tiwary (DIGITAL/PETH)" userId="cb9d570b-d8cb-4541-835f-2b1f60317264" providerId="ADAL" clId="{63FD3982-8C81-4B18-BCA0-0519AFB4A2CA}" dt="2020-05-27T23:37:40.368" v="30618" actId="2711"/>
          <ac:spMkLst>
            <pc:docMk/>
            <pc:sldMk cId="2119531143" sldId="401"/>
            <ac:spMk id="3" creationId="{C513BBA5-1D53-4B60-A229-CE3AE0621F99}"/>
          </ac:spMkLst>
        </pc:spChg>
        <pc:spChg chg="mod">
          <ac:chgData name="Neeraj Tiwary (DIGITAL/PETH)" userId="cb9d570b-d8cb-4541-835f-2b1f60317264" providerId="ADAL" clId="{63FD3982-8C81-4B18-BCA0-0519AFB4A2CA}" dt="2020-05-27T07:58:01.413" v="12916"/>
          <ac:spMkLst>
            <pc:docMk/>
            <pc:sldMk cId="2119531143" sldId="401"/>
            <ac:spMk id="5" creationId="{C60218AF-D938-4A84-BA16-5B8B167563F1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531" v="30999"/>
          <ac:spMkLst>
            <pc:docMk/>
            <pc:sldMk cId="2119531143" sldId="401"/>
            <ac:spMk id="6" creationId="{2F71E884-D2C6-4A87-A608-C50685538C83}"/>
          </ac:spMkLst>
        </pc:spChg>
        <pc:spChg chg="add mod">
          <ac:chgData name="Neeraj Tiwary (DIGITAL/PETH)" userId="cb9d570b-d8cb-4541-835f-2b1f60317264" providerId="ADAL" clId="{63FD3982-8C81-4B18-BCA0-0519AFB4A2CA}" dt="2020-05-27T07:58:32.213" v="12918"/>
          <ac:spMkLst>
            <pc:docMk/>
            <pc:sldMk cId="2119531143" sldId="401"/>
            <ac:spMk id="7" creationId="{3B8A23B5-6EE9-4572-95F4-9724B8ACE2C4}"/>
          </ac:spMkLst>
        </pc:spChg>
        <pc:picChg chg="add mod">
          <ac:chgData name="Neeraj Tiwary (DIGITAL/PETH)" userId="cb9d570b-d8cb-4541-835f-2b1f60317264" providerId="ADAL" clId="{63FD3982-8C81-4B18-BCA0-0519AFB4A2CA}" dt="2020-05-27T07:58:45.341" v="12920" actId="1076"/>
          <ac:picMkLst>
            <pc:docMk/>
            <pc:sldMk cId="2119531143" sldId="401"/>
            <ac:picMk id="8" creationId="{BA869D77-0347-4595-AC21-1F3BCE919A53}"/>
          </ac:picMkLst>
        </pc:picChg>
      </pc:sldChg>
      <pc:sldChg chg="addSp modSp add modTransition modAnim modNotes">
        <pc:chgData name="Neeraj Tiwary (DIGITAL/PETH)" userId="cb9d570b-d8cb-4541-835f-2b1f60317264" providerId="ADAL" clId="{63FD3982-8C81-4B18-BCA0-0519AFB4A2CA}" dt="2020-05-27T23:38:04.742" v="31449"/>
        <pc:sldMkLst>
          <pc:docMk/>
          <pc:sldMk cId="2867260174" sldId="402"/>
        </pc:sldMkLst>
        <pc:spChg chg="mod">
          <ac:chgData name="Neeraj Tiwary (DIGITAL/PETH)" userId="cb9d570b-d8cb-4541-835f-2b1f60317264" providerId="ADAL" clId="{63FD3982-8C81-4B18-BCA0-0519AFB4A2CA}" dt="2020-05-27T23:37:49.841" v="30619" actId="2711"/>
          <ac:spMkLst>
            <pc:docMk/>
            <pc:sldMk cId="2867260174" sldId="402"/>
            <ac:spMk id="3" creationId="{D1D449D4-4191-4DE0-AA0E-1E1AD7E6414F}"/>
          </ac:spMkLst>
        </pc:spChg>
        <pc:spChg chg="mod">
          <ac:chgData name="Neeraj Tiwary (DIGITAL/PETH)" userId="cb9d570b-d8cb-4541-835f-2b1f60317264" providerId="ADAL" clId="{63FD3982-8C81-4B18-BCA0-0519AFB4A2CA}" dt="2020-05-27T08:01:26.367" v="12958"/>
          <ac:spMkLst>
            <pc:docMk/>
            <pc:sldMk cId="2867260174" sldId="402"/>
            <ac:spMk id="5" creationId="{B26D5CE9-8B9B-4481-92A4-AFBB6D460BE3}"/>
          </ac:spMkLst>
        </pc:spChg>
        <pc:spChg chg="add mod modVis">
          <ac:chgData name="Neeraj Tiwary (DIGITAL/PETH)" userId="cb9d570b-d8cb-4541-835f-2b1f60317264" providerId="ADAL" clId="{63FD3982-8C81-4B18-BCA0-0519AFB4A2CA}" dt="2020-05-27T23:38:04.539" v="31018"/>
          <ac:spMkLst>
            <pc:docMk/>
            <pc:sldMk cId="2867260174" sldId="402"/>
            <ac:spMk id="6" creationId="{5905B651-0BD5-4405-BB09-E32E8DDD30D4}"/>
          </ac:spMkLst>
        </pc:spChg>
        <pc:spChg chg="add mod">
          <ac:chgData name="Neeraj Tiwary (DIGITAL/PETH)" userId="cb9d570b-d8cb-4541-835f-2b1f60317264" providerId="ADAL" clId="{63FD3982-8C81-4B18-BCA0-0519AFB4A2CA}" dt="2020-05-27T08:01:50.232" v="12960"/>
          <ac:spMkLst>
            <pc:docMk/>
            <pc:sldMk cId="2867260174" sldId="402"/>
            <ac:spMk id="7" creationId="{A6BBD061-0F96-48F7-980F-04284F6BC566}"/>
          </ac:spMkLst>
        </pc:spChg>
        <pc:picChg chg="add mod">
          <ac:chgData name="Neeraj Tiwary (DIGITAL/PETH)" userId="cb9d570b-d8cb-4541-835f-2b1f60317264" providerId="ADAL" clId="{63FD3982-8C81-4B18-BCA0-0519AFB4A2CA}" dt="2020-05-27T08:02:05.925" v="12962" actId="1076"/>
          <ac:picMkLst>
            <pc:docMk/>
            <pc:sldMk cId="2867260174" sldId="402"/>
            <ac:picMk id="8" creationId="{8A086BBB-3DCD-40B5-903E-FE4923A706E6}"/>
          </ac:picMkLst>
        </pc:picChg>
      </pc:sldChg>
      <pc:sldChg chg="modSp add ord modTransition modAnim modNotes">
        <pc:chgData name="Neeraj Tiwary (DIGITAL/PETH)" userId="cb9d570b-d8cb-4541-835f-2b1f60317264" providerId="ADAL" clId="{63FD3982-8C81-4B18-BCA0-0519AFB4A2CA}" dt="2020-05-27T23:38:04.759" v="31483"/>
        <pc:sldMkLst>
          <pc:docMk/>
          <pc:sldMk cId="2017646835" sldId="403"/>
        </pc:sldMkLst>
        <pc:spChg chg="mod">
          <ac:chgData name="Neeraj Tiwary (DIGITAL/PETH)" userId="cb9d570b-d8cb-4541-835f-2b1f60317264" providerId="ADAL" clId="{63FD3982-8C81-4B18-BCA0-0519AFB4A2CA}" dt="2020-05-27T08:42:39.843" v="22333" actId="20577"/>
          <ac:spMkLst>
            <pc:docMk/>
            <pc:sldMk cId="2017646835" sldId="403"/>
            <ac:spMk id="2" creationId="{70BBA95F-C6FE-4B32-93EA-3425505573B6}"/>
          </ac:spMkLst>
        </pc:spChg>
        <pc:spChg chg="mod">
          <ac:chgData name="Neeraj Tiwary (DIGITAL/PETH)" userId="cb9d570b-d8cb-4541-835f-2b1f60317264" providerId="ADAL" clId="{63FD3982-8C81-4B18-BCA0-0519AFB4A2CA}" dt="2020-05-27T08:03:57.570" v="13925"/>
          <ac:spMkLst>
            <pc:docMk/>
            <pc:sldMk cId="2017646835" sldId="403"/>
            <ac:spMk id="4" creationId="{68A5C0E8-BFE3-4853-A8A4-D460CCF536DF}"/>
          </ac:spMkLst>
        </pc:spChg>
        <pc:spChg chg="mod modVis">
          <ac:chgData name="Neeraj Tiwary (DIGITAL/PETH)" userId="cb9d570b-d8cb-4541-835f-2b1f60317264" providerId="ADAL" clId="{63FD3982-8C81-4B18-BCA0-0519AFB4A2CA}" dt="2020-05-27T23:38:04.559" v="31056"/>
          <ac:spMkLst>
            <pc:docMk/>
            <pc:sldMk cId="2017646835" sldId="403"/>
            <ac:spMk id="5" creationId="{7F8028D2-C81D-4D6F-B6FD-94FBD4D51859}"/>
          </ac:spMkLst>
        </pc:spChg>
      </pc:sldChg>
    </pc:docChg>
  </pc:docChgLst>
  <pc:docChgLst>
    <pc:chgData name="Neeraj Tiwary (DIGITAL/PETH)" userId="cb9d570b-d8cb-4541-835f-2b1f60317264" providerId="ADAL" clId="{A578380F-84B5-47C0-A233-6D914DD3D2B6}"/>
    <pc:docChg chg="undo custSel addSld delSld modSld modNotesMaster modHandout">
      <pc:chgData name="Neeraj Tiwary (DIGITAL/PETH)" userId="cb9d570b-d8cb-4541-835f-2b1f60317264" providerId="ADAL" clId="{A578380F-84B5-47C0-A233-6D914DD3D2B6}" dt="2020-05-27T06:04:23.585" v="4694"/>
      <pc:docMkLst>
        <pc:docMk/>
      </pc:docMkLst>
      <pc:sldChg chg="modSp modNotes">
        <pc:chgData name="Neeraj Tiwary (DIGITAL/PETH)" userId="cb9d570b-d8cb-4541-835f-2b1f60317264" providerId="ADAL" clId="{A578380F-84B5-47C0-A233-6D914DD3D2B6}" dt="2020-05-27T06:04:23.386" v="4286"/>
        <pc:sldMkLst>
          <pc:docMk/>
          <pc:sldMk cId="3429400232" sldId="299"/>
        </pc:sldMkLst>
        <pc:spChg chg="mod modVis">
          <ac:chgData name="Neeraj Tiwary (DIGITAL/PETH)" userId="cb9d570b-d8cb-4541-835f-2b1f60317264" providerId="ADAL" clId="{A578380F-84B5-47C0-A233-6D914DD3D2B6}" dt="2020-05-27T06:04:23.153" v="3814"/>
          <ac:spMkLst>
            <pc:docMk/>
            <pc:sldMk cId="3429400232" sldId="299"/>
            <ac:spMk id="9" creationId="{00000000-0000-0000-0000-000000000000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579" v="4677"/>
        <pc:sldMkLst>
          <pc:docMk/>
          <pc:sldMk cId="233538562" sldId="301"/>
        </pc:sldMkLst>
        <pc:spChg chg="mod modVis">
          <ac:chgData name="Neeraj Tiwary (DIGITAL/PETH)" userId="cb9d570b-d8cb-4541-835f-2b1f60317264" providerId="ADAL" clId="{A578380F-84B5-47C0-A233-6D914DD3D2B6}" dt="2020-05-27T06:04:23.366" v="4252"/>
          <ac:spMkLst>
            <pc:docMk/>
            <pc:sldMk cId="233538562" sldId="301"/>
            <ac:spMk id="6" creationId="{00000000-0000-0000-0000-000000000000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414" v="4337"/>
        <pc:sldMkLst>
          <pc:docMk/>
          <pc:sldMk cId="4129807864" sldId="352"/>
        </pc:sldMkLst>
        <pc:spChg chg="mod modVis">
          <ac:chgData name="Neeraj Tiwary (DIGITAL/PETH)" userId="cb9d570b-d8cb-4541-835f-2b1f60317264" providerId="ADAL" clId="{A578380F-84B5-47C0-A233-6D914DD3D2B6}" dt="2020-05-27T06:04:23.181" v="3871"/>
          <ac:spMkLst>
            <pc:docMk/>
            <pc:sldMk cId="4129807864" sldId="352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398" v="4303"/>
        <pc:sldMkLst>
          <pc:docMk/>
          <pc:sldMk cId="2926091425" sldId="353"/>
        </pc:sldMkLst>
        <pc:spChg chg="mod modVis">
          <ac:chgData name="Neeraj Tiwary (DIGITAL/PETH)" userId="cb9d570b-d8cb-4541-835f-2b1f60317264" providerId="ADAL" clId="{A578380F-84B5-47C0-A233-6D914DD3D2B6}" dt="2020-05-27T06:04:23.161" v="3833"/>
          <ac:spMkLst>
            <pc:docMk/>
            <pc:sldMk cId="2926091425" sldId="353"/>
            <ac:spMk id="10" creationId="{B0C77B71-5DB7-4566-8C00-078304F3300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406" v="4320"/>
        <pc:sldMkLst>
          <pc:docMk/>
          <pc:sldMk cId="1721976480" sldId="356"/>
        </pc:sldMkLst>
        <pc:spChg chg="mod modVis">
          <ac:chgData name="Neeraj Tiwary (DIGITAL/PETH)" userId="cb9d570b-d8cb-4541-835f-2b1f60317264" providerId="ADAL" clId="{A578380F-84B5-47C0-A233-6D914DD3D2B6}" dt="2020-05-27T06:04:23.173" v="3852"/>
          <ac:spMkLst>
            <pc:docMk/>
            <pc:sldMk cId="1721976480" sldId="356"/>
            <ac:spMk id="3" creationId="{143A9959-118A-48F0-9CD2-157727AAB8B8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559" v="4643"/>
        <pc:sldMkLst>
          <pc:docMk/>
          <pc:sldMk cId="1280755758" sldId="359"/>
        </pc:sldMkLst>
        <pc:spChg chg="mod modVis">
          <ac:chgData name="Neeraj Tiwary (DIGITAL/PETH)" userId="cb9d570b-d8cb-4541-835f-2b1f60317264" providerId="ADAL" clId="{A578380F-84B5-47C0-A233-6D914DD3D2B6}" dt="2020-05-27T06:04:23.346" v="4214"/>
          <ac:spMkLst>
            <pc:docMk/>
            <pc:sldMk cId="1280755758" sldId="359"/>
            <ac:spMk id="3" creationId="{143A9959-118A-48F0-9CD2-157727AAB8B8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571" v="4660"/>
        <pc:sldMkLst>
          <pc:docMk/>
          <pc:sldMk cId="63756456" sldId="360"/>
        </pc:sldMkLst>
        <pc:spChg chg="mod modVis">
          <ac:chgData name="Neeraj Tiwary (DIGITAL/PETH)" userId="cb9d570b-d8cb-4541-835f-2b1f60317264" providerId="ADAL" clId="{A578380F-84B5-47C0-A233-6D914DD3D2B6}" dt="2020-05-27T06:04:23.354" v="4233"/>
          <ac:spMkLst>
            <pc:docMk/>
            <pc:sldMk cId="63756456" sldId="360"/>
            <ac:spMk id="10" creationId="{B0C77B71-5DB7-4566-8C00-078304F3300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438" v="4388"/>
        <pc:sldMkLst>
          <pc:docMk/>
          <pc:sldMk cId="2244743444" sldId="361"/>
        </pc:sldMkLst>
        <pc:spChg chg="mod modVis">
          <ac:chgData name="Neeraj Tiwary (DIGITAL/PETH)" userId="cb9d570b-d8cb-4541-835f-2b1f60317264" providerId="ADAL" clId="{A578380F-84B5-47C0-A233-6D914DD3D2B6}" dt="2020-05-27T06:04:23.206" v="3929"/>
          <ac:spMkLst>
            <pc:docMk/>
            <pc:sldMk cId="2244743444" sldId="361"/>
            <ac:spMk id="5" creationId="{D97B6DE4-7BE6-4FE9-93A1-AEC60D5CCFC2}"/>
          </ac:spMkLst>
        </pc:spChg>
      </pc:sldChg>
      <pc:sldChg chg="modSp del modNotes">
        <pc:chgData name="Neeraj Tiwary (DIGITAL/PETH)" userId="cb9d570b-d8cb-4541-835f-2b1f60317264" providerId="ADAL" clId="{A578380F-84B5-47C0-A233-6D914DD3D2B6}" dt="2020-05-27T00:31:04.470" v="1961" actId="2696"/>
        <pc:sldMkLst>
          <pc:docMk/>
          <pc:sldMk cId="293729126" sldId="371"/>
        </pc:sldMkLst>
        <pc:spChg chg="mod modVis">
          <ac:chgData name="Neeraj Tiwary (DIGITAL/PETH)" userId="cb9d570b-d8cb-4541-835f-2b1f60317264" providerId="ADAL" clId="{A578380F-84B5-47C0-A233-6D914DD3D2B6}" dt="2020-05-27T00:30:46.981" v="1121"/>
          <ac:spMkLst>
            <pc:docMk/>
            <pc:sldMk cId="293729126" sldId="371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455" v="4422"/>
        <pc:sldMkLst>
          <pc:docMk/>
          <pc:sldMk cId="1894760855" sldId="373"/>
        </pc:sldMkLst>
        <pc:spChg chg="mod modVis">
          <ac:chgData name="Neeraj Tiwary (DIGITAL/PETH)" userId="cb9d570b-d8cb-4541-835f-2b1f60317264" providerId="ADAL" clId="{A578380F-84B5-47C0-A233-6D914DD3D2B6}" dt="2020-05-27T06:04:23.226" v="3967"/>
          <ac:spMkLst>
            <pc:docMk/>
            <pc:sldMk cId="1894760855" sldId="373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447" v="4405"/>
        <pc:sldMkLst>
          <pc:docMk/>
          <pc:sldMk cId="3315523996" sldId="374"/>
        </pc:sldMkLst>
        <pc:spChg chg="mod modVis">
          <ac:chgData name="Neeraj Tiwary (DIGITAL/PETH)" userId="cb9d570b-d8cb-4541-835f-2b1f60317264" providerId="ADAL" clId="{A578380F-84B5-47C0-A233-6D914DD3D2B6}" dt="2020-05-27T06:04:23.214" v="3948"/>
          <ac:spMkLst>
            <pc:docMk/>
            <pc:sldMk cId="3315523996" sldId="374"/>
            <ac:spMk id="3" creationId="{143A9959-118A-48F0-9CD2-157727AAB8B8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463" v="4439"/>
        <pc:sldMkLst>
          <pc:docMk/>
          <pc:sldMk cId="3387007693" sldId="375"/>
        </pc:sldMkLst>
        <pc:spChg chg="mod modVis">
          <ac:chgData name="Neeraj Tiwary (DIGITAL/PETH)" userId="cb9d570b-d8cb-4541-835f-2b1f60317264" providerId="ADAL" clId="{A578380F-84B5-47C0-A233-6D914DD3D2B6}" dt="2020-05-27T06:04:23.234" v="3986"/>
          <ac:spMkLst>
            <pc:docMk/>
            <pc:sldMk cId="3387007693" sldId="375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469" v="4456"/>
        <pc:sldMkLst>
          <pc:docMk/>
          <pc:sldMk cId="825669070" sldId="376"/>
        </pc:sldMkLst>
        <pc:spChg chg="mod modVis">
          <ac:chgData name="Neeraj Tiwary (DIGITAL/PETH)" userId="cb9d570b-d8cb-4541-835f-2b1f60317264" providerId="ADAL" clId="{A578380F-84B5-47C0-A233-6D914DD3D2B6}" dt="2020-05-27T06:04:23.242" v="4005"/>
          <ac:spMkLst>
            <pc:docMk/>
            <pc:sldMk cId="825669070" sldId="376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479" v="4473"/>
        <pc:sldMkLst>
          <pc:docMk/>
          <pc:sldMk cId="3552977065" sldId="377"/>
        </pc:sldMkLst>
        <pc:spChg chg="mod modVis">
          <ac:chgData name="Neeraj Tiwary (DIGITAL/PETH)" userId="cb9d570b-d8cb-4541-835f-2b1f60317264" providerId="ADAL" clId="{A578380F-84B5-47C0-A233-6D914DD3D2B6}" dt="2020-05-27T06:04:23.254" v="4024"/>
          <ac:spMkLst>
            <pc:docMk/>
            <pc:sldMk cId="3552977065" sldId="377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485" v="4490"/>
        <pc:sldMkLst>
          <pc:docMk/>
          <pc:sldMk cId="3845759625" sldId="378"/>
        </pc:sldMkLst>
        <pc:spChg chg="mod modVis">
          <ac:chgData name="Neeraj Tiwary (DIGITAL/PETH)" userId="cb9d570b-d8cb-4541-835f-2b1f60317264" providerId="ADAL" clId="{A578380F-84B5-47C0-A233-6D914DD3D2B6}" dt="2020-05-27T06:04:23.262" v="4043"/>
          <ac:spMkLst>
            <pc:docMk/>
            <pc:sldMk cId="3845759625" sldId="378"/>
            <ac:spMk id="3" creationId="{143A9959-118A-48F0-9CD2-157727AAB8B8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493" v="4507"/>
        <pc:sldMkLst>
          <pc:docMk/>
          <pc:sldMk cId="3166751156" sldId="379"/>
        </pc:sldMkLst>
        <pc:spChg chg="mod modVis">
          <ac:chgData name="Neeraj Tiwary (DIGITAL/PETH)" userId="cb9d570b-d8cb-4541-835f-2b1f60317264" providerId="ADAL" clId="{A578380F-84B5-47C0-A233-6D914DD3D2B6}" dt="2020-05-27T06:04:23.270" v="4062"/>
          <ac:spMkLst>
            <pc:docMk/>
            <pc:sldMk cId="3166751156" sldId="379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504" v="4524"/>
        <pc:sldMkLst>
          <pc:docMk/>
          <pc:sldMk cId="3700005707" sldId="380"/>
        </pc:sldMkLst>
        <pc:spChg chg="mod modVis">
          <ac:chgData name="Neeraj Tiwary (DIGITAL/PETH)" userId="cb9d570b-d8cb-4541-835f-2b1f60317264" providerId="ADAL" clId="{A578380F-84B5-47C0-A233-6D914DD3D2B6}" dt="2020-05-27T06:04:23.282" v="4081"/>
          <ac:spMkLst>
            <pc:docMk/>
            <pc:sldMk cId="3700005707" sldId="380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510" v="4541"/>
        <pc:sldMkLst>
          <pc:docMk/>
          <pc:sldMk cId="2223825251" sldId="381"/>
        </pc:sldMkLst>
        <pc:spChg chg="mod modVis">
          <ac:chgData name="Neeraj Tiwary (DIGITAL/PETH)" userId="cb9d570b-d8cb-4541-835f-2b1f60317264" providerId="ADAL" clId="{A578380F-84B5-47C0-A233-6D914DD3D2B6}" dt="2020-05-27T06:04:23.290" v="4100"/>
          <ac:spMkLst>
            <pc:docMk/>
            <pc:sldMk cId="2223825251" sldId="381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520" v="4558"/>
        <pc:sldMkLst>
          <pc:docMk/>
          <pc:sldMk cId="4131560346" sldId="382"/>
        </pc:sldMkLst>
        <pc:spChg chg="mod modVis">
          <ac:chgData name="Neeraj Tiwary (DIGITAL/PETH)" userId="cb9d570b-d8cb-4541-835f-2b1f60317264" providerId="ADAL" clId="{A578380F-84B5-47C0-A233-6D914DD3D2B6}" dt="2020-05-27T06:04:23.298" v="4119"/>
          <ac:spMkLst>
            <pc:docMk/>
            <pc:sldMk cId="4131560346" sldId="382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529" v="4575"/>
        <pc:sldMkLst>
          <pc:docMk/>
          <pc:sldMk cId="283449239" sldId="383"/>
        </pc:sldMkLst>
        <pc:spChg chg="mod modVis">
          <ac:chgData name="Neeraj Tiwary (DIGITAL/PETH)" userId="cb9d570b-d8cb-4541-835f-2b1f60317264" providerId="ADAL" clId="{A578380F-84B5-47C0-A233-6D914DD3D2B6}" dt="2020-05-27T06:04:23.310" v="4138"/>
          <ac:spMkLst>
            <pc:docMk/>
            <pc:sldMk cId="283449239" sldId="383"/>
            <ac:spMk id="3" creationId="{143A9959-118A-48F0-9CD2-157727AAB8B8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536" v="4592"/>
        <pc:sldMkLst>
          <pc:docMk/>
          <pc:sldMk cId="3004062330" sldId="384"/>
        </pc:sldMkLst>
        <pc:spChg chg="mod modVis">
          <ac:chgData name="Neeraj Tiwary (DIGITAL/PETH)" userId="cb9d570b-d8cb-4541-835f-2b1f60317264" providerId="ADAL" clId="{A578380F-84B5-47C0-A233-6D914DD3D2B6}" dt="2020-05-27T06:04:23.318" v="4157"/>
          <ac:spMkLst>
            <pc:docMk/>
            <pc:sldMk cId="3004062330" sldId="384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546" v="4609"/>
        <pc:sldMkLst>
          <pc:docMk/>
          <pc:sldMk cId="918394853" sldId="385"/>
        </pc:sldMkLst>
        <pc:spChg chg="mod modVis">
          <ac:chgData name="Neeraj Tiwary (DIGITAL/PETH)" userId="cb9d570b-d8cb-4541-835f-2b1f60317264" providerId="ADAL" clId="{A578380F-84B5-47C0-A233-6D914DD3D2B6}" dt="2020-05-27T06:04:23.326" v="4176"/>
          <ac:spMkLst>
            <pc:docMk/>
            <pc:sldMk cId="918394853" sldId="385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553" v="4626"/>
        <pc:sldMkLst>
          <pc:docMk/>
          <pc:sldMk cId="4207923475" sldId="386"/>
        </pc:sldMkLst>
        <pc:spChg chg="mod modVis">
          <ac:chgData name="Neeraj Tiwary (DIGITAL/PETH)" userId="cb9d570b-d8cb-4541-835f-2b1f60317264" providerId="ADAL" clId="{A578380F-84B5-47C0-A233-6D914DD3D2B6}" dt="2020-05-27T06:04:23.338" v="4195"/>
          <ac:spMkLst>
            <pc:docMk/>
            <pc:sldMk cId="4207923475" sldId="386"/>
            <ac:spMk id="38" creationId="{6E2DA9FC-5083-4721-A08A-66055BAB259F}"/>
          </ac:spMkLst>
        </pc:spChg>
      </pc:sldChg>
      <pc:sldChg chg="modSp modNotes">
        <pc:chgData name="Neeraj Tiwary (DIGITAL/PETH)" userId="cb9d570b-d8cb-4541-835f-2b1f60317264" providerId="ADAL" clId="{A578380F-84B5-47C0-A233-6D914DD3D2B6}" dt="2020-05-27T06:04:23.430" v="4371"/>
        <pc:sldMkLst>
          <pc:docMk/>
          <pc:sldMk cId="4148096057" sldId="387"/>
        </pc:sldMkLst>
        <pc:spChg chg="mod modVis">
          <ac:chgData name="Neeraj Tiwary (DIGITAL/PETH)" userId="cb9d570b-d8cb-4541-835f-2b1f60317264" providerId="ADAL" clId="{A578380F-84B5-47C0-A233-6D914DD3D2B6}" dt="2020-05-27T06:04:23.197" v="3910"/>
          <ac:spMkLst>
            <pc:docMk/>
            <pc:sldMk cId="4148096057" sldId="387"/>
            <ac:spMk id="6" creationId="{FA67D646-A4FC-4564-BA3C-DF5D05157B51}"/>
          </ac:spMkLst>
        </pc:spChg>
        <pc:spChg chg="mod">
          <ac:chgData name="Neeraj Tiwary (DIGITAL/PETH)" userId="cb9d570b-d8cb-4541-835f-2b1f60317264" providerId="ADAL" clId="{A578380F-84B5-47C0-A233-6D914DD3D2B6}" dt="2020-05-27T00:24:14.438" v="63" actId="1076"/>
          <ac:spMkLst>
            <pc:docMk/>
            <pc:sldMk cId="4148096057" sldId="387"/>
            <ac:spMk id="7" creationId="{E17B262F-C71F-42BE-BD29-4FB1CFC009D4}"/>
          </ac:spMkLst>
        </pc:spChg>
        <pc:spChg chg="mod">
          <ac:chgData name="Neeraj Tiwary (DIGITAL/PETH)" userId="cb9d570b-d8cb-4541-835f-2b1f60317264" providerId="ADAL" clId="{A578380F-84B5-47C0-A233-6D914DD3D2B6}" dt="2020-05-27T05:53:23.094" v="1997" actId="20577"/>
          <ac:spMkLst>
            <pc:docMk/>
            <pc:sldMk cId="4148096057" sldId="387"/>
            <ac:spMk id="9" creationId="{8A8C454C-1819-4DB6-AA24-5974B9C6029A}"/>
          </ac:spMkLst>
        </pc:spChg>
        <pc:spChg chg="mod">
          <ac:chgData name="Neeraj Tiwary (DIGITAL/PETH)" userId="cb9d570b-d8cb-4541-835f-2b1f60317264" providerId="ADAL" clId="{A578380F-84B5-47C0-A233-6D914DD3D2B6}" dt="2020-05-27T05:52:28.872" v="1992" actId="113"/>
          <ac:spMkLst>
            <pc:docMk/>
            <pc:sldMk cId="4148096057" sldId="387"/>
            <ac:spMk id="10" creationId="{77D9AFA9-8C1A-4C15-A3FC-2462E3EFD4C4}"/>
          </ac:spMkLst>
        </pc:spChg>
        <pc:picChg chg="mod">
          <ac:chgData name="Neeraj Tiwary (DIGITAL/PETH)" userId="cb9d570b-d8cb-4541-835f-2b1f60317264" providerId="ADAL" clId="{A578380F-84B5-47C0-A233-6D914DD3D2B6}" dt="2020-05-27T00:24:20.854" v="65" actId="1076"/>
          <ac:picMkLst>
            <pc:docMk/>
            <pc:sldMk cId="4148096057" sldId="387"/>
            <ac:picMk id="8" creationId="{7972EFAC-69B7-49C4-A3A8-43290E51656B}"/>
          </ac:picMkLst>
        </pc:picChg>
      </pc:sldChg>
      <pc:sldChg chg="addSp delSp modSp add delAnim modAnim delDesignElem modNotes">
        <pc:chgData name="Neeraj Tiwary (DIGITAL/PETH)" userId="cb9d570b-d8cb-4541-835f-2b1f60317264" providerId="ADAL" clId="{A578380F-84B5-47C0-A233-6D914DD3D2B6}" dt="2020-05-27T06:04:23.422" v="4354"/>
        <pc:sldMkLst>
          <pc:docMk/>
          <pc:sldMk cId="3710313675" sldId="388"/>
        </pc:sldMkLst>
        <pc:spChg chg="add mod">
          <ac:chgData name="Neeraj Tiwary (DIGITAL/PETH)" userId="cb9d570b-d8cb-4541-835f-2b1f60317264" providerId="ADAL" clId="{A578380F-84B5-47C0-A233-6D914DD3D2B6}" dt="2020-05-27T05:49:07.061" v="1975" actId="113"/>
          <ac:spMkLst>
            <pc:docMk/>
            <pc:sldMk cId="3710313675" sldId="388"/>
            <ac:spMk id="2" creationId="{9C05F06A-64B2-49FF-96C0-0C668B4B2A77}"/>
          </ac:spMkLst>
        </pc:spChg>
        <pc:spChg chg="add del mod">
          <ac:chgData name="Neeraj Tiwary (DIGITAL/PETH)" userId="cb9d570b-d8cb-4541-835f-2b1f60317264" providerId="ADAL" clId="{A578380F-84B5-47C0-A233-6D914DD3D2B6}" dt="2020-05-27T00:30:42.912" v="1026" actId="478"/>
          <ac:spMkLst>
            <pc:docMk/>
            <pc:sldMk cId="3710313675" sldId="388"/>
            <ac:spMk id="3" creationId="{919A606D-BCC7-45F0-B472-4A57D1063CDA}"/>
          </ac:spMkLst>
        </pc:spChg>
        <pc:spChg chg="del mod">
          <ac:chgData name="Neeraj Tiwary (DIGITAL/PETH)" userId="cb9d570b-d8cb-4541-835f-2b1f60317264" providerId="ADAL" clId="{A578380F-84B5-47C0-A233-6D914DD3D2B6}" dt="2020-05-27T00:23:25.730" v="29" actId="478"/>
          <ac:spMkLst>
            <pc:docMk/>
            <pc:sldMk cId="3710313675" sldId="388"/>
            <ac:spMk id="10" creationId="{F41F8EB3-2E7F-4A97-986B-5035646D8823}"/>
          </ac:spMkLst>
        </pc:spChg>
        <pc:spChg chg="add del mod">
          <ac:chgData name="Neeraj Tiwary (DIGITAL/PETH)" userId="cb9d570b-d8cb-4541-835f-2b1f60317264" providerId="ADAL" clId="{A578380F-84B5-47C0-A233-6D914DD3D2B6}" dt="2020-05-27T00:24:36.391" v="67" actId="478"/>
          <ac:spMkLst>
            <pc:docMk/>
            <pc:sldMk cId="3710313675" sldId="388"/>
            <ac:spMk id="12" creationId="{C5EBA185-CC65-415A-A3CE-A79C9001A454}"/>
          </ac:spMkLst>
        </pc:spChg>
        <pc:spChg chg="add">
          <ac:chgData name="Neeraj Tiwary (DIGITAL/PETH)" userId="cb9d570b-d8cb-4541-835f-2b1f60317264" providerId="ADAL" clId="{A578380F-84B5-47C0-A233-6D914DD3D2B6}" dt="2020-05-27T00:24:46.746" v="68"/>
          <ac:spMkLst>
            <pc:docMk/>
            <pc:sldMk cId="3710313675" sldId="388"/>
            <ac:spMk id="13" creationId="{D5E0A70D-2C24-4E6F-9D2A-4BD4887F0F16}"/>
          </ac:spMkLst>
        </pc:spChg>
        <pc:spChg chg="mod">
          <ac:chgData name="Neeraj Tiwary (DIGITAL/PETH)" userId="cb9d570b-d8cb-4541-835f-2b1f60317264" providerId="ADAL" clId="{A578380F-84B5-47C0-A233-6D914DD3D2B6}" dt="2020-05-26T23:35:30.097" v="24" actId="27636"/>
          <ac:spMkLst>
            <pc:docMk/>
            <pc:sldMk cId="3710313675" sldId="388"/>
            <ac:spMk id="23" creationId="{843EC7DE-1582-45DB-A885-DAF8286904E7}"/>
          </ac:spMkLst>
        </pc:spChg>
        <pc:spChg chg="del">
          <ac:chgData name="Neeraj Tiwary (DIGITAL/PETH)" userId="cb9d570b-d8cb-4541-835f-2b1f60317264" providerId="ADAL" clId="{A578380F-84B5-47C0-A233-6D914DD3D2B6}" dt="2020-05-27T00:17:38.804" v="25" actId="478"/>
          <ac:spMkLst>
            <pc:docMk/>
            <pc:sldMk cId="3710313675" sldId="388"/>
            <ac:spMk id="36" creationId="{CD08F670-C6E4-424B-9DE3-880E837BF041}"/>
          </ac:spMkLst>
        </pc:spChg>
        <pc:spChg chg="mod modVis">
          <ac:chgData name="Neeraj Tiwary (DIGITAL/PETH)" userId="cb9d570b-d8cb-4541-835f-2b1f60317264" providerId="ADAL" clId="{A578380F-84B5-47C0-A233-6D914DD3D2B6}" dt="2020-05-27T06:04:23.189" v="3890"/>
          <ac:spMkLst>
            <pc:docMk/>
            <pc:sldMk cId="3710313675" sldId="388"/>
            <ac:spMk id="38" creationId="{6E2DA9FC-5083-4721-A08A-66055BAB259F}"/>
          </ac:spMkLst>
        </pc:spChg>
        <pc:spChg chg="del">
          <ac:chgData name="Neeraj Tiwary (DIGITAL/PETH)" userId="cb9d570b-d8cb-4541-835f-2b1f60317264" providerId="ADAL" clId="{A578380F-84B5-47C0-A233-6D914DD3D2B6}" dt="2020-05-26T23:34:55.511" v="21"/>
          <ac:spMkLst>
            <pc:docMk/>
            <pc:sldMk cId="3710313675" sldId="388"/>
            <ac:spMk id="93" creationId="{4038CB10-1F5C-4D54-9DF7-12586DE5B007}"/>
          </ac:spMkLst>
        </pc:spChg>
        <pc:spChg chg="del">
          <ac:chgData name="Neeraj Tiwary (DIGITAL/PETH)" userId="cb9d570b-d8cb-4541-835f-2b1f60317264" providerId="ADAL" clId="{A578380F-84B5-47C0-A233-6D914DD3D2B6}" dt="2020-05-26T23:34:55.511" v="21"/>
          <ac:spMkLst>
            <pc:docMk/>
            <pc:sldMk cId="3710313675" sldId="388"/>
            <ac:spMk id="94" creationId="{36D30126-6314-4A93-B27E-5C66CF781924}"/>
          </ac:spMkLst>
        </pc:spChg>
        <pc:spChg chg="del">
          <ac:chgData name="Neeraj Tiwary (DIGITAL/PETH)" userId="cb9d570b-d8cb-4541-835f-2b1f60317264" providerId="ADAL" clId="{A578380F-84B5-47C0-A233-6D914DD3D2B6}" dt="2020-05-26T23:34:55.511" v="21"/>
          <ac:spMkLst>
            <pc:docMk/>
            <pc:sldMk cId="3710313675" sldId="388"/>
            <ac:spMk id="95" creationId="{73ED6512-6858-4552-B699-9A97FE9A4EA2}"/>
          </ac:spMkLst>
        </pc:spChg>
        <pc:picChg chg="mod">
          <ac:chgData name="Neeraj Tiwary (DIGITAL/PETH)" userId="cb9d570b-d8cb-4541-835f-2b1f60317264" providerId="ADAL" clId="{A578380F-84B5-47C0-A233-6D914DD3D2B6}" dt="2020-05-27T00:24:52.478" v="69" actId="1076"/>
          <ac:picMkLst>
            <pc:docMk/>
            <pc:sldMk cId="3710313675" sldId="388"/>
            <ac:picMk id="9" creationId="{D57AE218-51E7-44FE-A70E-408DDAD26855}"/>
          </ac:picMkLst>
        </pc:picChg>
      </pc:sldChg>
    </pc:docChg>
  </pc:docChgLst>
  <pc:docChgLst>
    <pc:chgData name="Anselm Saung Adrian Christopher (DS/DIGITAL)" userId="S::anselmsaungadrian.c@petronas.com::df03bc3a-cfc4-4465-81ea-ea6c436b4afe" providerId="AD" clId="Web-{90B6B2DF-2BBB-2104-C4FA-6F5FBC406007}"/>
    <pc:docChg chg="modSld">
      <pc:chgData name="Anselm Saung Adrian Christopher (DS/DIGITAL)" userId="S::anselmsaungadrian.c@petronas.com::df03bc3a-cfc4-4465-81ea-ea6c436b4afe" providerId="AD" clId="Web-{90B6B2DF-2BBB-2104-C4FA-6F5FBC406007}" dt="2022-03-14T06:11:30.686" v="1"/>
      <pc:docMkLst>
        <pc:docMk/>
      </pc:docMkLst>
      <pc:sldChg chg="modSp">
        <pc:chgData name="Anselm Saung Adrian Christopher (DS/DIGITAL)" userId="S::anselmsaungadrian.c@petronas.com::df03bc3a-cfc4-4465-81ea-ea6c436b4afe" providerId="AD" clId="Web-{90B6B2DF-2BBB-2104-C4FA-6F5FBC406007}" dt="2022-03-14T05:58:25.616" v="0" actId="20577"/>
        <pc:sldMkLst>
          <pc:docMk/>
          <pc:sldMk cId="3987229770" sldId="404"/>
        </pc:sldMkLst>
        <pc:spChg chg="mod">
          <ac:chgData name="Anselm Saung Adrian Christopher (DS/DIGITAL)" userId="S::anselmsaungadrian.c@petronas.com::df03bc3a-cfc4-4465-81ea-ea6c436b4afe" providerId="AD" clId="Web-{90B6B2DF-2BBB-2104-C4FA-6F5FBC406007}" dt="2022-03-14T05:58:25.616" v="0" actId="20577"/>
          <ac:spMkLst>
            <pc:docMk/>
            <pc:sldMk cId="3987229770" sldId="404"/>
            <ac:spMk id="14" creationId="{3E7E878F-9AAB-42EB-A3ED-76DB30806ED9}"/>
          </ac:spMkLst>
        </pc:spChg>
      </pc:sldChg>
      <pc:sldChg chg="mod modShow">
        <pc:chgData name="Anselm Saung Adrian Christopher (DS/DIGITAL)" userId="S::anselmsaungadrian.c@petronas.com::df03bc3a-cfc4-4465-81ea-ea6c436b4afe" providerId="AD" clId="Web-{90B6B2DF-2BBB-2104-C4FA-6F5FBC406007}" dt="2022-03-14T06:11:30.686" v="1"/>
        <pc:sldMkLst>
          <pc:docMk/>
          <pc:sldMk cId="2180479148" sldId="4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7F70-2EC6-4385-8E2A-C0FD09A2CD5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17C8-88D1-4B3C-B782-E83CBC7A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98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68F5BBB-D2F5-B348-9D4D-EB0BE5A61DBD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GB"/>
              <a:t>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86FCDF82-93C1-0549-BED2-51860D1A5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78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0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2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8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3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6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9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2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5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8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6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9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5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7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0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3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6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0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2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5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8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57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90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0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7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8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6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91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11AC2-7164-4381-B2AE-E162FDBE9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68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77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8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28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0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5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0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1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745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MY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61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6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0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800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1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10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97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513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1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416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37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425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6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MY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1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MY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MY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MY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5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MY"/>
              <a:t>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01E4-0ADD-984D-9668-07FDFB24A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685333"/>
            <a:ext cx="11160125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29191-151B-D344-A4A0-EE838FCFB7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6506" y="3434400"/>
            <a:ext cx="7061729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56775-7C61-C240-9631-E3AB755D2455}"/>
              </a:ext>
            </a:extLst>
          </p:cNvPr>
          <p:cNvSpPr txBox="1"/>
          <p:nvPr userDrawn="1"/>
        </p:nvSpPr>
        <p:spPr>
          <a:xfrm>
            <a:off x="51593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Petroliam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800" b="1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122454-4D70-C64D-AA05-0282A8996A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4795239"/>
            <a:ext cx="443198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to xxx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7ACB25-3D9D-9F4D-AD5C-4890D69AB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5124951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DD.MM.YY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61978B-84F0-D94D-A0F0-674E7AE1F9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815" y="586957"/>
            <a:ext cx="864698" cy="8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20AF90-BD79-D64D-BDD2-391E00B9FF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6340038"/>
            <a:ext cx="837849" cy="299323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6E5D0E0-15B3-A746-B109-ED82918511C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9777" y="1235075"/>
            <a:ext cx="7096285" cy="4881563"/>
          </a:xfrm>
        </p:spPr>
        <p:txBody>
          <a:bodyPr/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9789F5C-CC6E-1F41-A365-575B13846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777" y="368300"/>
            <a:ext cx="7096286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04AD6740-7075-D845-9577-EF331C5900A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4051138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5594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4FE55-FE0F-6444-B1AD-DDA4EA30783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70312" y="1234986"/>
            <a:ext cx="5305750" cy="488165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8C40434-0F1B-C84F-BE0E-83F79A59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0358A-ED75-E74E-8863-7CBE9D207BCF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F748CB81-AEA0-1F4E-9D39-3C4304B315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5318446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50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“Insert a quote here investing in visionary thinkers and technologies”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8EA725C-E44D-584C-BF08-D0F78444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rm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D090BF-DD82-AC49-B87C-DB4BFB4E7A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94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092A210-BF9C-334E-B3DC-069B129152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8639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11BA8FC-1F79-1D48-BC84-E9473BB1E0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638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8DFEE5-6D15-D04A-A5B9-E954AC9B63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4785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F9EA07A5-77EC-A341-AC8C-98280DAAE3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176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E9B2387C-3CE0-1745-B78C-BA5E42758E4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60931" y="3748183"/>
            <a:ext cx="2090191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3BE6B94E-66E0-7B45-9E15-8860414F1B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5213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1D3925C-ED51-E843-B09A-97B41662DA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77077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433C5FA-1864-CC49-9E48-EEC5D1706B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75263" y="4073278"/>
            <a:ext cx="2100799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EF9ACF-4C4A-3F4F-B788-3F06B7543CE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29331" y="1989312"/>
            <a:ext cx="1497600" cy="1317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E3ADDE-6567-444C-AAA3-2CC137862B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42659" y="2088312"/>
            <a:ext cx="1717199" cy="117000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10C2354-5991-B547-B547-8BB81D3D72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429" y="2037912"/>
            <a:ext cx="896400" cy="122040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74FD7CC-DDA4-DB43-9739-BC44AEFEF7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41662" y="1982112"/>
            <a:ext cx="1368000" cy="1332000"/>
          </a:xfrm>
          <a:blipFill>
            <a:blip r:embed="rId5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E1A44120-9613-DB4D-8E81-6D45C9E5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E57E89-A31D-0744-9D2C-0D1CB044649D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561C834-132B-5C4D-9EF2-355AA69A9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rm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5A1E24-5D43-EF47-B6EC-F2A0B4FBF85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6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D8F1C0-0165-F84D-A9A1-2F3499F440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624B90F7-4A6F-DD47-AA4F-E9856C4F62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1192" y="368300"/>
            <a:ext cx="4424871" cy="1432220"/>
          </a:xfrm>
        </p:spPr>
        <p:txBody>
          <a:bodyPr>
            <a:normAutofit/>
          </a:bodyPr>
          <a:lstStyle>
            <a:lvl1pPr marL="0" indent="0">
              <a:buNone/>
              <a:defRPr sz="50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2pPr>
            <a:lvl3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3pPr>
            <a:lvl4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4pPr>
            <a:lvl5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5pPr>
          </a:lstStyle>
          <a:p>
            <a:pPr lvl="0"/>
            <a:r>
              <a:rPr lang="en-US"/>
              <a:t>“Insert a quote here”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C9BE9-63A9-6740-ACC4-E401739D0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939" y="6325127"/>
            <a:ext cx="847220" cy="3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95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D311EA-8E47-3C43-8982-1B4712F09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2974962"/>
            <a:ext cx="11160125" cy="685799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 for your passion!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004D0-564A-CD47-A03A-D87866DF12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67732" y="4720049"/>
            <a:ext cx="857522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9443-62D5-3946-B662-A94824F500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2976" y="1087819"/>
            <a:ext cx="3771166" cy="49788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/>
              <a:t>Insert section title lorem ipsum</a:t>
            </a:r>
          </a:p>
          <a:p>
            <a:pPr lvl="1"/>
            <a:r>
              <a:rPr lang="en-US"/>
              <a:t>Insert section sub-title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9E5B-3034-D649-BDC5-75076A46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12EC47-1141-2E4E-9438-27891706CE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6" y="1087438"/>
            <a:ext cx="426719" cy="49788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9D9D8D3-6324-E04B-96A6-C4BF0D4FFB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3252" y="1087438"/>
            <a:ext cx="426720" cy="49788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2F7B4F3-A3CE-5047-9B82-DF9409EC0C8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552467" y="1087819"/>
            <a:ext cx="3771166" cy="49788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/>
              <a:t>Insert section title lorem ipsum</a:t>
            </a:r>
          </a:p>
          <a:p>
            <a:pPr lvl="1"/>
            <a:r>
              <a:rPr lang="en-US"/>
              <a:t>Insert section sub-title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7C6CC3AC-06F2-EB48-9E85-CAAE55E1E1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05427" y="1087438"/>
            <a:ext cx="426719" cy="49788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C32028C9-3604-7A4A-AD3A-729E2CF6D2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2743" y="1087438"/>
            <a:ext cx="426720" cy="49788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72AB114-BD65-DF4B-8CD8-F99B1CD6D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rm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3EED4-F92D-D34C-B60B-12C5308DA512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 dirty="0">
                <a:solidFill>
                  <a:srgbClr val="00B1A9"/>
                </a:solidFill>
              </a:rPr>
              <a:t>© 2020 Petroliam Nasional Berhad (PETRONAS)     |</a:t>
            </a:r>
            <a:endParaRPr lang="en-US" sz="800" dirty="0">
              <a:solidFill>
                <a:srgbClr val="00B1A9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C9C852-1FCF-E04B-882F-316F31814F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F81514-3118-404F-8EA9-FA97C514DE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9" y="1658061"/>
            <a:ext cx="6093206" cy="1770938"/>
          </a:xfrm>
        </p:spPr>
        <p:txBody>
          <a:bodyPr anchor="b" anchorCtr="0">
            <a:noAutofit/>
          </a:bodyPr>
          <a:lstStyle>
            <a:lvl1pPr algn="l">
              <a:defRPr sz="28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65CA924-D4FA-3F40-9A4B-234EDA4693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9" y="3429000"/>
            <a:ext cx="6093206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7AA0644-1236-CE4D-9D48-067CB8E7DA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4795238"/>
            <a:ext cx="6093205" cy="5869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/>
              <a:t>Description (optional).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42B77-3007-F943-BEA3-844323FC1B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314DB16-0C56-C044-9C28-C5F388C469C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5938" y="1234986"/>
            <a:ext cx="11160124" cy="488165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3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C551365-85A6-124E-BAE4-3128A5D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3E3EE1-08D9-8447-AE3C-413678F72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F52FA-CF44-444C-92F6-818F02D4960F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E889-3A6D-9C42-A55A-27476B93E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C551AA-75DE-BE4F-B1A2-A0215E5F7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7" y="1234986"/>
            <a:ext cx="5318447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28C022-3765-B34C-870E-AD02B8CBB2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70315" y="1235075"/>
            <a:ext cx="5305749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49C65F-E588-554E-9F3D-076C92CFD0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 keeping to a maximum of two 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60DA4-3232-7E4F-8C2F-46B9E991C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0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C551AA-75DE-BE4F-B1A2-A0215E5F7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7088524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CDBA8C0-2BC3-1641-8FA2-8E0256AAE4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0862" y="1235075"/>
            <a:ext cx="35352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EA851B0-4002-154A-A07B-D8C71D2E19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A79F6-F396-BD4E-9359-956C8A579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9E7C400-D876-1B4D-ABBC-8AC7B36A2F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3535200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01F4F26E-21F2-224A-B295-8F31F19CB8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87537" y="1235075"/>
            <a:ext cx="7088525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E03EB46-C4CC-464C-9AF6-82D82CF163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B8588-9C18-AA4D-9A60-76909679D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1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2019 </a:t>
            </a:r>
            <a:r>
              <a:rPr lang="pt" sz="800" err="1">
                <a:solidFill>
                  <a:srgbClr val="00B1A9"/>
                </a:solidFill>
              </a:rPr>
              <a:t>Petroliam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Nasional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Berhad</a:t>
            </a:r>
            <a:r>
              <a:rPr lang="pt" sz="800">
                <a:solidFill>
                  <a:srgbClr val="00B1A9"/>
                </a:solidFill>
              </a:rPr>
              <a:t>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762926E-123F-D74B-9640-D264C4178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7" y="1234986"/>
            <a:ext cx="5318447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878B502-0371-3E4D-A780-4D53CB18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9" y="368300"/>
            <a:ext cx="5305744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544DBCB-C2E9-8E4F-9E0E-782D67AF0A5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57616" y="0"/>
            <a:ext cx="5834383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928FC-D433-DC40-9FC2-818213B112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2019 </a:t>
            </a:r>
            <a:r>
              <a:rPr lang="pt" sz="800" err="1">
                <a:solidFill>
                  <a:srgbClr val="00B1A9"/>
                </a:solidFill>
              </a:rPr>
              <a:t>Petroliam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Nasional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Berhad</a:t>
            </a:r>
            <a:r>
              <a:rPr lang="pt" sz="800">
                <a:solidFill>
                  <a:srgbClr val="00B1A9"/>
                </a:solidFill>
              </a:rPr>
              <a:t>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5917B13-2354-A04A-A2D5-FF4CFEF3F86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8638" y="1235075"/>
            <a:ext cx="7075824" cy="4881563"/>
          </a:xfrm>
        </p:spPr>
        <p:txBody>
          <a:bodyPr/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4AEBEDC-4258-8F46-8C7E-AE4DD81350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9" y="368300"/>
            <a:ext cx="7075824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CAAC1F8-DC87-0D4F-A824-25897149CE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40861" y="0"/>
            <a:ext cx="4051138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E6991-77D9-5E4C-9E2B-0741B9F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2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DB87A-147C-9540-876F-8E4B95B9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8299"/>
            <a:ext cx="11160123" cy="637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64309-A57E-F343-9518-C3EBC798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234986"/>
            <a:ext cx="11160125" cy="48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1740E48-B9C5-5448-A0FB-4BAFE68A5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 anchor="ctr" anchorCtr="0"/>
          <a:lstStyle>
            <a:lvl1pPr algn="r">
              <a:defRPr sz="800">
                <a:solidFill>
                  <a:srgbClr val="00B1A9"/>
                </a:solidFill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4" r:id="rId4"/>
    <p:sldLayoutId id="2147483652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53" r:id="rId11"/>
    <p:sldLayoutId id="2147483655" r:id="rId12"/>
    <p:sldLayoutId id="2147483660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" Target="slide1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5.png"/><Relationship Id="rId5" Type="http://schemas.openxmlformats.org/officeDocument/2006/relationships/image" Target="../media/image210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2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2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9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43.png"/><Relationship Id="rId11" Type="http://schemas.openxmlformats.org/officeDocument/2006/relationships/image" Target="../media/image53.png"/><Relationship Id="rId5" Type="http://schemas.openxmlformats.org/officeDocument/2006/relationships/slide" Target="slide12.xml"/><Relationship Id="rId10" Type="http://schemas.openxmlformats.org/officeDocument/2006/relationships/image" Target="../media/image52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6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57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hyperlink" Target="https://towardsdatascience.com/understanding-adaboost-for-decision-tree-ff8f07d2851" TargetMode="External"/><Relationship Id="rId5" Type="http://schemas.openxmlformats.org/officeDocument/2006/relationships/image" Target="../media/image58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9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43.png"/><Relationship Id="rId11" Type="http://schemas.openxmlformats.org/officeDocument/2006/relationships/image" Target="../media/image63.png"/><Relationship Id="rId5" Type="http://schemas.openxmlformats.org/officeDocument/2006/relationships/slide" Target="slide12.xml"/><Relationship Id="rId10" Type="http://schemas.openxmlformats.org/officeDocument/2006/relationships/image" Target="../media/image62.png"/><Relationship Id="rId4" Type="http://schemas.openxmlformats.org/officeDocument/2006/relationships/notesSlide" Target="../notesSlides/notesSlide25.xml"/><Relationship Id="rId9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6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8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hyperlink" Target="http://storybydata.com/datacated-challenge/random-forest-classifier-in-layman-terms/" TargetMode="External"/><Relationship Id="rId5" Type="http://schemas.openxmlformats.org/officeDocument/2006/relationships/image" Target="../media/image67.png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9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43.png"/><Relationship Id="rId11" Type="http://schemas.openxmlformats.org/officeDocument/2006/relationships/image" Target="../media/image73.png"/><Relationship Id="rId5" Type="http://schemas.openxmlformats.org/officeDocument/2006/relationships/slide" Target="slide12.xml"/><Relationship Id="rId10" Type="http://schemas.openxmlformats.org/officeDocument/2006/relationships/image" Target="../media/image72.png"/><Relationship Id="rId4" Type="http://schemas.openxmlformats.org/officeDocument/2006/relationships/notesSlide" Target="../notesSlides/notesSlide28.xml"/><Relationship Id="rId9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6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77.png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8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43.png"/><Relationship Id="rId11" Type="http://schemas.openxmlformats.org/officeDocument/2006/relationships/image" Target="../media/image82.png"/><Relationship Id="rId5" Type="http://schemas.openxmlformats.org/officeDocument/2006/relationships/slide" Target="slide12.xml"/><Relationship Id="rId10" Type="http://schemas.openxmlformats.org/officeDocument/2006/relationships/image" Target="../media/image81.png"/><Relationship Id="rId4" Type="http://schemas.openxmlformats.org/officeDocument/2006/relationships/notesSlide" Target="../notesSlides/notesSlide32.xml"/><Relationship Id="rId9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5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86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7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43.png"/><Relationship Id="rId11" Type="http://schemas.openxmlformats.org/officeDocument/2006/relationships/image" Target="../media/image91.png"/><Relationship Id="rId5" Type="http://schemas.openxmlformats.org/officeDocument/2006/relationships/slide" Target="slide12.xml"/><Relationship Id="rId10" Type="http://schemas.openxmlformats.org/officeDocument/2006/relationships/image" Target="../media/image90.png"/><Relationship Id="rId4" Type="http://schemas.openxmlformats.org/officeDocument/2006/relationships/notesSlide" Target="../notesSlides/notesSlide36.xml"/><Relationship Id="rId9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4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notesSlide" Target="../notesSlides/notesSlide39.xml"/><Relationship Id="rId7" Type="http://schemas.microsoft.com/office/2007/relationships/hdphoto" Target="../media/hdphoto3.wdp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9.xml"/><Relationship Id="rId6" Type="http://schemas.openxmlformats.org/officeDocument/2006/relationships/image" Target="../media/image96.png"/><Relationship Id="rId5" Type="http://schemas.microsoft.com/office/2007/relationships/hdphoto" Target="../media/hdphoto2.wdp"/><Relationship Id="rId4" Type="http://schemas.openxmlformats.org/officeDocument/2006/relationships/image" Target="../media/image95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machine-learning/studio-module-reference/two-class-neural-network" TargetMode="External"/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docs.microsoft.com/en-us/azure/machine-learning/studio-module-reference/multiclass-logistic-regression" TargetMode="External"/><Relationship Id="rId12" Type="http://schemas.openxmlformats.org/officeDocument/2006/relationships/hyperlink" Target="https://gallery.cortanaintelligence.com/Experiment/CLASSIFICATION-EXPERIMENT-2" TargetMode="Externa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hyperlink" Target="https://docs.microsoft.com/en-us/azure/machine-learning/studio-module-reference/two-class-logistic-regression" TargetMode="External"/><Relationship Id="rId11" Type="http://schemas.openxmlformats.org/officeDocument/2006/relationships/hyperlink" Target="https://docs.microsoft.com/en-us/azure/machine-learning/studio-module-reference/two-class-decision-forest" TargetMode="External"/><Relationship Id="rId5" Type="http://schemas.openxmlformats.org/officeDocument/2006/relationships/hyperlink" Target="https://docs.microsoft.com/en-us/azure/machine-learning/studio-module-reference/machine-learning-initialize-model-classification" TargetMode="External"/><Relationship Id="rId10" Type="http://schemas.openxmlformats.org/officeDocument/2006/relationships/hyperlink" Target="https://docs.microsoft.com/en-us/azure/machine-learning/studio-module-reference/two-class-boosted-decision-tree" TargetMode="External"/><Relationship Id="rId4" Type="http://schemas.openxmlformats.org/officeDocument/2006/relationships/notesSlide" Target="../notesSlides/notesSlide41.xml"/><Relationship Id="rId9" Type="http://schemas.openxmlformats.org/officeDocument/2006/relationships/hyperlink" Target="https://docs.microsoft.com/en-us/azure/machine-learning/studio-module-reference/two-class-support-vector-machine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machine-learning/studio-module-reference/two-class-logistic-regression" TargetMode="External"/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towardsdatascience.com/understanding-adaboost-for-decision-tree-ff8f07d2851" TargetMode="Externa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hyperlink" Target="https://www.kdnuggets.com/2020/01/decision-tree-algorithm-explained.html" TargetMode="External"/><Relationship Id="rId11" Type="http://schemas.openxmlformats.org/officeDocument/2006/relationships/hyperlink" Target="https://www.researchgate.net/publication/312205163_Using_deep_learning_to_investigate_the_neuroimaging_correlates_of_psychiatric_and_neurological_disorders_Methods_and_applications" TargetMode="External"/><Relationship Id="rId5" Type="http://schemas.openxmlformats.org/officeDocument/2006/relationships/hyperlink" Target="https://docs.microsoft.com/en-us/azure/machine-learning/algorithm-cheat-sheet" TargetMode="External"/><Relationship Id="rId10" Type="http://schemas.openxmlformats.org/officeDocument/2006/relationships/hyperlink" Target="http://storybydata.com/datacated-challenge/random-forest-classifier-in-layman-terms/" TargetMode="External"/><Relationship Id="rId4" Type="http://schemas.openxmlformats.org/officeDocument/2006/relationships/notesSlide" Target="../notesSlides/notesSlide42.xml"/><Relationship Id="rId9" Type="http://schemas.openxmlformats.org/officeDocument/2006/relationships/hyperlink" Target="https://www.javatpoint.com/machine-learning-support-vector-machine-algorithm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machine-learning/algorithm-cheat-shee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hyperlink" Target="https://gallery.cortanaintelligence.com/Experiment/CLASSIFICATION-EXPERIMENT-DATA-INGESTION" TargetMode="Externa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F2CB-26C5-354A-BDBA-DDBBC8A77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685333"/>
            <a:ext cx="6737118" cy="1743666"/>
          </a:xfrm>
        </p:spPr>
        <p:txBody>
          <a:bodyPr/>
          <a:lstStyle/>
          <a:p>
            <a:r>
              <a:rPr lang="en-MW" dirty="0">
                <a:latin typeface="Arial"/>
                <a:cs typeface="Arial"/>
              </a:rPr>
              <a:t>A</a:t>
            </a:r>
            <a:r>
              <a:rPr lang="en-MY" dirty="0">
                <a:latin typeface="Arial"/>
                <a:cs typeface="Arial"/>
              </a:rPr>
              <a:t>z</a:t>
            </a:r>
            <a:r>
              <a:rPr lang="en-MW" dirty="0">
                <a:latin typeface="Arial"/>
                <a:cs typeface="Arial"/>
              </a:rPr>
              <a:t>u</a:t>
            </a:r>
            <a:r>
              <a:rPr lang="en-MY" dirty="0">
                <a:latin typeface="Arial"/>
                <a:cs typeface="Arial"/>
              </a:rPr>
              <a:t>r</a:t>
            </a:r>
            <a:r>
              <a:rPr lang="en-MW" dirty="0">
                <a:latin typeface="Arial"/>
                <a:cs typeface="Arial"/>
              </a:rPr>
              <a:t>e </a:t>
            </a:r>
            <a:r>
              <a:rPr lang="en-MY" dirty="0">
                <a:latin typeface="Arial"/>
                <a:cs typeface="Arial"/>
              </a:rPr>
              <a:t>M</a:t>
            </a:r>
            <a:r>
              <a:rPr lang="en-MW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 - Classification</a:t>
            </a:r>
          </a:p>
        </p:txBody>
      </p:sp>
      <p:sp>
        <p:nvSpPr>
          <p:cNvPr id="9" name="BJPseudoFooter"/>
          <p:cNvSpPr txBox="1"/>
          <p:nvPr>
            <p:custDataLst>
              <p:tags r:id="rId2"/>
            </p:custDataLst>
          </p:nvPr>
        </p:nvSpPr>
        <p:spPr>
          <a:xfrm>
            <a:off x="5851382" y="6660634"/>
            <a:ext cx="489236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  <a:endParaRPr lang="en-MY" sz="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EC3F244-BB6C-47DD-AE20-783BFD4B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Citizen Analytics – An Initiative by Data Science Team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2F50D-2925-4255-9B0E-00C856F8AFA8}"/>
              </a:ext>
            </a:extLst>
          </p:cNvPr>
          <p:cNvGrpSpPr/>
          <p:nvPr/>
        </p:nvGrpSpPr>
        <p:grpSpPr>
          <a:xfrm>
            <a:off x="515937" y="4170882"/>
            <a:ext cx="1799832" cy="579120"/>
            <a:chOff x="515937" y="4170882"/>
            <a:chExt cx="1799832" cy="579120"/>
          </a:xfrm>
        </p:grpSpPr>
        <p:sp>
          <p:nvSpPr>
            <p:cNvPr id="7" name="Flowchart: Terminator 6">
              <a:hlinkClick r:id="rId5" action="ppaction://hlinksldjump"/>
              <a:extLst>
                <a:ext uri="{FF2B5EF4-FFF2-40B4-BE49-F238E27FC236}">
                  <a16:creationId xmlns:a16="http://schemas.microsoft.com/office/drawing/2014/main" id="{B7155EFC-82B9-4C2D-BE68-D867C7645712}"/>
                </a:ext>
              </a:extLst>
            </p:cNvPr>
            <p:cNvSpPr/>
            <p:nvPr/>
          </p:nvSpPr>
          <p:spPr>
            <a:xfrm>
              <a:off x="515937" y="4170882"/>
              <a:ext cx="1799832" cy="579120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2"/>
                  </a:solidFill>
                </a:rPr>
                <a:t>   S T A R T </a:t>
              </a: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AF075B3-41A4-48E7-9238-D23E9573DF66}"/>
                </a:ext>
              </a:extLst>
            </p:cNvPr>
            <p:cNvSpPr/>
            <p:nvPr/>
          </p:nvSpPr>
          <p:spPr>
            <a:xfrm rot="5400000">
              <a:off x="1839662" y="4415780"/>
              <a:ext cx="81280" cy="85540"/>
            </a:xfrm>
            <a:prstGeom prst="triangl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2940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97"/>
    </mc:Choice>
    <mc:Fallback xmlns="">
      <p:transition spd="slow" advTm="190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915979"/>
            <a:ext cx="6332333" cy="1026042"/>
          </a:xfrm>
        </p:spPr>
        <p:txBody>
          <a:bodyPr/>
          <a:lstStyle/>
          <a:p>
            <a:r>
              <a:rPr lang="en-MY" sz="2800" b="1" dirty="0">
                <a:solidFill>
                  <a:schemeClr val="tx2"/>
                </a:solidFill>
              </a:rPr>
              <a:t>Two-class classification (Logistic Regression)</a:t>
            </a:r>
            <a:endParaRPr lang="en-MY" sz="2800" b="1" dirty="0"/>
          </a:p>
        </p:txBody>
      </p:sp>
      <p:sp>
        <p:nvSpPr>
          <p:cNvPr id="3" name="BJPseudoFooter">
            <a:extLst>
              <a:ext uri="{FF2B5EF4-FFF2-40B4-BE49-F238E27FC236}">
                <a16:creationId xmlns:a16="http://schemas.microsoft.com/office/drawing/2014/main" id="{143A9959-118A-48F0-9CD2-157727AAB8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1552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05F06A-64B2-49FF-96C0-0C668B4B2A77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530352" y="1234986"/>
                <a:ext cx="4099728" cy="4881652"/>
              </a:xfrm>
            </p:spPr>
            <p:txBody>
              <a:bodyPr/>
              <a:lstStyle/>
              <a:p>
                <a:r>
                  <a:rPr lang="en-MY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Logistic regression </a:t>
                </a:r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 well-known statistical technique that is used for modelling many kinds of problems.</a:t>
                </a:r>
              </a:p>
              <a:p>
                <a:r>
                  <a:rPr lang="en-MY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predicts the probability of occurrence of an event by fitting data to a logistic function.</a:t>
                </a:r>
                <a:endPara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sz="1400" dirty="0"/>
                  <a:t>The logistic distribution constrains the estimated probabilities to lie between 0 and 1.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sz="1400" dirty="0"/>
                  <a:t>The estimated probability is:</a:t>
                </a:r>
                <a:br>
                  <a:rPr lang="en-US" altLang="en-US" sz="1400" dirty="0"/>
                </a:br>
                <a:r>
                  <a:rPr lang="en-US" altLang="en-US" sz="1400" dirty="0"/>
                  <a:t>	</a:t>
                </a:r>
                <a:r>
                  <a:rPr lang="en-US" altLang="en-US" sz="1400" b="1" dirty="0"/>
                  <a:t>P (y = 1|x)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en-US" sz="1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sz="1400" b="1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en-US" sz="1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4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en-US" sz="1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en-US" sz="1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en-US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altLang="en-US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altLang="en-US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altLang="en-US" sz="1400" b="1" dirty="0"/>
              </a:p>
              <a:p>
                <a:r>
                  <a:rPr lang="en-US" altLang="en-US" sz="1400" dirty="0"/>
                  <a:t>      p is the probability that the event Y occurs</a:t>
                </a:r>
              </a:p>
              <a:p>
                <a:endParaRPr lang="en-US" alt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sz="1400" dirty="0"/>
                  <a:t>if you let </a:t>
                </a:r>
                <a:r>
                  <a:rPr lang="en-US" altLang="en-US" sz="1400" i="1" dirty="0">
                    <a:sym typeface="Symbol" panose="05050102010706020507" pitchFamily="18" charset="2"/>
                  </a:rPr>
                  <a:t></a:t>
                </a:r>
                <a:r>
                  <a:rPr lang="en-US" altLang="en-US" sz="1400" dirty="0"/>
                  <a:t> + </a:t>
                </a:r>
                <a:r>
                  <a:rPr lang="en-US" altLang="en-US" sz="1400" i="1" dirty="0">
                    <a:sym typeface="Symbol" panose="05050102010706020507" pitchFamily="18" charset="2"/>
                  </a:rPr>
                  <a:t></a:t>
                </a:r>
                <a:r>
                  <a:rPr lang="en-US" altLang="en-US" sz="1400" i="1" dirty="0"/>
                  <a:t> </a:t>
                </a:r>
                <a:r>
                  <a:rPr lang="en-US" altLang="en-US" sz="1400" dirty="0"/>
                  <a:t>X =0, then p = .50 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400" dirty="0"/>
                  <a:t>     as </a:t>
                </a:r>
                <a:r>
                  <a:rPr lang="en-US" altLang="en-US" sz="1400" i="1" dirty="0">
                    <a:sym typeface="Symbol" panose="05050102010706020507" pitchFamily="18" charset="2"/>
                  </a:rPr>
                  <a:t></a:t>
                </a:r>
                <a:r>
                  <a:rPr lang="en-US" altLang="en-US" sz="1400" dirty="0"/>
                  <a:t> + </a:t>
                </a:r>
                <a:r>
                  <a:rPr lang="en-US" altLang="en-US" sz="1400" i="1" dirty="0">
                    <a:sym typeface="Symbol" panose="05050102010706020507" pitchFamily="18" charset="2"/>
                  </a:rPr>
                  <a:t></a:t>
                </a:r>
                <a:r>
                  <a:rPr lang="en-US" altLang="en-US" sz="1400" i="1" dirty="0"/>
                  <a:t> </a:t>
                </a:r>
                <a:r>
                  <a:rPr lang="en-US" altLang="en-US" sz="1400" dirty="0"/>
                  <a:t>X gets really big, p approaches 1 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en-US" sz="1400" dirty="0"/>
                  <a:t>     as </a:t>
                </a:r>
                <a:r>
                  <a:rPr lang="en-US" altLang="en-US" sz="1400" i="1" dirty="0">
                    <a:sym typeface="Symbol" panose="05050102010706020507" pitchFamily="18" charset="2"/>
                  </a:rPr>
                  <a:t></a:t>
                </a:r>
                <a:r>
                  <a:rPr lang="en-US" altLang="en-US" sz="1400" dirty="0"/>
                  <a:t> + </a:t>
                </a:r>
                <a:r>
                  <a:rPr lang="en-US" altLang="en-US" sz="1400" i="1" dirty="0">
                    <a:sym typeface="Symbol" panose="05050102010706020507" pitchFamily="18" charset="2"/>
                  </a:rPr>
                  <a:t></a:t>
                </a:r>
                <a:r>
                  <a:rPr lang="en-US" altLang="en-US" sz="1400" i="1" dirty="0"/>
                  <a:t> </a:t>
                </a:r>
                <a:r>
                  <a:rPr lang="en-US" altLang="en-US" sz="1400" dirty="0"/>
                  <a:t>X gets really small, p approaches 0</a:t>
                </a:r>
              </a:p>
              <a:p>
                <a:endParaRPr lang="en-US" altLang="en-US" sz="14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C05F06A-64B2-49FF-96C0-0C668B4B2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530352" y="1234986"/>
                <a:ext cx="4099728" cy="4881652"/>
              </a:xfrm>
              <a:blipFill>
                <a:blip r:embed="rId5"/>
                <a:stretch>
                  <a:fillRect l="-446" t="-250" r="-743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0A70D-2C24-4E6F-9D2A-4BD4887F0F16}"/>
              </a:ext>
            </a:extLst>
          </p:cNvPr>
          <p:cNvSpPr/>
          <p:nvPr/>
        </p:nvSpPr>
        <p:spPr>
          <a:xfrm>
            <a:off x="4619393" y="1234986"/>
            <a:ext cx="7056669" cy="303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Logistic Regression</a:t>
            </a:r>
            <a:endParaRPr lang="en-MY" sz="1600" b="1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Logistic Regression?</a:t>
            </a:r>
            <a:endParaRPr lang="en-MY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FAAADE-4480-49A3-BD33-72E0C7174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2069" y="1569658"/>
            <a:ext cx="5031316" cy="45469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03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Load the data into dataset area</a:t>
            </a:r>
          </a:p>
          <a:p>
            <a:pPr marL="342900" indent="-342900"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Create an empty experiment</a:t>
            </a:r>
          </a:p>
          <a:p>
            <a:pPr marL="342900" indent="-342900">
              <a:buAutoNum type="arabicPeriod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Drag the uploaded dataset</a:t>
            </a:r>
          </a:p>
          <a:p>
            <a:pPr algn="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0A70D-2C24-4E6F-9D2A-4BD4887F0F16}"/>
              </a:ext>
            </a:extLst>
          </p:cNvPr>
          <p:cNvSpPr/>
          <p:nvPr/>
        </p:nvSpPr>
        <p:spPr>
          <a:xfrm>
            <a:off x="4615667" y="1245034"/>
            <a:ext cx="7060396" cy="28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Logistic Regression - Experiment</a:t>
            </a:r>
            <a:endParaRPr lang="en-MY" sz="1600" b="1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Logistic Regression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F6459-A03D-4054-A334-8C57D8E44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393" y="1538430"/>
            <a:ext cx="2748067" cy="23882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E30EBF-CA9F-4C3E-AB31-B9A3D10F5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394" y="3943875"/>
            <a:ext cx="7050668" cy="17965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BD6417-93F2-42D6-BA58-674034D9E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3461" y="1537618"/>
            <a:ext cx="4302601" cy="23923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610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Visualize the data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new modified column named “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Total_guest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” is already there.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No missing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values as already been taken care in previous sections.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columns are properly categorized for data types.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(Cont..)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0A70D-2C24-4E6F-9D2A-4BD4887F0F16}"/>
              </a:ext>
            </a:extLst>
          </p:cNvPr>
          <p:cNvSpPr/>
          <p:nvPr/>
        </p:nvSpPr>
        <p:spPr>
          <a:xfrm>
            <a:off x="4730047" y="1234986"/>
            <a:ext cx="6946015" cy="315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Visualize data</a:t>
            </a:r>
            <a:endParaRPr lang="en-MY" sz="1600" b="1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Logistic Regression</a:t>
            </a:r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BD5209-738D-46F3-88CA-30F4B922F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048" y="1550176"/>
            <a:ext cx="6946014" cy="35180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229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correction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split data in experiment area.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the parameters as selected.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Select columns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specific columns.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0A70D-2C24-4E6F-9D2A-4BD4887F0F16}"/>
              </a:ext>
            </a:extLst>
          </p:cNvPr>
          <p:cNvSpPr/>
          <p:nvPr/>
        </p:nvSpPr>
        <p:spPr>
          <a:xfrm>
            <a:off x="4615667" y="1234986"/>
            <a:ext cx="7060396" cy="28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– Filter &amp; Select columns</a:t>
            </a:r>
            <a:endParaRPr lang="en-MY" sz="1600" b="1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Logistic Regression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9E9DC-1968-42C9-A5AC-86DCBE223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938" y="3514889"/>
            <a:ext cx="1975982" cy="2825696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E7ED8-1047-479C-89C9-07819F38D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1717" y="3893589"/>
            <a:ext cx="4821613" cy="2410807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DE70D-D9D5-4435-B506-A59BE1895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763" y="1540449"/>
            <a:ext cx="3500299" cy="2341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3D9267-DEB6-4D14-A8A5-BD0233597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2938" y="1540730"/>
            <a:ext cx="3552825" cy="19819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36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5155654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Edit Metadata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“Edit Metadata”.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the parameters as selected.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Convert to Indicator values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“Convert to Indicator Values”.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Split data for model development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“Split Data”.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0A70D-2C24-4E6F-9D2A-4BD4887F0F16}"/>
              </a:ext>
            </a:extLst>
          </p:cNvPr>
          <p:cNvSpPr/>
          <p:nvPr/>
        </p:nvSpPr>
        <p:spPr>
          <a:xfrm>
            <a:off x="4615667" y="1234986"/>
            <a:ext cx="7060396" cy="28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Categorical and Indicator variables</a:t>
            </a:r>
            <a:endParaRPr lang="en-MY" sz="1600" b="1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Logistic Regression</a:t>
            </a:r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224E6-D2DE-4600-A480-7BF1B6E27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394" y="2622296"/>
            <a:ext cx="2074655" cy="3615161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7C25C-1861-46BA-9783-9FE9DA17A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741" y="1540730"/>
            <a:ext cx="2470938" cy="891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514267-0A78-4FD4-B8A8-F5608F8E2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1432" y="2622296"/>
            <a:ext cx="2389555" cy="2772021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775C5B-2ABA-4FB5-AD47-5ED4391954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5394" y="1538429"/>
            <a:ext cx="2485525" cy="891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337C4A-9937-4288-9130-4A03EEF010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1407" y="1535371"/>
            <a:ext cx="2074655" cy="10615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8A37AC-C318-4B60-A976-1C3CBEAE83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5321" y="2622296"/>
            <a:ext cx="1706672" cy="3048923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57C282-EC66-4296-9518-58EFE8B9D0DC}"/>
              </a:ext>
            </a:extLst>
          </p:cNvPr>
          <p:cNvSpPr txBox="1"/>
          <p:nvPr/>
        </p:nvSpPr>
        <p:spPr>
          <a:xfrm>
            <a:off x="3366266" y="3160911"/>
            <a:ext cx="1595488" cy="583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200" i="1" dirty="0" err="1">
                <a:highlight>
                  <a:srgbClr val="FFFF00"/>
                </a:highlight>
              </a:rPr>
              <a:t>Categoricals</a:t>
            </a:r>
            <a:r>
              <a:rPr lang="en-GB" sz="1200" i="1" dirty="0">
                <a:highlight>
                  <a:srgbClr val="FFFF00"/>
                </a:highlight>
              </a:rPr>
              <a:t> -&gt; Each class own column with 1 or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649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5"/>
            <a:ext cx="4099728" cy="5072549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Two-class logistic regression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“Two-Class Logistic Regression”.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“Train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Score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“Score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Logistic Regression</a:t>
            </a:r>
            <a:endParaRPr lang="en-MY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6CAD67-F4FD-49B2-99BC-A9C0D0141118}"/>
              </a:ext>
            </a:extLst>
          </p:cNvPr>
          <p:cNvGrpSpPr/>
          <p:nvPr/>
        </p:nvGrpSpPr>
        <p:grpSpPr>
          <a:xfrm>
            <a:off x="4615667" y="1234986"/>
            <a:ext cx="7060396" cy="1430393"/>
            <a:chOff x="4615667" y="1234986"/>
            <a:chExt cx="7060396" cy="14303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0A70D-2C24-4E6F-9D2A-4BD4887F0F16}"/>
                </a:ext>
              </a:extLst>
            </p:cNvPr>
            <p:cNvSpPr/>
            <p:nvPr/>
          </p:nvSpPr>
          <p:spPr>
            <a:xfrm>
              <a:off x="4615667" y="1234986"/>
              <a:ext cx="7060396" cy="286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Development</a:t>
              </a:r>
              <a:endParaRPr lang="en-MY" sz="16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9E6290-6075-41F5-92C4-A23217E4B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0771" y="1536565"/>
              <a:ext cx="2490242" cy="112881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751F981-7A82-4D19-85E2-AD84C379B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900" y="2680670"/>
            <a:ext cx="2039109" cy="3634743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D42E46-19C7-4205-84BB-D732C1AFE3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5787" y="1537686"/>
            <a:ext cx="2378409" cy="17989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9B31C7-0AEF-4DDF-A8CB-A4C804BD69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4225" y="3429001"/>
            <a:ext cx="1921532" cy="2009104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FCF42D-A9A1-487D-BB7A-A500382646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923" y="1533521"/>
            <a:ext cx="2172139" cy="12102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11B0C6-3062-44CE-A99C-75C7AD4C6A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8973" y="2764986"/>
            <a:ext cx="1782947" cy="3551485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715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883300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“Evaluate Model”.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the output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Understand the ROC curve.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Understand the 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0A70D-2C24-4E6F-9D2A-4BD4887F0F16}"/>
              </a:ext>
            </a:extLst>
          </p:cNvPr>
          <p:cNvSpPr/>
          <p:nvPr/>
        </p:nvSpPr>
        <p:spPr>
          <a:xfrm>
            <a:off x="4615667" y="1234986"/>
            <a:ext cx="7060396" cy="28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Evaluation</a:t>
            </a:r>
            <a:endParaRPr lang="en-MY" sz="1600" b="1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Logistic Regression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E2CC2-5C0F-4E42-98A1-4A6F5C5C7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392" y="1540730"/>
            <a:ext cx="3642533" cy="2585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2D33EB-899C-4099-89C1-FD8553155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393" y="4125814"/>
            <a:ext cx="7050669" cy="19401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246ABD-68A1-4842-8462-2A70A11CA5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7651" y="1527665"/>
            <a:ext cx="3398412" cy="2598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FBE88C-240B-4F57-9EF7-D1123EC415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1104" y="4162717"/>
            <a:ext cx="2591146" cy="23789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05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915979"/>
            <a:ext cx="6575526" cy="1026042"/>
          </a:xfrm>
        </p:spPr>
        <p:txBody>
          <a:bodyPr/>
          <a:lstStyle/>
          <a:p>
            <a:r>
              <a:rPr lang="en-MY" sz="2800" b="1" dirty="0">
                <a:solidFill>
                  <a:schemeClr val="tx2"/>
                </a:solidFill>
              </a:rPr>
              <a:t>Multi-class classification (Logistic Regression)</a:t>
            </a:r>
            <a:endParaRPr lang="en-MY" sz="2800" b="1" dirty="0"/>
          </a:p>
        </p:txBody>
      </p:sp>
      <p:sp>
        <p:nvSpPr>
          <p:cNvPr id="3" name="BJPseudoFooter">
            <a:extLst>
              <a:ext uri="{FF2B5EF4-FFF2-40B4-BE49-F238E27FC236}">
                <a16:creationId xmlns:a16="http://schemas.microsoft.com/office/drawing/2014/main" id="{143A9959-118A-48F0-9CD2-157727AAB8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8000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4881652"/>
          </a:xfrm>
        </p:spPr>
        <p:txBody>
          <a:bodyPr/>
          <a:lstStyle/>
          <a:p>
            <a:r>
              <a:rPr lang="en-MY" sz="1400" b="1" dirty="0">
                <a:latin typeface="Arial" panose="020B0604020202020204" pitchFamily="34" charset="0"/>
                <a:cs typeface="Arial" panose="020B0604020202020204" pitchFamily="34" charset="0"/>
              </a:rPr>
              <a:t>Multi-class logistic regression </a:t>
            </a: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is a modelling algorithm that can be used to predict multiple values.</a:t>
            </a:r>
          </a:p>
          <a:p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In its vanilla form logistic regression is used to do binary classification. </a:t>
            </a:r>
          </a:p>
          <a:p>
            <a:r>
              <a:rPr lang="en-MY" sz="1400" b="1" dirty="0">
                <a:latin typeface="Arial" panose="020B0604020202020204" pitchFamily="34" charset="0"/>
                <a:cs typeface="Arial" panose="020B0604020202020204" pitchFamily="34" charset="0"/>
              </a:rPr>
              <a:t>Multiclass classification </a:t>
            </a: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with logistic regression can be done either through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the one-vs-rest scheme in which for each class a binary classification problem of data belonging or not to that class is done,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or changing the loss function to cross- entropy loss.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Multi-Class Logistic Regression?</a:t>
            </a:r>
            <a:endParaRPr lang="en-MY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8481A3-FC38-4A97-9259-BBB7554A28C0}"/>
              </a:ext>
            </a:extLst>
          </p:cNvPr>
          <p:cNvGrpSpPr/>
          <p:nvPr/>
        </p:nvGrpSpPr>
        <p:grpSpPr>
          <a:xfrm>
            <a:off x="4619393" y="1245377"/>
            <a:ext cx="7056669" cy="4789663"/>
            <a:chOff x="4619393" y="1245377"/>
            <a:chExt cx="7056669" cy="47896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0A70D-2C24-4E6F-9D2A-4BD4887F0F16}"/>
                </a:ext>
              </a:extLst>
            </p:cNvPr>
            <p:cNvSpPr/>
            <p:nvPr/>
          </p:nvSpPr>
          <p:spPr>
            <a:xfrm>
              <a:off x="4619393" y="1245377"/>
              <a:ext cx="7056669" cy="3034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Logistic Regression</a:t>
              </a:r>
              <a:endParaRPr lang="en-MY" sz="1600" b="1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395095-49D8-4584-94AD-52169BD3D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357" y="1548158"/>
              <a:ext cx="5193123" cy="448688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2CC059-2CAE-43D8-80FE-A4208BF96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923" y="4956521"/>
            <a:ext cx="2912604" cy="10090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54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JPseudoFooter">
            <a:extLst>
              <a:ext uri="{FF2B5EF4-FFF2-40B4-BE49-F238E27FC236}">
                <a16:creationId xmlns:a16="http://schemas.microsoft.com/office/drawing/2014/main" id="{94336D12-F53D-44F4-91E2-10A47817E47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2BA27E-E89B-4449-BF74-E02AF4EB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424732"/>
          </a:xfrm>
        </p:spPr>
        <p:txBody>
          <a:bodyPr anchor="t" anchorCtr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Learning Objectives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F9446-1705-4C91-8581-4FDD9D2EC01D}"/>
              </a:ext>
            </a:extLst>
          </p:cNvPr>
          <p:cNvSpPr/>
          <p:nvPr/>
        </p:nvSpPr>
        <p:spPr>
          <a:xfrm>
            <a:off x="528638" y="762866"/>
            <a:ext cx="4302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By the end of this module, you will be able to: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697544-796C-4C13-8754-28237DDB2368}"/>
              </a:ext>
            </a:extLst>
          </p:cNvPr>
          <p:cNvGrpSpPr/>
          <p:nvPr/>
        </p:nvGrpSpPr>
        <p:grpSpPr>
          <a:xfrm>
            <a:off x="654586" y="1471142"/>
            <a:ext cx="8488397" cy="3915717"/>
            <a:chOff x="654586" y="1545544"/>
            <a:chExt cx="8488397" cy="3915717"/>
          </a:xfrm>
        </p:grpSpPr>
        <p:sp>
          <p:nvSpPr>
            <p:cNvPr id="5" name="Shape 35">
              <a:extLst>
                <a:ext uri="{FF2B5EF4-FFF2-40B4-BE49-F238E27FC236}">
                  <a16:creationId xmlns:a16="http://schemas.microsoft.com/office/drawing/2014/main" id="{8E8702A6-ABB3-47EB-A2CC-4227A5A24236}"/>
                </a:ext>
              </a:extLst>
            </p:cNvPr>
            <p:cNvSpPr/>
            <p:nvPr/>
          </p:nvSpPr>
          <p:spPr>
            <a:xfrm rot="5400000">
              <a:off x="143492" y="2056639"/>
              <a:ext cx="1310319" cy="288129"/>
            </a:xfrm>
            <a:prstGeom prst="rect">
              <a:avLst/>
            </a:prstGeom>
            <a:solidFill>
              <a:schemeClr val="tx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Roboto Regular"/>
                  <a:ea typeface="Roboto Regular"/>
                  <a:cs typeface="Roboto Regular"/>
                  <a:sym typeface="Roboto Regular"/>
                </a:defRPr>
              </a:pPr>
              <a:endParaRPr/>
            </a:p>
          </p:txBody>
        </p:sp>
        <p:sp>
          <p:nvSpPr>
            <p:cNvPr id="8" name="Shape 40">
              <a:extLst>
                <a:ext uri="{FF2B5EF4-FFF2-40B4-BE49-F238E27FC236}">
                  <a16:creationId xmlns:a16="http://schemas.microsoft.com/office/drawing/2014/main" id="{D674168D-DC68-4C94-ABE6-88FBC419FF0A}"/>
                </a:ext>
              </a:extLst>
            </p:cNvPr>
            <p:cNvSpPr/>
            <p:nvPr/>
          </p:nvSpPr>
          <p:spPr>
            <a:xfrm>
              <a:off x="2575437" y="2077593"/>
              <a:ext cx="6567546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1600" dirty="0">
                  <a:latin typeface="+mj-lt"/>
                  <a:ea typeface="Museo Sans 300" charset="0"/>
                  <a:cs typeface="Museo Sans 300" charset="0"/>
                  <a:sym typeface="Roboto Light"/>
                </a:rPr>
                <a:t>Define classification and how it works</a:t>
              </a:r>
              <a:endParaRPr sz="1600" dirty="0">
                <a:latin typeface="+mj-lt"/>
                <a:ea typeface="Museo Sans 300" charset="0"/>
                <a:cs typeface="Museo Sans 300" charset="0"/>
                <a:sym typeface="Roboto Light"/>
              </a:endParaRPr>
            </a:p>
          </p:txBody>
        </p:sp>
        <p:sp>
          <p:nvSpPr>
            <p:cNvPr id="12" name="Shape 35">
              <a:extLst>
                <a:ext uri="{FF2B5EF4-FFF2-40B4-BE49-F238E27FC236}">
                  <a16:creationId xmlns:a16="http://schemas.microsoft.com/office/drawing/2014/main" id="{F143F2F4-F481-45D6-86B4-10FBD10C7AB4}"/>
                </a:ext>
              </a:extLst>
            </p:cNvPr>
            <p:cNvSpPr/>
            <p:nvPr/>
          </p:nvSpPr>
          <p:spPr>
            <a:xfrm rot="5400000">
              <a:off x="143491" y="3366958"/>
              <a:ext cx="1310319" cy="28812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/>
              <a:endParaRPr>
                <a:solidFill>
                  <a:srgbClr val="FFFFFF"/>
                </a:solidFill>
                <a:latin typeface="Roboto Regular"/>
              </a:endParaRPr>
            </a:p>
          </p:txBody>
        </p:sp>
        <p:sp>
          <p:nvSpPr>
            <p:cNvPr id="13" name="Shape 35">
              <a:extLst>
                <a:ext uri="{FF2B5EF4-FFF2-40B4-BE49-F238E27FC236}">
                  <a16:creationId xmlns:a16="http://schemas.microsoft.com/office/drawing/2014/main" id="{8C66DD82-14F5-4E0D-BF5A-A4A70EE90F9B}"/>
                </a:ext>
              </a:extLst>
            </p:cNvPr>
            <p:cNvSpPr/>
            <p:nvPr/>
          </p:nvSpPr>
          <p:spPr>
            <a:xfrm rot="5400000">
              <a:off x="143491" y="4662037"/>
              <a:ext cx="1310319" cy="288129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/>
              <a:endParaRPr>
                <a:solidFill>
                  <a:srgbClr val="FFFFFF"/>
                </a:solidFill>
                <a:latin typeface="Roboto Regular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83C2AD-4A44-4AFF-9E65-3B62797F17EB}"/>
                </a:ext>
              </a:extLst>
            </p:cNvPr>
            <p:cNvSpPr/>
            <p:nvPr/>
          </p:nvSpPr>
          <p:spPr>
            <a:xfrm>
              <a:off x="2467863" y="3341745"/>
              <a:ext cx="66751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ea typeface="Museo Sans 300" charset="0"/>
                  <a:cs typeface="Museo Sans 300" charset="0"/>
                  <a:sym typeface="Roboto Light"/>
                </a:rPr>
                <a:t>Describe different types of classification algorithms</a:t>
              </a:r>
            </a:p>
          </p:txBody>
        </p:sp>
        <p:sp>
          <p:nvSpPr>
            <p:cNvPr id="15" name="Shape 40">
              <a:extLst>
                <a:ext uri="{FF2B5EF4-FFF2-40B4-BE49-F238E27FC236}">
                  <a16:creationId xmlns:a16="http://schemas.microsoft.com/office/drawing/2014/main" id="{1EBF3741-60B2-4713-A1B2-4FD3244CD9A3}"/>
                </a:ext>
              </a:extLst>
            </p:cNvPr>
            <p:cNvSpPr/>
            <p:nvPr/>
          </p:nvSpPr>
          <p:spPr>
            <a:xfrm>
              <a:off x="1165540" y="1862149"/>
              <a:ext cx="840835" cy="6771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sz="4400" b="1" dirty="0">
                  <a:solidFill>
                    <a:schemeClr val="tx2"/>
                  </a:solidFill>
                  <a:latin typeface="+mj-lt"/>
                  <a:ea typeface="Museo Sans 700" charset="0"/>
                  <a:cs typeface="Museo Sans 700" charset="0"/>
                  <a:sym typeface="Roboto Bold"/>
                </a:rPr>
                <a:t>0</a:t>
              </a:r>
              <a:r>
                <a:rPr lang="en-US" sz="4400" b="1" dirty="0">
                  <a:solidFill>
                    <a:schemeClr val="tx2"/>
                  </a:solidFill>
                  <a:latin typeface="+mj-lt"/>
                  <a:ea typeface="Museo Sans 700" charset="0"/>
                  <a:cs typeface="Museo Sans 700" charset="0"/>
                  <a:sym typeface="Roboto Bold"/>
                </a:rPr>
                <a:t>1</a:t>
              </a:r>
              <a:endParaRPr lang="en-US" sz="1100" dirty="0">
                <a:solidFill>
                  <a:schemeClr val="tx2"/>
                </a:solidFill>
                <a:latin typeface="+mj-lt"/>
                <a:ea typeface="Museo Sans 300" charset="0"/>
                <a:cs typeface="Museo Sans 300" charset="0"/>
                <a:sym typeface="Roboto Light"/>
              </a:endParaRPr>
            </a:p>
          </p:txBody>
        </p:sp>
        <p:sp>
          <p:nvSpPr>
            <p:cNvPr id="17" name="Shape 40">
              <a:extLst>
                <a:ext uri="{FF2B5EF4-FFF2-40B4-BE49-F238E27FC236}">
                  <a16:creationId xmlns:a16="http://schemas.microsoft.com/office/drawing/2014/main" id="{7210303F-C847-4BC7-B1D7-86446E225B0E}"/>
                </a:ext>
              </a:extLst>
            </p:cNvPr>
            <p:cNvSpPr/>
            <p:nvPr/>
          </p:nvSpPr>
          <p:spPr>
            <a:xfrm>
              <a:off x="1165540" y="3172468"/>
              <a:ext cx="840835" cy="6771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sz="4400" b="1" dirty="0">
                  <a:solidFill>
                    <a:schemeClr val="accent2"/>
                  </a:solidFill>
                  <a:latin typeface="+mj-lt"/>
                  <a:ea typeface="Museo Sans 700" charset="0"/>
                  <a:cs typeface="Museo Sans 700" charset="0"/>
                  <a:sym typeface="Roboto Bold"/>
                </a:rPr>
                <a:t>0</a:t>
              </a:r>
              <a:r>
                <a:rPr lang="en-US" sz="4400" b="1" dirty="0">
                  <a:solidFill>
                    <a:schemeClr val="accent2"/>
                  </a:solidFill>
                  <a:latin typeface="+mj-lt"/>
                  <a:ea typeface="Museo Sans 700" charset="0"/>
                  <a:cs typeface="Museo Sans 700" charset="0"/>
                  <a:sym typeface="Roboto Bold"/>
                </a:rPr>
                <a:t>2</a:t>
              </a:r>
              <a:endParaRPr lang="en-US" sz="1100" dirty="0">
                <a:solidFill>
                  <a:schemeClr val="accent2"/>
                </a:solidFill>
                <a:latin typeface="+mj-lt"/>
                <a:ea typeface="Museo Sans 300" charset="0"/>
                <a:cs typeface="Museo Sans 300" charset="0"/>
                <a:sym typeface="Roboto Light"/>
              </a:endParaRPr>
            </a:p>
          </p:txBody>
        </p:sp>
        <p:sp>
          <p:nvSpPr>
            <p:cNvPr id="18" name="Shape 40">
              <a:extLst>
                <a:ext uri="{FF2B5EF4-FFF2-40B4-BE49-F238E27FC236}">
                  <a16:creationId xmlns:a16="http://schemas.microsoft.com/office/drawing/2014/main" id="{ABB3EC87-B470-42F3-9766-D0951B8083D9}"/>
                </a:ext>
              </a:extLst>
            </p:cNvPr>
            <p:cNvSpPr/>
            <p:nvPr/>
          </p:nvSpPr>
          <p:spPr>
            <a:xfrm>
              <a:off x="1165540" y="4467547"/>
              <a:ext cx="840835" cy="67710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sz="4400" b="1" dirty="0">
                  <a:solidFill>
                    <a:schemeClr val="accent3"/>
                  </a:solidFill>
                  <a:latin typeface="+mj-lt"/>
                  <a:ea typeface="Museo Sans 700" charset="0"/>
                  <a:cs typeface="Museo Sans 700" charset="0"/>
                  <a:sym typeface="Roboto Bold"/>
                </a:rPr>
                <a:t>0</a:t>
              </a:r>
              <a:r>
                <a:rPr lang="en-US" sz="4400" b="1" dirty="0">
                  <a:solidFill>
                    <a:schemeClr val="accent3"/>
                  </a:solidFill>
                  <a:latin typeface="+mj-lt"/>
                  <a:ea typeface="Museo Sans 700" charset="0"/>
                  <a:cs typeface="Museo Sans 700" charset="0"/>
                  <a:sym typeface="Roboto Bold"/>
                </a:rPr>
                <a:t>3</a:t>
              </a:r>
              <a:endParaRPr lang="en-US" sz="1100" dirty="0">
                <a:solidFill>
                  <a:schemeClr val="accent3"/>
                </a:solidFill>
                <a:latin typeface="+mj-lt"/>
                <a:ea typeface="Museo Sans 300" charset="0"/>
                <a:cs typeface="Museo Sans 300" charset="0"/>
                <a:sym typeface="Roboto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673C3F-9BDB-4B8B-AB62-55E265A5B334}"/>
                </a:ext>
              </a:extLst>
            </p:cNvPr>
            <p:cNvSpPr/>
            <p:nvPr/>
          </p:nvSpPr>
          <p:spPr>
            <a:xfrm>
              <a:off x="2467863" y="4664662"/>
              <a:ext cx="667512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Learn how to perform classification in Azure ML Studio 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89581318-5E68-4DDA-8C5B-412183A7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6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5511254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data. Though multi-class isn’t suitable in this use case but shown just for depiction purpose only.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Follow Steps 1 to 9 mentioned 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slides 9 to 12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Multi-class logistic regression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“Multi-Class Logistic Regression”.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“Train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Score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“Score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0A70D-2C24-4E6F-9D2A-4BD4887F0F16}"/>
              </a:ext>
            </a:extLst>
          </p:cNvPr>
          <p:cNvSpPr/>
          <p:nvPr/>
        </p:nvSpPr>
        <p:spPr>
          <a:xfrm>
            <a:off x="4615667" y="1234986"/>
            <a:ext cx="7060396" cy="28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Development</a:t>
            </a:r>
            <a:endParaRPr lang="en-MY" sz="1600" b="1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Multi-Class Logistic Regression</a:t>
            </a:r>
            <a:endParaRPr lang="en-MY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9B31C7-0AEF-4DDF-A8CB-A4C804BD6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060" y="2964083"/>
            <a:ext cx="2378408" cy="2458649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C047ED-83D5-46CB-B64A-CE3325BEA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393" y="1540730"/>
            <a:ext cx="2480667" cy="1137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A533B5-B7AD-4397-B40F-C1EC598758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895" y="2695307"/>
            <a:ext cx="1904945" cy="3654854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250361-7DA4-489A-8766-AD0ED933A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0655" y="1533322"/>
            <a:ext cx="2373541" cy="13661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27C130-433C-41E1-AF27-71768184F3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3922" y="1541550"/>
            <a:ext cx="2172140" cy="12744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768CE2-075F-46C0-BE01-40EDB58599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0004" y="2833112"/>
            <a:ext cx="1991644" cy="347769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183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“Evaluate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the output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Understand the Metrics.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Multi-Class Logistic Regression</a:t>
            </a:r>
            <a:endParaRPr lang="en-MY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7422EB-3E66-44EB-8BEA-582FC96B52D2}"/>
              </a:ext>
            </a:extLst>
          </p:cNvPr>
          <p:cNvGrpSpPr/>
          <p:nvPr/>
        </p:nvGrpSpPr>
        <p:grpSpPr>
          <a:xfrm>
            <a:off x="4615667" y="1234986"/>
            <a:ext cx="7060396" cy="2522449"/>
            <a:chOff x="4615667" y="1234986"/>
            <a:chExt cx="7060396" cy="25224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0A70D-2C24-4E6F-9D2A-4BD4887F0F16}"/>
                </a:ext>
              </a:extLst>
            </p:cNvPr>
            <p:cNvSpPr/>
            <p:nvPr/>
          </p:nvSpPr>
          <p:spPr>
            <a:xfrm>
              <a:off x="4615667" y="1234986"/>
              <a:ext cx="7060396" cy="286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Model Evaluation</a:t>
              </a:r>
              <a:endParaRPr lang="en-MY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4A655CD-34EF-4D76-AA4C-DB84A17E9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5393" y="1540259"/>
              <a:ext cx="3078913" cy="221717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B19B3E7-E0F6-4855-AAE3-BDC676C23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962" y="1538430"/>
            <a:ext cx="3495100" cy="2214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10EDE5-F879-4B95-AEE6-9DB665A4A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393" y="3752559"/>
            <a:ext cx="3555569" cy="27011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21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915979"/>
            <a:ext cx="6332333" cy="1026042"/>
          </a:xfrm>
        </p:spPr>
        <p:txBody>
          <a:bodyPr/>
          <a:lstStyle/>
          <a:p>
            <a:r>
              <a:rPr lang="en-MY" sz="2800" b="1" dirty="0">
                <a:solidFill>
                  <a:schemeClr val="tx2"/>
                </a:solidFill>
              </a:rPr>
              <a:t>Decision Tree </a:t>
            </a:r>
          </a:p>
        </p:txBody>
      </p:sp>
      <p:sp>
        <p:nvSpPr>
          <p:cNvPr id="3" name="BJPseudoFooter">
            <a:extLst>
              <a:ext uri="{FF2B5EF4-FFF2-40B4-BE49-F238E27FC236}">
                <a16:creationId xmlns:a16="http://schemas.microsoft.com/office/drawing/2014/main" id="{143A9959-118A-48F0-9CD2-157727AAB8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910776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182522" cy="4881652"/>
          </a:xfrm>
        </p:spPr>
        <p:txBody>
          <a:bodyPr/>
          <a:lstStyle/>
          <a:p>
            <a:r>
              <a:rPr lang="en-MY" sz="1400" b="1" dirty="0">
                <a:latin typeface="Arial" panose="020B0604020202020204" pitchFamily="34" charset="0"/>
                <a:cs typeface="Arial" panose="020B0604020202020204" pitchFamily="34" charset="0"/>
              </a:rPr>
              <a:t>Decision tree </a:t>
            </a: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is a supervised learning method.</a:t>
            </a:r>
          </a:p>
          <a:p>
            <a:r>
              <a:rPr lang="en-MY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uses a tree like graph or model of decisions and their possible consequences.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Various variations are available such as: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Boosted Decision Tree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Decision Forest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Decision Jungle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Can be used for categorical as well as continuous variables.</a:t>
            </a:r>
          </a:p>
          <a:p>
            <a:r>
              <a:rPr lang="en-US" alt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Key Terms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Root Node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Entire population or sample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Splitting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Process of diving a node into sub-nodes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Decision Node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Sub-node splits into further sub-nodes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Leaf / Terminal Node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Nodes do not split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Branch / Sub-Tree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Sub section of entire tree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Decision Tree?</a:t>
            </a:r>
            <a:endParaRPr lang="en-MY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68C60-F001-4693-933A-20C0CB6AA1FA}"/>
              </a:ext>
            </a:extLst>
          </p:cNvPr>
          <p:cNvGrpSpPr/>
          <p:nvPr/>
        </p:nvGrpSpPr>
        <p:grpSpPr>
          <a:xfrm>
            <a:off x="4619393" y="1234986"/>
            <a:ext cx="7070159" cy="4358397"/>
            <a:chOff x="4619393" y="1234986"/>
            <a:chExt cx="7070159" cy="43583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10F8A4-3182-48FA-A450-9CA26E4044AA}"/>
                </a:ext>
              </a:extLst>
            </p:cNvPr>
            <p:cNvGrpSpPr/>
            <p:nvPr/>
          </p:nvGrpSpPr>
          <p:grpSpPr>
            <a:xfrm>
              <a:off x="4619393" y="1234986"/>
              <a:ext cx="7070159" cy="3835143"/>
              <a:chOff x="4619393" y="1234986"/>
              <a:chExt cx="7070159" cy="383514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E0A70D-2C24-4E6F-9D2A-4BD4887F0F16}"/>
                  </a:ext>
                </a:extLst>
              </p:cNvPr>
              <p:cNvSpPr/>
              <p:nvPr/>
            </p:nvSpPr>
            <p:spPr>
              <a:xfrm>
                <a:off x="4619393" y="1234986"/>
                <a:ext cx="7056669" cy="3034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Decision Tree</a:t>
                </a:r>
                <a:endParaRPr lang="en-MY" sz="1600" b="1" dirty="0"/>
              </a:p>
            </p:txBody>
          </p:sp>
          <p:pic>
            <p:nvPicPr>
              <p:cNvPr id="1026" name="Picture 2" descr="Decision Tree Algorithm, Explained">
                <a:extLst>
                  <a:ext uri="{FF2B5EF4-FFF2-40B4-BE49-F238E27FC236}">
                    <a16:creationId xmlns:a16="http://schemas.microsoft.com/office/drawing/2014/main" id="{5610C788-821D-48EC-8908-229342E32A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29121" y="1550176"/>
                <a:ext cx="7060431" cy="3519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C7F01D-B282-4271-8EEC-61EB02EB1519}"/>
                </a:ext>
              </a:extLst>
            </p:cNvPr>
            <p:cNvSpPr txBox="1"/>
            <p:nvPr/>
          </p:nvSpPr>
          <p:spPr>
            <a:xfrm>
              <a:off x="4712874" y="5131718"/>
              <a:ext cx="6948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Source: Decision Tree Algorithm, Explained. https://www.kdnuggets.com/2020/01/decision-tree-algorithm-explained.html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40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Implies to train the Decision Tree in a sequence.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Learn from the previous tree by focusing on incorrect observations.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 new model with higher weight for incorrect observations from previous sequence.</a:t>
            </a:r>
          </a:p>
          <a:p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Two-Class Boosted Decision Tree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is based on boosted decision tree algorithm.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is an ensemble learning method.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Among the easiest method to get top performance.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of the more memory intensive learners.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2-Class Boosted Decision Tree?</a:t>
            </a:r>
            <a:endParaRPr lang="en-MY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450FCC-96C5-4B18-86C2-602E76984518}"/>
              </a:ext>
            </a:extLst>
          </p:cNvPr>
          <p:cNvGrpSpPr/>
          <p:nvPr/>
        </p:nvGrpSpPr>
        <p:grpSpPr>
          <a:xfrm>
            <a:off x="4543218" y="1234986"/>
            <a:ext cx="7132844" cy="3665232"/>
            <a:chOff x="4543218" y="1234986"/>
            <a:chExt cx="7132844" cy="36652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FA4F0F6-B950-4921-A938-7844B51E1AB3}"/>
                </a:ext>
              </a:extLst>
            </p:cNvPr>
            <p:cNvGrpSpPr/>
            <p:nvPr/>
          </p:nvGrpSpPr>
          <p:grpSpPr>
            <a:xfrm>
              <a:off x="4619393" y="1234986"/>
              <a:ext cx="7056669" cy="3131043"/>
              <a:chOff x="4619393" y="1234986"/>
              <a:chExt cx="7056669" cy="313104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E0A70D-2C24-4E6F-9D2A-4BD4887F0F16}"/>
                  </a:ext>
                </a:extLst>
              </p:cNvPr>
              <p:cNvSpPr/>
              <p:nvPr/>
            </p:nvSpPr>
            <p:spPr>
              <a:xfrm>
                <a:off x="4619393" y="1234986"/>
                <a:ext cx="7056669" cy="3034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Boosted Decision Tree</a:t>
                </a:r>
                <a:endParaRPr lang="en-MY" sz="1600" b="1" dirty="0"/>
              </a:p>
            </p:txBody>
          </p:sp>
          <p:pic>
            <p:nvPicPr>
              <p:cNvPr id="2050" name="Picture 2" descr="Understanding AdaBoost for Decision Tree - Towards Data Science">
                <a:extLst>
                  <a:ext uri="{FF2B5EF4-FFF2-40B4-BE49-F238E27FC236}">
                    <a16:creationId xmlns:a16="http://schemas.microsoft.com/office/drawing/2014/main" id="{2D4D88D2-76B6-4B09-ACAA-1D591AC20D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0366" y="1550177"/>
                <a:ext cx="7045696" cy="281585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6FC317-78FE-499D-8504-1F7E92EEE845}"/>
                </a:ext>
              </a:extLst>
            </p:cNvPr>
            <p:cNvSpPr txBox="1"/>
            <p:nvPr/>
          </p:nvSpPr>
          <p:spPr>
            <a:xfrm>
              <a:off x="4543218" y="4438553"/>
              <a:ext cx="7118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Source: Understanding AdaBoost for Decision Tree. </a:t>
              </a:r>
              <a:r>
                <a:rPr lang="en-US" sz="1200" dirty="0">
                  <a:hlinkClick r:id="rId6"/>
                </a:rPr>
                <a:t>https://towardsdatascience.com/understanding-adaboost-for-decision-tree-ff8f07d2851</a:t>
              </a:r>
              <a:endParaRPr lang="en-US" sz="1200" i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45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Follow Steps 1 to 9 mentioned 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slides 9 to 12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0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Two-Class Boosted Decision Tree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“Two-Class Boosted Decision Tree”.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“Train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Score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“Score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Boosted Decision Tree</a:t>
            </a:r>
            <a:endParaRPr lang="en-MY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9B31C7-0AEF-4DDF-A8CB-A4C804BD6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4643" y="2876181"/>
            <a:ext cx="2142966" cy="2049115"/>
          </a:xfrm>
          <a:prstGeom prst="rect">
            <a:avLst/>
          </a:prstGeom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7190060-3BBF-4833-AF77-98529E8408A7}"/>
              </a:ext>
            </a:extLst>
          </p:cNvPr>
          <p:cNvGrpSpPr/>
          <p:nvPr/>
        </p:nvGrpSpPr>
        <p:grpSpPr>
          <a:xfrm>
            <a:off x="4610911" y="1234985"/>
            <a:ext cx="7065152" cy="1459577"/>
            <a:chOff x="4610911" y="1234985"/>
            <a:chExt cx="7065152" cy="14595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0A70D-2C24-4E6F-9D2A-4BD4887F0F16}"/>
                </a:ext>
              </a:extLst>
            </p:cNvPr>
            <p:cNvSpPr/>
            <p:nvPr/>
          </p:nvSpPr>
          <p:spPr>
            <a:xfrm>
              <a:off x="4610911" y="1234985"/>
              <a:ext cx="7065152" cy="2894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Development</a:t>
              </a:r>
              <a:endParaRPr lang="en-MY" sz="16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F995AF-FCB9-4EFE-A475-D3A5F4079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10911" y="1541551"/>
              <a:ext cx="2495149" cy="115301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A82D069-9E36-4C3B-8C84-94AF3FDFC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3651" y="2711718"/>
            <a:ext cx="2009668" cy="3606512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23805C-582C-45B6-9D8D-00496E260C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4643" y="1531002"/>
            <a:ext cx="2379553" cy="12923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B7DBF5-A090-4F74-AE5C-43715E224D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0348" y="1531002"/>
            <a:ext cx="2175713" cy="12849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73AF2E-C9A1-4914-B3D0-D3896E8788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3252" y="2841020"/>
            <a:ext cx="1669906" cy="3477210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766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“Evaluate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the output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Understand the ROC curve.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Understand the 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Boosted Decision Tree</a:t>
            </a:r>
            <a:endParaRPr lang="en-MY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A64C86-A91F-455C-A3FA-90AB6488585C}"/>
              </a:ext>
            </a:extLst>
          </p:cNvPr>
          <p:cNvGrpSpPr/>
          <p:nvPr/>
        </p:nvGrpSpPr>
        <p:grpSpPr>
          <a:xfrm>
            <a:off x="4615667" y="1234986"/>
            <a:ext cx="7060396" cy="2679269"/>
            <a:chOff x="4615667" y="1234986"/>
            <a:chExt cx="7060396" cy="26792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0A70D-2C24-4E6F-9D2A-4BD4887F0F16}"/>
                </a:ext>
              </a:extLst>
            </p:cNvPr>
            <p:cNvSpPr/>
            <p:nvPr/>
          </p:nvSpPr>
          <p:spPr>
            <a:xfrm>
              <a:off x="4615667" y="1234986"/>
              <a:ext cx="7060396" cy="286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Evaluation</a:t>
              </a:r>
              <a:endParaRPr lang="en-MY" sz="16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1A8F5D-1E22-4379-ABB1-8ABB016B3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5393" y="1521274"/>
              <a:ext cx="3555569" cy="23929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4DBBB8-8A81-41E9-BDE2-59009CC5E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0962" y="1521274"/>
            <a:ext cx="3495100" cy="23929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3A31B-93BA-4C1E-AE79-C1A29588D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393" y="3914255"/>
            <a:ext cx="7050669" cy="23248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099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Various models are built in parallel.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All models vote to predict the final prediction.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Many individual classification trees are created, using the entire dataset, but different (usually randomized) starting points. 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Two-Class Decision Forest Tree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is based on bagging decision tree algorithm.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is an ensemble learning method.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Building multiple decision trees and then </a:t>
            </a:r>
            <a:r>
              <a:rPr lang="en-MY" sz="1400" b="1" dirty="0">
                <a:latin typeface="Arial" panose="020B0604020202020204" pitchFamily="34" charset="0"/>
                <a:cs typeface="Arial" panose="020B0604020202020204" pitchFamily="34" charset="0"/>
              </a:rPr>
              <a:t>voting</a:t>
            </a: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 on the most popular output class.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Trees can accommodate noisy data and many features</a:t>
            </a:r>
            <a:r>
              <a:rPr lang="en-MY" dirty="0"/>
              <a:t>.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2-Class Decision Forest Tree?</a:t>
            </a:r>
            <a:endParaRPr lang="en-MY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28AE7D-3EE8-4544-B37D-429E5AFCEA03}"/>
              </a:ext>
            </a:extLst>
          </p:cNvPr>
          <p:cNvGrpSpPr/>
          <p:nvPr/>
        </p:nvGrpSpPr>
        <p:grpSpPr>
          <a:xfrm>
            <a:off x="4615665" y="1234986"/>
            <a:ext cx="7132844" cy="4961036"/>
            <a:chOff x="4615665" y="1234986"/>
            <a:chExt cx="7132844" cy="49610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F44270-30A9-4D40-84DA-0DEF459789B4}"/>
                </a:ext>
              </a:extLst>
            </p:cNvPr>
            <p:cNvGrpSpPr/>
            <p:nvPr/>
          </p:nvGrpSpPr>
          <p:grpSpPr>
            <a:xfrm>
              <a:off x="4615665" y="1234986"/>
              <a:ext cx="7060397" cy="4416930"/>
              <a:chOff x="4615665" y="1234986"/>
              <a:chExt cx="7060397" cy="441693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E0A70D-2C24-4E6F-9D2A-4BD4887F0F16}"/>
                  </a:ext>
                </a:extLst>
              </p:cNvPr>
              <p:cNvSpPr/>
              <p:nvPr/>
            </p:nvSpPr>
            <p:spPr>
              <a:xfrm>
                <a:off x="4615665" y="1234986"/>
                <a:ext cx="7060397" cy="3151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Decision Forest</a:t>
                </a:r>
                <a:endParaRPr lang="en-MY" sz="1600" b="1" dirty="0"/>
              </a:p>
            </p:txBody>
          </p:sp>
          <p:pic>
            <p:nvPicPr>
              <p:cNvPr id="3074" name="Picture 2" descr="Decision Tree and Decision Forest - File Exchange - MATLAB Central">
                <a:extLst>
                  <a:ext uri="{FF2B5EF4-FFF2-40B4-BE49-F238E27FC236}">
                    <a16:creationId xmlns:a16="http://schemas.microsoft.com/office/drawing/2014/main" id="{A4DF13F0-5874-4072-8B4C-223AF576AF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0294" y="1567332"/>
                <a:ext cx="6067794" cy="4084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4CEF02-5DD9-4FB0-BE29-D2B3F5EA542D}"/>
                </a:ext>
              </a:extLst>
            </p:cNvPr>
            <p:cNvSpPr txBox="1"/>
            <p:nvPr/>
          </p:nvSpPr>
          <p:spPr>
            <a:xfrm>
              <a:off x="4630080" y="5734357"/>
              <a:ext cx="71184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Source: Random Forest Classifier in Layman Terms. </a:t>
              </a:r>
              <a:r>
                <a:rPr lang="en-US" sz="1200" dirty="0">
                  <a:hlinkClick r:id="rId6"/>
                </a:rPr>
                <a:t>http://storybydata.com/datacated-challenge/random-forest-classifier-in-layman-terms/</a:t>
              </a:r>
              <a:endParaRPr lang="en-US" sz="1200" i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40FB110-F2D5-4B8D-BD00-8163789AB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447479" y="2143139"/>
            <a:ext cx="5317472" cy="23119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84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Follow Steps 1 to 9 mentioned 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slides 9 to 12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0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Two-Class Decision Forest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“Two-Class Decision Forest”.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“Train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Score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“Score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Decision Forest</a:t>
            </a:r>
            <a:endParaRPr lang="en-MY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9B31C7-0AEF-4DDF-A8CB-A4C804BD6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011" y="3028697"/>
            <a:ext cx="2256812" cy="2458649"/>
          </a:xfrm>
          <a:prstGeom prst="rect">
            <a:avLst/>
          </a:prstGeom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A2045E7-7CC5-4067-B2B1-919C84011704}"/>
              </a:ext>
            </a:extLst>
          </p:cNvPr>
          <p:cNvGrpSpPr/>
          <p:nvPr/>
        </p:nvGrpSpPr>
        <p:grpSpPr>
          <a:xfrm>
            <a:off x="4615667" y="1234986"/>
            <a:ext cx="7060392" cy="1459576"/>
            <a:chOff x="4615667" y="1234986"/>
            <a:chExt cx="7060392" cy="14595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0A70D-2C24-4E6F-9D2A-4BD4887F0F16}"/>
                </a:ext>
              </a:extLst>
            </p:cNvPr>
            <p:cNvSpPr/>
            <p:nvPr/>
          </p:nvSpPr>
          <p:spPr>
            <a:xfrm>
              <a:off x="4615667" y="1234986"/>
              <a:ext cx="7060392" cy="286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Development</a:t>
              </a:r>
              <a:endParaRPr lang="en-MY" sz="16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925A07-A20C-41A2-BC8E-513868132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1819" y="1538430"/>
              <a:ext cx="2485526" cy="11561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AC62FAD-F118-4575-B0D8-042ED50E6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2125" y="2711718"/>
            <a:ext cx="2004914" cy="3606030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E2937D-533E-4DFC-B609-0CCE433E77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4639" y="1538430"/>
            <a:ext cx="2379555" cy="13726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80A5A5-4C8C-470F-B763-2408BFDC40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1488" y="1538430"/>
            <a:ext cx="2174571" cy="12728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2B6EA5-BB33-4DF6-872F-DE204D00E5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7378" y="2828450"/>
            <a:ext cx="1882791" cy="3489298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410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“Evaluate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the output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Understand the ROC curve.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Understand the 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Decision Forest</a:t>
            </a:r>
            <a:endParaRPr lang="en-MY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4DB997-E3EE-4710-ABFF-9A2B3D50D849}"/>
              </a:ext>
            </a:extLst>
          </p:cNvPr>
          <p:cNvGrpSpPr/>
          <p:nvPr/>
        </p:nvGrpSpPr>
        <p:grpSpPr>
          <a:xfrm>
            <a:off x="4615667" y="1234986"/>
            <a:ext cx="7060396" cy="2729921"/>
            <a:chOff x="4615667" y="1234986"/>
            <a:chExt cx="7060396" cy="27299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0A70D-2C24-4E6F-9D2A-4BD4887F0F16}"/>
                </a:ext>
              </a:extLst>
            </p:cNvPr>
            <p:cNvSpPr/>
            <p:nvPr/>
          </p:nvSpPr>
          <p:spPr>
            <a:xfrm>
              <a:off x="4615667" y="1234986"/>
              <a:ext cx="7060396" cy="286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Evaluation</a:t>
              </a:r>
              <a:endParaRPr lang="en-MY" sz="16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600227-66F2-4CDD-84CA-A236C752C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5392" y="1531003"/>
              <a:ext cx="3555569" cy="2433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E7FFBB3-CC68-495B-A3FC-DCB4C47F0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0686" y="1531004"/>
            <a:ext cx="3485375" cy="24339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A17062-3824-4B5B-96E9-2F5EBBBF9C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391" y="3982063"/>
            <a:ext cx="7050669" cy="1924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27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63BBF9-6AE6-4F35-918D-9D174D33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776" y="1155554"/>
            <a:ext cx="9455348" cy="8381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Classification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b="0" dirty="0">
                <a:solidFill>
                  <a:schemeClr val="tx1"/>
                </a:solidFill>
              </a:rPr>
              <a:t>What is classification?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b="0" dirty="0">
                <a:solidFill>
                  <a:schemeClr val="tx1"/>
                </a:solidFill>
              </a:rPr>
              <a:t>Classification modeling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MW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DB779-336C-452F-998E-2A89539C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1D36-4742-4938-906F-FF471696CE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352" y="1155554"/>
            <a:ext cx="426719" cy="2425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01.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FE6F98-3EBE-4CBF-BC21-B8520BB2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  <a:endParaRPr lang="en-MY" dirty="0"/>
          </a:p>
        </p:txBody>
      </p:sp>
      <p:sp>
        <p:nvSpPr>
          <p:cNvPr id="10" name="BJPseudoFooter">
            <a:extLst>
              <a:ext uri="{FF2B5EF4-FFF2-40B4-BE49-F238E27FC236}">
                <a16:creationId xmlns:a16="http://schemas.microsoft.com/office/drawing/2014/main" id="{35C16E87-9B8F-4E42-877E-129E1DD79A3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8DD21F4-0285-4765-B473-5DDE740B9C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88621" y="1155554"/>
            <a:ext cx="426720" cy="387520"/>
          </a:xfrm>
        </p:spPr>
        <p:txBody>
          <a:bodyPr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04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614CC56-8E7E-4732-BC2D-C58B13C3EE42}"/>
              </a:ext>
            </a:extLst>
          </p:cNvPr>
          <p:cNvSpPr txBox="1">
            <a:spLocks/>
          </p:cNvSpPr>
          <p:nvPr/>
        </p:nvSpPr>
        <p:spPr>
          <a:xfrm>
            <a:off x="530352" y="2154452"/>
            <a:ext cx="426719" cy="297198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02.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564250B-2022-4681-8CA7-1D74574A915A}"/>
              </a:ext>
            </a:extLst>
          </p:cNvPr>
          <p:cNvSpPr txBox="1">
            <a:spLocks/>
          </p:cNvSpPr>
          <p:nvPr/>
        </p:nvSpPr>
        <p:spPr>
          <a:xfrm>
            <a:off x="530352" y="3162029"/>
            <a:ext cx="426719" cy="297198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03.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B38868D-1A77-4E1C-9F56-7075AE5234D0}"/>
              </a:ext>
            </a:extLst>
          </p:cNvPr>
          <p:cNvSpPr txBox="1">
            <a:spLocks/>
          </p:cNvSpPr>
          <p:nvPr/>
        </p:nvSpPr>
        <p:spPr>
          <a:xfrm>
            <a:off x="530491" y="4184875"/>
            <a:ext cx="426719" cy="297198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04.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AAF8496-96D5-4299-8480-015F37C44C67}"/>
              </a:ext>
            </a:extLst>
          </p:cNvPr>
          <p:cNvSpPr txBox="1">
            <a:spLocks/>
          </p:cNvSpPr>
          <p:nvPr/>
        </p:nvSpPr>
        <p:spPr>
          <a:xfrm>
            <a:off x="6225784" y="1155554"/>
            <a:ext cx="426719" cy="297198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05.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9D71B4C-45C4-48DC-BBBC-4626BA00FE78}"/>
              </a:ext>
            </a:extLst>
          </p:cNvPr>
          <p:cNvSpPr txBox="1">
            <a:spLocks/>
          </p:cNvSpPr>
          <p:nvPr/>
        </p:nvSpPr>
        <p:spPr>
          <a:xfrm>
            <a:off x="6225784" y="2154452"/>
            <a:ext cx="426719" cy="297198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06.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C0418-2192-4A31-99A5-281DE9941B8B}"/>
              </a:ext>
            </a:extLst>
          </p:cNvPr>
          <p:cNvSpPr/>
          <p:nvPr/>
        </p:nvSpPr>
        <p:spPr>
          <a:xfrm>
            <a:off x="1027776" y="215445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6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Two-class classification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2-class Logistic Regression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2B8B1-0AE7-4395-9253-5B74E3B12F86}"/>
              </a:ext>
            </a:extLst>
          </p:cNvPr>
          <p:cNvSpPr/>
          <p:nvPr/>
        </p:nvSpPr>
        <p:spPr>
          <a:xfrm>
            <a:off x="1027776" y="316202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MY" sz="16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Multi-class classification</a:t>
            </a:r>
            <a:endParaRPr lang="en-US" sz="1600" b="1" dirty="0">
              <a:solidFill>
                <a:srgbClr val="00B1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Multiclass Logistic Regression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35E20C-F3AC-4AE7-AC18-03AA121CE24F}"/>
              </a:ext>
            </a:extLst>
          </p:cNvPr>
          <p:cNvSpPr/>
          <p:nvPr/>
        </p:nvSpPr>
        <p:spPr>
          <a:xfrm>
            <a:off x="1027915" y="418487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6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2-class Boosted Decision Tree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2-class Decision Forest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B49FA-4850-4772-92A2-5854193079F1}"/>
              </a:ext>
            </a:extLst>
          </p:cNvPr>
          <p:cNvSpPr/>
          <p:nvPr/>
        </p:nvSpPr>
        <p:spPr>
          <a:xfrm>
            <a:off x="6723208" y="115555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6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Networks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E0EC89-F88C-45BA-8341-4B8431D18311}"/>
              </a:ext>
            </a:extLst>
          </p:cNvPr>
          <p:cNvSpPr/>
          <p:nvPr/>
        </p:nvSpPr>
        <p:spPr>
          <a:xfrm>
            <a:off x="6723208" y="215445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6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</a:p>
          <a:p>
            <a:pPr marL="342900" lvl="0" indent="-342900">
              <a:buFont typeface="+mj-lt"/>
              <a:buAutoNum type="alphaLcPeriod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Hands-on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2893F77-196D-4C56-B4DE-9F898962C894}"/>
              </a:ext>
            </a:extLst>
          </p:cNvPr>
          <p:cNvSpPr txBox="1">
            <a:spLocks/>
          </p:cNvSpPr>
          <p:nvPr/>
        </p:nvSpPr>
        <p:spPr>
          <a:xfrm>
            <a:off x="5388621" y="2154452"/>
            <a:ext cx="426720" cy="38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07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AD55EF9-574C-4FFD-90F8-12DAC4A1DB5A}"/>
              </a:ext>
            </a:extLst>
          </p:cNvPr>
          <p:cNvSpPr txBox="1">
            <a:spLocks/>
          </p:cNvSpPr>
          <p:nvPr/>
        </p:nvSpPr>
        <p:spPr>
          <a:xfrm>
            <a:off x="5388621" y="3162029"/>
            <a:ext cx="426720" cy="38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15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6593472-0162-48D0-9EFB-BC97453988DE}"/>
              </a:ext>
            </a:extLst>
          </p:cNvPr>
          <p:cNvSpPr txBox="1">
            <a:spLocks/>
          </p:cNvSpPr>
          <p:nvPr/>
        </p:nvSpPr>
        <p:spPr>
          <a:xfrm>
            <a:off x="5388621" y="4184875"/>
            <a:ext cx="426720" cy="38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19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A1D56A-6C2E-44DB-88B6-D8F0D66A4964}"/>
              </a:ext>
            </a:extLst>
          </p:cNvPr>
          <p:cNvCxnSpPr>
            <a:cxnSpLocks/>
          </p:cNvCxnSpPr>
          <p:nvPr/>
        </p:nvCxnSpPr>
        <p:spPr>
          <a:xfrm>
            <a:off x="6096000" y="1155554"/>
            <a:ext cx="0" cy="4602849"/>
          </a:xfrm>
          <a:prstGeom prst="line">
            <a:avLst/>
          </a:prstGeom>
          <a:ln w="28575">
            <a:solidFill>
              <a:srgbClr val="E7E8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AD11716-D2A4-4907-981A-3ADB4E998556}"/>
              </a:ext>
            </a:extLst>
          </p:cNvPr>
          <p:cNvSpPr txBox="1">
            <a:spLocks/>
          </p:cNvSpPr>
          <p:nvPr/>
        </p:nvSpPr>
        <p:spPr>
          <a:xfrm>
            <a:off x="6225784" y="3162029"/>
            <a:ext cx="426719" cy="297198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07.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B5E0D7-1620-43EC-95AB-126F36D8955D}"/>
              </a:ext>
            </a:extLst>
          </p:cNvPr>
          <p:cNvSpPr/>
          <p:nvPr/>
        </p:nvSpPr>
        <p:spPr>
          <a:xfrm>
            <a:off x="6723208" y="316202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6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7CCCD44-8D5F-4A65-8003-B86258AC3E74}"/>
              </a:ext>
            </a:extLst>
          </p:cNvPr>
          <p:cNvSpPr txBox="1">
            <a:spLocks/>
          </p:cNvSpPr>
          <p:nvPr/>
        </p:nvSpPr>
        <p:spPr>
          <a:xfrm>
            <a:off x="6225784" y="3732704"/>
            <a:ext cx="426719" cy="297198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08.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B9A10C-B225-445E-AFDA-78DCAFD6BA97}"/>
              </a:ext>
            </a:extLst>
          </p:cNvPr>
          <p:cNvSpPr/>
          <p:nvPr/>
        </p:nvSpPr>
        <p:spPr>
          <a:xfrm>
            <a:off x="6723208" y="373270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600" b="1" dirty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E4A945C-2881-43A2-8604-1DA873A392E5}"/>
              </a:ext>
            </a:extLst>
          </p:cNvPr>
          <p:cNvSpPr txBox="1">
            <a:spLocks/>
          </p:cNvSpPr>
          <p:nvPr/>
        </p:nvSpPr>
        <p:spPr>
          <a:xfrm>
            <a:off x="11358657" y="1155554"/>
            <a:ext cx="426720" cy="38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27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93ACC4C4-9199-406E-A7BD-03EA0B0509C2}"/>
              </a:ext>
            </a:extLst>
          </p:cNvPr>
          <p:cNvSpPr txBox="1">
            <a:spLocks/>
          </p:cNvSpPr>
          <p:nvPr/>
        </p:nvSpPr>
        <p:spPr>
          <a:xfrm>
            <a:off x="11358657" y="2154452"/>
            <a:ext cx="426720" cy="38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31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4F3185AC-4DD3-4CAE-93B0-0E0F57A5B130}"/>
              </a:ext>
            </a:extLst>
          </p:cNvPr>
          <p:cNvSpPr txBox="1">
            <a:spLocks/>
          </p:cNvSpPr>
          <p:nvPr/>
        </p:nvSpPr>
        <p:spPr>
          <a:xfrm>
            <a:off x="11358657" y="3162029"/>
            <a:ext cx="426720" cy="38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35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A67041A-2F6A-48A0-AAE0-E78C4C563934}"/>
              </a:ext>
            </a:extLst>
          </p:cNvPr>
          <p:cNvSpPr txBox="1">
            <a:spLocks/>
          </p:cNvSpPr>
          <p:nvPr/>
        </p:nvSpPr>
        <p:spPr>
          <a:xfrm>
            <a:off x="11358657" y="3732704"/>
            <a:ext cx="426720" cy="387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0B1A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</a:rPr>
              <a:t>37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21"/>
    </mc:Choice>
    <mc:Fallback xmlns="">
      <p:transition spd="slow" advTm="7802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915979"/>
            <a:ext cx="6575526" cy="1026042"/>
          </a:xfrm>
        </p:spPr>
        <p:txBody>
          <a:bodyPr/>
          <a:lstStyle/>
          <a:p>
            <a:r>
              <a:rPr lang="en-MY" sz="2800" b="1" dirty="0">
                <a:solidFill>
                  <a:schemeClr val="tx2"/>
                </a:solidFill>
              </a:rPr>
              <a:t>Neural Network</a:t>
            </a:r>
            <a:endParaRPr lang="en-MY" sz="2800" b="1" dirty="0"/>
          </a:p>
        </p:txBody>
      </p:sp>
      <p:sp>
        <p:nvSpPr>
          <p:cNvPr id="3" name="BJPseudoFooter">
            <a:extLst>
              <a:ext uri="{FF2B5EF4-FFF2-40B4-BE49-F238E27FC236}">
                <a16:creationId xmlns:a16="http://schemas.microsoft.com/office/drawing/2014/main" id="{143A9959-118A-48F0-9CD2-157727AAB8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2940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938" y="1069848"/>
            <a:ext cx="4099728" cy="48816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MY" sz="1400" b="1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A neural network is a set of interconnected layers.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The inputs are the first layer, and are connected to an output layer by an acyclic graph comprised of weighted edges and nodes.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Between the input and output layers you can insert multiple hidden layers.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All nodes in a layer are connected by the weighted edges to nodes in the next layer.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An activation function is then applied to that weighted sum.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Most predictive tasks can be accomplished easily with only one or a few hidden layers.</a:t>
            </a:r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Neural Network?</a:t>
            </a:r>
            <a:endParaRPr lang="en-MY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7683EB-F1A7-4DF7-AB6B-82BF573DF94C}"/>
              </a:ext>
            </a:extLst>
          </p:cNvPr>
          <p:cNvGrpSpPr/>
          <p:nvPr/>
        </p:nvGrpSpPr>
        <p:grpSpPr>
          <a:xfrm>
            <a:off x="4588512" y="1093092"/>
            <a:ext cx="7118429" cy="5355153"/>
            <a:chOff x="4588512" y="1093092"/>
            <a:chExt cx="7118429" cy="535515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AD701C-3C1D-4845-A870-A0E384C1203C}"/>
                </a:ext>
              </a:extLst>
            </p:cNvPr>
            <p:cNvGrpSpPr/>
            <p:nvPr/>
          </p:nvGrpSpPr>
          <p:grpSpPr>
            <a:xfrm>
              <a:off x="4619393" y="1093092"/>
              <a:ext cx="7056669" cy="4275822"/>
              <a:chOff x="4619393" y="1234986"/>
              <a:chExt cx="7056669" cy="427582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E0A70D-2C24-4E6F-9D2A-4BD4887F0F16}"/>
                  </a:ext>
                </a:extLst>
              </p:cNvPr>
              <p:cNvSpPr/>
              <p:nvPr/>
            </p:nvSpPr>
            <p:spPr>
              <a:xfrm>
                <a:off x="4619393" y="1234986"/>
                <a:ext cx="7056669" cy="3034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Neural Network</a:t>
                </a:r>
                <a:endParaRPr lang="en-MY" sz="1600" b="1" dirty="0"/>
              </a:p>
            </p:txBody>
          </p:sp>
          <p:pic>
            <p:nvPicPr>
              <p:cNvPr id="4098" name="Picture 2" descr="a) The building block of deep neural networks − artificial neuron ...">
                <a:extLst>
                  <a:ext uri="{FF2B5EF4-FFF2-40B4-BE49-F238E27FC236}">
                    <a16:creationId xmlns:a16="http://schemas.microsoft.com/office/drawing/2014/main" id="{855C18BF-9BA0-4F0F-8B9A-1472C4E011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76393" y="1713217"/>
                <a:ext cx="4142669" cy="3797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E13400-088A-4BF2-A8F4-E2722B454385}"/>
                </a:ext>
              </a:extLst>
            </p:cNvPr>
            <p:cNvSpPr txBox="1"/>
            <p:nvPr/>
          </p:nvSpPr>
          <p:spPr>
            <a:xfrm>
              <a:off x="4588512" y="5432582"/>
              <a:ext cx="71184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Source: Using deep learning to investigate the neuroimaging correlates of psychiatric and neurological disorders: Methods and applications. </a:t>
              </a:r>
              <a:r>
                <a:rPr lang="en-US" sz="1200" dirty="0"/>
                <a:t>https://www.researchgate.net/publication/312205163_Using_deep_learning_to_investigate_the_neuroimaging_correlates_of_psychiatric_and_neurological_disorders_Methods_and_applications</a:t>
              </a:r>
            </a:p>
            <a:p>
              <a:endParaRPr lang="en-US" sz="1200" i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570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938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data.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Follow Steps 1 to 9 mentioned 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slides 9 to 12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0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Two-Class Neural Network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“Two-Class Neural Network”.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“Train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Score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“Score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Neural Network</a:t>
            </a:r>
            <a:endParaRPr lang="en-MY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9B31C7-0AEF-4DDF-A8CB-A4C804BD6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798" y="2915998"/>
            <a:ext cx="2191593" cy="2143271"/>
          </a:xfrm>
          <a:prstGeom prst="rect">
            <a:avLst/>
          </a:prstGeom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D986AD7-0112-4481-A6F2-67A4822A2F04}"/>
              </a:ext>
            </a:extLst>
          </p:cNvPr>
          <p:cNvGrpSpPr/>
          <p:nvPr/>
        </p:nvGrpSpPr>
        <p:grpSpPr>
          <a:xfrm>
            <a:off x="4805679" y="1234986"/>
            <a:ext cx="6870384" cy="1411236"/>
            <a:chOff x="4805679" y="1234986"/>
            <a:chExt cx="6870384" cy="14112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0A70D-2C24-4E6F-9D2A-4BD4887F0F16}"/>
                </a:ext>
              </a:extLst>
            </p:cNvPr>
            <p:cNvSpPr/>
            <p:nvPr/>
          </p:nvSpPr>
          <p:spPr>
            <a:xfrm>
              <a:off x="4805679" y="1234986"/>
              <a:ext cx="6870384" cy="276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Development</a:t>
              </a:r>
              <a:endParaRPr lang="en-MY" sz="16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EAD38E-704A-44B8-B909-378F629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5679" y="1528701"/>
              <a:ext cx="2294121" cy="11175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50DD804-A573-4F66-89E0-10EAF6FDD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9438" y="2646222"/>
            <a:ext cx="2006601" cy="3654852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E61BA-612C-46BC-8329-24AE077E5C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9527" y="1531064"/>
            <a:ext cx="2384669" cy="1367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D55620-E6CA-4BD8-81A0-4343785FAA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3922" y="1531002"/>
            <a:ext cx="2181868" cy="1260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04E9EC-E055-43E0-9547-E9BE6F1EAB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5808" y="2808313"/>
            <a:ext cx="1858095" cy="3509917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176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938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“Evaluate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the output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Understand the ROC curve.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Understand the 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Neural Network</a:t>
            </a:r>
            <a:endParaRPr lang="en-MY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5D871A-85DB-4B6F-8CF5-07409183C347}"/>
              </a:ext>
            </a:extLst>
          </p:cNvPr>
          <p:cNvGrpSpPr/>
          <p:nvPr/>
        </p:nvGrpSpPr>
        <p:grpSpPr>
          <a:xfrm>
            <a:off x="4615667" y="1234986"/>
            <a:ext cx="7060396" cy="2729921"/>
            <a:chOff x="4615667" y="1234986"/>
            <a:chExt cx="7060396" cy="27299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0A70D-2C24-4E6F-9D2A-4BD4887F0F16}"/>
                </a:ext>
              </a:extLst>
            </p:cNvPr>
            <p:cNvSpPr/>
            <p:nvPr/>
          </p:nvSpPr>
          <p:spPr>
            <a:xfrm>
              <a:off x="4615667" y="1234986"/>
              <a:ext cx="7060396" cy="286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Evaluation</a:t>
              </a:r>
              <a:endParaRPr lang="en-MY" sz="16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DCA8AF-6B8F-4C9E-B946-E9149CAD4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5391" y="1538430"/>
              <a:ext cx="3479696" cy="24264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1256E02-1B72-4582-8112-4029C1451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5087" y="1540730"/>
            <a:ext cx="3570973" cy="24241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98BE61-F0EE-4054-B25B-7F2941446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5390" y="3969846"/>
            <a:ext cx="7050669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894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915979"/>
            <a:ext cx="6575526" cy="1026042"/>
          </a:xfrm>
        </p:spPr>
        <p:txBody>
          <a:bodyPr/>
          <a:lstStyle/>
          <a:p>
            <a:r>
              <a:rPr lang="en-MY" sz="2800" b="1" dirty="0">
                <a:solidFill>
                  <a:schemeClr val="tx2"/>
                </a:solidFill>
              </a:rPr>
              <a:t>Support Vector Machine</a:t>
            </a:r>
            <a:endParaRPr lang="en-MY" sz="2800" b="1" dirty="0"/>
          </a:p>
        </p:txBody>
      </p:sp>
      <p:sp>
        <p:nvSpPr>
          <p:cNvPr id="3" name="BJPseudoFooter">
            <a:extLst>
              <a:ext uri="{FF2B5EF4-FFF2-40B4-BE49-F238E27FC236}">
                <a16:creationId xmlns:a16="http://schemas.microsoft.com/office/drawing/2014/main" id="{143A9959-118A-48F0-9CD2-157727AAB8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787754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938" y="1069848"/>
            <a:ext cx="4099728" cy="488165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MY" sz="14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machines are among the earliest of machine learning algorithms.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SVMs can be used for both classification and regression tasks.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The algorithm </a:t>
            </a:r>
            <a:r>
              <a:rPr lang="en-MY" sz="1400" dirty="0" err="1">
                <a:latin typeface="Arial" panose="020B0604020202020204" pitchFamily="34" charset="0"/>
                <a:cs typeface="Arial" panose="020B0604020202020204" pitchFamily="34" charset="0"/>
              </a:rPr>
              <a:t>analyzes</a:t>
            </a: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 input data and recognizes patterns in a multi-dimensional feature space called the </a:t>
            </a:r>
            <a:r>
              <a:rPr lang="en-MY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hyperplane.</a:t>
            </a:r>
            <a:endParaRPr lang="en-M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All input examples are represented as points in this space, and are mapped to output categories in such a way that categories are divided by as wide and clear a gap as possible.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For prediction, the SVM algorithm assigns new examples into one category or the other, mapping them into that same space.</a:t>
            </a:r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35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Support Vector Machine?</a:t>
            </a:r>
            <a:endParaRPr lang="en-MY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2F1682-5825-4D9B-9B36-C303E7B5F12E}"/>
              </a:ext>
            </a:extLst>
          </p:cNvPr>
          <p:cNvGrpSpPr/>
          <p:nvPr/>
        </p:nvGrpSpPr>
        <p:grpSpPr>
          <a:xfrm>
            <a:off x="4615666" y="1069848"/>
            <a:ext cx="7118429" cy="5487724"/>
            <a:chOff x="4615666" y="1069848"/>
            <a:chExt cx="7118429" cy="54877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C4E76EE-1528-4B20-B935-7009BEEB4169}"/>
                </a:ext>
              </a:extLst>
            </p:cNvPr>
            <p:cNvGrpSpPr/>
            <p:nvPr/>
          </p:nvGrpSpPr>
          <p:grpSpPr>
            <a:xfrm>
              <a:off x="4619393" y="1069848"/>
              <a:ext cx="7056669" cy="4853938"/>
              <a:chOff x="4619393" y="1234986"/>
              <a:chExt cx="7056669" cy="485393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E0A70D-2C24-4E6F-9D2A-4BD4887F0F16}"/>
                  </a:ext>
                </a:extLst>
              </p:cNvPr>
              <p:cNvSpPr/>
              <p:nvPr/>
            </p:nvSpPr>
            <p:spPr>
              <a:xfrm>
                <a:off x="4619393" y="1234986"/>
                <a:ext cx="7056669" cy="3034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Support Vector Machine</a:t>
                </a:r>
                <a:endParaRPr lang="en-MY" sz="1600" b="1" dirty="0"/>
              </a:p>
            </p:txBody>
          </p:sp>
          <p:pic>
            <p:nvPicPr>
              <p:cNvPr id="5122" name="Picture 2" descr="Support Vector Machine (SVM) Algorithm - Javatpoint">
                <a:extLst>
                  <a:ext uri="{FF2B5EF4-FFF2-40B4-BE49-F238E27FC236}">
                    <a16:creationId xmlns:a16="http://schemas.microsoft.com/office/drawing/2014/main" id="{8F930C45-EE69-404C-A551-9FDA697BC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1568" y="1605314"/>
                <a:ext cx="6710425" cy="4483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E3F4BD-069B-420C-AE11-22BD7FB000AD}"/>
                </a:ext>
              </a:extLst>
            </p:cNvPr>
            <p:cNvSpPr txBox="1"/>
            <p:nvPr/>
          </p:nvSpPr>
          <p:spPr>
            <a:xfrm>
              <a:off x="4615666" y="5911241"/>
              <a:ext cx="71184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Source: Support Vector Machine Algorithm. https://www.javatpoint.com/machine-learning-support-vector-machine-algorithm</a:t>
              </a:r>
              <a:endParaRPr lang="en-US" sz="1200" dirty="0"/>
            </a:p>
            <a:p>
              <a:endParaRPr lang="en-US" sz="1200" i="1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4921B76-F669-4CBC-9523-36967F3AB57A}"/>
              </a:ext>
            </a:extLst>
          </p:cNvPr>
          <p:cNvSpPr/>
          <p:nvPr/>
        </p:nvSpPr>
        <p:spPr>
          <a:xfrm>
            <a:off x="11170227" y="2047009"/>
            <a:ext cx="563868" cy="893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3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938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data.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Follow Steps 1 to 9 mentioned 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/>
              </a:rPr>
              <a:t>slides 9 to 12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10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Two-Class Support Vector Machine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“Two-Class Support Vector Machine”.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Train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1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“Train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Score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2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“Score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Choose the parameters as shown.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36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Support Vector Machine</a:t>
            </a:r>
            <a:endParaRPr lang="en-MY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9B31C7-0AEF-4DDF-A8CB-A4C804BD6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9526" y="2926122"/>
            <a:ext cx="2378408" cy="2458649"/>
          </a:xfrm>
          <a:prstGeom prst="rect">
            <a:avLst/>
          </a:prstGeom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B003614-A34E-4759-BFD5-ABAB5B7796C0}"/>
              </a:ext>
            </a:extLst>
          </p:cNvPr>
          <p:cNvGrpSpPr/>
          <p:nvPr/>
        </p:nvGrpSpPr>
        <p:grpSpPr>
          <a:xfrm>
            <a:off x="4615667" y="1234986"/>
            <a:ext cx="7060396" cy="1430392"/>
            <a:chOff x="4615667" y="1234986"/>
            <a:chExt cx="7060396" cy="14303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0A70D-2C24-4E6F-9D2A-4BD4887F0F16}"/>
                </a:ext>
              </a:extLst>
            </p:cNvPr>
            <p:cNvSpPr/>
            <p:nvPr/>
          </p:nvSpPr>
          <p:spPr>
            <a:xfrm>
              <a:off x="4615667" y="1234986"/>
              <a:ext cx="7060396" cy="286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Development</a:t>
              </a:r>
              <a:endParaRPr lang="en-MY" sz="1600" b="1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98BF96-4F21-40C8-952E-6768FFD77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5394" y="1530999"/>
              <a:ext cx="2474408" cy="11343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2B3BBD0-D758-45EA-8163-31E8E14CC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268" y="2682534"/>
            <a:ext cx="2178397" cy="3630367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976BCF-5E04-4ED8-ABC9-EACD41CE5A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9527" y="1531002"/>
            <a:ext cx="2368681" cy="1377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4F746-68EF-4AA2-9F8F-1A87F475CF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7934" y="1532365"/>
            <a:ext cx="2188128" cy="12587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B8A02C-7E25-4C78-BEAC-E254DDF8C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1346" y="2804910"/>
            <a:ext cx="1832681" cy="3507991"/>
          </a:xfrm>
          <a:prstGeom prst="rect">
            <a:avLst/>
          </a:prstGeom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905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05F06A-64B2-49FF-96C0-0C668B4B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938" y="1234986"/>
            <a:ext cx="4099728" cy="4881652"/>
          </a:xfrm>
        </p:spPr>
        <p:txBody>
          <a:bodyPr/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Predict the booking cancelation of hotel booking data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marL="342900" indent="-342900">
              <a:buFont typeface="+mj-lt"/>
              <a:buAutoNum type="arabicPeriod" startAt="13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Model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Drag “Evaluate Model”.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Evaluate the output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14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Understand the ROC curve.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Understand the 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AUC</a:t>
            </a:r>
          </a:p>
          <a:p>
            <a:pPr marL="1028700" lvl="1" indent="-342900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1400" dirty="0"/>
          </a:p>
        </p:txBody>
      </p:sp>
      <p:sp>
        <p:nvSpPr>
          <p:cNvPr id="38" name="BJPseudoFooter">
            <a:extLst>
              <a:ext uri="{FF2B5EF4-FFF2-40B4-BE49-F238E27FC236}">
                <a16:creationId xmlns:a16="http://schemas.microsoft.com/office/drawing/2014/main" id="{6E2DA9FC-5083-4721-A08A-66055BAB25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70F2644-6DA1-474E-B63D-814517C8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7D47FB-4D46-4732-AFA4-F568A458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Azure ML Studio: 2-Class Support Vector Machine</a:t>
            </a:r>
            <a:endParaRPr lang="en-MY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6C0A24-4A05-4834-8A49-38BFB8FFCE62}"/>
              </a:ext>
            </a:extLst>
          </p:cNvPr>
          <p:cNvGrpSpPr/>
          <p:nvPr/>
        </p:nvGrpSpPr>
        <p:grpSpPr>
          <a:xfrm>
            <a:off x="4615667" y="1234986"/>
            <a:ext cx="7060396" cy="2764477"/>
            <a:chOff x="4615667" y="1234986"/>
            <a:chExt cx="7060396" cy="27644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E0A70D-2C24-4E6F-9D2A-4BD4887F0F16}"/>
                </a:ext>
              </a:extLst>
            </p:cNvPr>
            <p:cNvSpPr/>
            <p:nvPr/>
          </p:nvSpPr>
          <p:spPr>
            <a:xfrm>
              <a:off x="4615667" y="1234986"/>
              <a:ext cx="7060396" cy="286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Model Evaluation</a:t>
              </a:r>
              <a:endParaRPr lang="en-MY" sz="16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42446F-A7C6-4CD1-AE25-CE47E72F6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8620" y="1540731"/>
              <a:ext cx="3482735" cy="24587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1FF078F-402C-44E9-BC28-F0F4D07E2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8125" y="1540732"/>
            <a:ext cx="3567934" cy="24587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3F3CA0-68D1-4103-A622-BFB1147A1E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366" y="4006891"/>
            <a:ext cx="7045693" cy="2066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69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107"/>
    </mc:Choice>
    <mc:Fallback xmlns="">
      <p:transition spd="slow" advTm="286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915979"/>
            <a:ext cx="6332333" cy="1026042"/>
          </a:xfrm>
        </p:spPr>
        <p:txBody>
          <a:bodyPr/>
          <a:lstStyle/>
          <a:p>
            <a:r>
              <a:rPr lang="en-US" sz="2800" b="1" dirty="0"/>
              <a:t>Summary</a:t>
            </a:r>
            <a:endParaRPr lang="en-MY" sz="2800" b="1" dirty="0"/>
          </a:p>
        </p:txBody>
      </p:sp>
      <p:sp>
        <p:nvSpPr>
          <p:cNvPr id="3" name="BJPseudoFooter">
            <a:extLst>
              <a:ext uri="{FF2B5EF4-FFF2-40B4-BE49-F238E27FC236}">
                <a16:creationId xmlns:a16="http://schemas.microsoft.com/office/drawing/2014/main" id="{143A9959-118A-48F0-9CD2-157727AAB8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058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1"/>
    </mc:Choice>
    <mc:Fallback xmlns="">
      <p:transition spd="slow" advTm="892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E743CB-BB4D-4ECE-AD69-58D9F639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BJPseudoFooter">
            <a:extLst>
              <a:ext uri="{FF2B5EF4-FFF2-40B4-BE49-F238E27FC236}">
                <a16:creationId xmlns:a16="http://schemas.microsoft.com/office/drawing/2014/main" id="{AA38FD60-E971-423E-82CE-BF2933B581B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A462B8B5-E4E9-4158-B048-B4E5C6D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39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0FEA46-79E9-4C71-8251-31087879072B}"/>
              </a:ext>
            </a:extLst>
          </p:cNvPr>
          <p:cNvGrpSpPr/>
          <p:nvPr/>
        </p:nvGrpSpPr>
        <p:grpSpPr>
          <a:xfrm>
            <a:off x="635381" y="1260747"/>
            <a:ext cx="10921235" cy="4336506"/>
            <a:chOff x="635381" y="1300488"/>
            <a:chExt cx="10921235" cy="433650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00237A-349F-40F6-BF3A-90DD67168CB7}"/>
                </a:ext>
              </a:extLst>
            </p:cNvPr>
            <p:cNvCxnSpPr/>
            <p:nvPr/>
          </p:nvCxnSpPr>
          <p:spPr>
            <a:xfrm flipV="1">
              <a:off x="1543690" y="3097892"/>
              <a:ext cx="3922390" cy="8106"/>
            </a:xfrm>
            <a:prstGeom prst="line">
              <a:avLst/>
            </a:prstGeom>
            <a:ln w="254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C3AA03-7192-449B-BD9D-C1D5C553AC21}"/>
                </a:ext>
              </a:extLst>
            </p:cNvPr>
            <p:cNvSpPr/>
            <p:nvPr/>
          </p:nvSpPr>
          <p:spPr>
            <a:xfrm>
              <a:off x="635385" y="1300488"/>
              <a:ext cx="1064145" cy="1020464"/>
            </a:xfrm>
            <a:prstGeom prst="ellipse">
              <a:avLst/>
            </a:prstGeom>
            <a:gradFill>
              <a:gsLst>
                <a:gs pos="0">
                  <a:srgbClr val="00B1A9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76EA4D-C386-41E8-A5B4-99E7D590C8EF}"/>
                </a:ext>
              </a:extLst>
            </p:cNvPr>
            <p:cNvSpPr/>
            <p:nvPr/>
          </p:nvSpPr>
          <p:spPr>
            <a:xfrm>
              <a:off x="635381" y="2879244"/>
              <a:ext cx="1064145" cy="1020464"/>
            </a:xfrm>
            <a:prstGeom prst="ellipse">
              <a:avLst/>
            </a:prstGeom>
            <a:gradFill>
              <a:gsLst>
                <a:gs pos="0">
                  <a:srgbClr val="00B1A9"/>
                </a:gs>
                <a:gs pos="100000">
                  <a:schemeClr val="accent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490CAF-64FA-4ECD-90E6-88826343E53F}"/>
                </a:ext>
              </a:extLst>
            </p:cNvPr>
            <p:cNvSpPr/>
            <p:nvPr/>
          </p:nvSpPr>
          <p:spPr>
            <a:xfrm>
              <a:off x="635383" y="4593544"/>
              <a:ext cx="1064145" cy="1020464"/>
            </a:xfrm>
            <a:prstGeom prst="ellipse">
              <a:avLst/>
            </a:prstGeom>
            <a:gradFill>
              <a:gsLst>
                <a:gs pos="0">
                  <a:srgbClr val="00B1A9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50233DD-BB3C-4C5F-8AF6-733CF25F2254}"/>
                </a:ext>
              </a:extLst>
            </p:cNvPr>
            <p:cNvCxnSpPr>
              <a:stCxn id="15" idx="7"/>
            </p:cNvCxnSpPr>
            <p:nvPr/>
          </p:nvCxnSpPr>
          <p:spPr>
            <a:xfrm flipV="1">
              <a:off x="1543690" y="1441825"/>
              <a:ext cx="3922390" cy="8106"/>
            </a:xfrm>
            <a:prstGeom prst="line">
              <a:avLst/>
            </a:prstGeom>
            <a:ln w="25400">
              <a:solidFill>
                <a:srgbClr val="00B1A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6FEFB2A-F5A0-492B-824D-E6A54F396D1E}"/>
                </a:ext>
              </a:extLst>
            </p:cNvPr>
            <p:cNvCxnSpPr/>
            <p:nvPr/>
          </p:nvCxnSpPr>
          <p:spPr>
            <a:xfrm flipV="1">
              <a:off x="1545913" y="4829745"/>
              <a:ext cx="3922390" cy="8106"/>
            </a:xfrm>
            <a:prstGeom prst="line">
              <a:avLst/>
            </a:prstGeom>
            <a:ln w="25400">
              <a:solidFill>
                <a:srgbClr val="00B1A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Printable Solid Black Number 1 Silhouette | Printable numbers ...">
              <a:extLst>
                <a:ext uri="{FF2B5EF4-FFF2-40B4-BE49-F238E27FC236}">
                  <a16:creationId xmlns:a16="http://schemas.microsoft.com/office/drawing/2014/main" id="{43E2228E-80C5-4733-A974-AAB2FE434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335" y="1443689"/>
              <a:ext cx="558235" cy="722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Black Line Background png download - 3500*3500 - Free Transparent ...">
              <a:extLst>
                <a:ext uri="{FF2B5EF4-FFF2-40B4-BE49-F238E27FC236}">
                  <a16:creationId xmlns:a16="http://schemas.microsoft.com/office/drawing/2014/main" id="{C7892CCF-39BA-4B32-8C51-CAF25BD49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000" b="95152" l="10000" r="90000">
                          <a14:foregroundMark x1="39000" y1="15909" x2="39000" y2="15909"/>
                          <a14:foregroundMark x1="48667" y1="5000" x2="48667" y2="5000"/>
                          <a14:foregroundMark x1="38556" y1="95152" x2="38556" y2="951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62" y="3105998"/>
              <a:ext cx="777580" cy="570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Barton 6 in. Black Stainless Steel Floating House Number 3-90083 ...">
              <a:extLst>
                <a:ext uri="{FF2B5EF4-FFF2-40B4-BE49-F238E27FC236}">
                  <a16:creationId xmlns:a16="http://schemas.microsoft.com/office/drawing/2014/main" id="{9ECC5D6B-D6FE-487B-9A62-4A9640B66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300" b="91400" l="10000" r="90000">
                          <a14:foregroundMark x1="53000" y1="91400" x2="53000" y2="91400"/>
                          <a14:foregroundMark x1="53100" y1="8300" x2="53100" y2="83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05" y="4782929"/>
              <a:ext cx="641694" cy="641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E89015-C4CA-4B27-934D-F309CA3405B6}"/>
                </a:ext>
              </a:extLst>
            </p:cNvPr>
            <p:cNvSpPr/>
            <p:nvPr/>
          </p:nvSpPr>
          <p:spPr>
            <a:xfrm>
              <a:off x="1806278" y="1543457"/>
              <a:ext cx="9750338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What is classification?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171717"/>
                  </a:solidFill>
                </a:rPr>
                <a:t>Classification is a supervised machine learning method that categorizes a given set of data into multiple classes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030CF1-A1BB-4022-A342-F3628C85C876}"/>
                </a:ext>
              </a:extLst>
            </p:cNvPr>
            <p:cNvSpPr/>
            <p:nvPr/>
          </p:nvSpPr>
          <p:spPr>
            <a:xfrm>
              <a:off x="1806278" y="3211092"/>
              <a:ext cx="9539118" cy="969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Different classification algorithms available in Azure ML Studio</a:t>
              </a:r>
            </a:p>
            <a:p>
              <a:pPr marL="285750" indent="-2286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2-class logistic regression, multiclass logistic regression, 2-class boosted decision tree, 2-class neural network, 2-class support vector machine etc. 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F28DDA-FC10-4E44-A177-E1C435E3917C}"/>
                </a:ext>
              </a:extLst>
            </p:cNvPr>
            <p:cNvSpPr/>
            <p:nvPr/>
          </p:nvSpPr>
          <p:spPr>
            <a:xfrm>
              <a:off x="1911042" y="4913719"/>
              <a:ext cx="9434353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Basic workflow for classification </a:t>
              </a:r>
            </a:p>
            <a:p>
              <a:pPr marL="285750" indent="-2286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Data treatment, choose the appropriate algorithm, train and tune the model, evaluate the scores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792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915979"/>
            <a:ext cx="6332333" cy="1026042"/>
          </a:xfrm>
        </p:spPr>
        <p:txBody>
          <a:bodyPr/>
          <a:lstStyle/>
          <a:p>
            <a:r>
              <a:rPr lang="en-US" sz="2800" b="1" dirty="0"/>
              <a:t>Classification</a:t>
            </a:r>
            <a:endParaRPr lang="en-MY" sz="2800" b="1" dirty="0"/>
          </a:p>
        </p:txBody>
      </p:sp>
      <p:sp>
        <p:nvSpPr>
          <p:cNvPr id="3" name="BJPseudoFooter">
            <a:extLst>
              <a:ext uri="{FF2B5EF4-FFF2-40B4-BE49-F238E27FC236}">
                <a16:creationId xmlns:a16="http://schemas.microsoft.com/office/drawing/2014/main" id="{143A9959-118A-48F0-9CD2-157727AAB8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72197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1"/>
    </mc:Choice>
    <mc:Fallback xmlns="">
      <p:transition spd="slow" advTm="892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2915979"/>
            <a:ext cx="6332333" cy="1026042"/>
          </a:xfrm>
        </p:spPr>
        <p:txBody>
          <a:bodyPr/>
          <a:lstStyle/>
          <a:p>
            <a:r>
              <a:rPr lang="en-US" sz="2800" b="1" dirty="0"/>
              <a:t>References</a:t>
            </a:r>
            <a:endParaRPr lang="en-MY" sz="2800" b="1" dirty="0"/>
          </a:p>
        </p:txBody>
      </p:sp>
      <p:sp>
        <p:nvSpPr>
          <p:cNvPr id="3" name="BJPseudoFooter">
            <a:extLst>
              <a:ext uri="{FF2B5EF4-FFF2-40B4-BE49-F238E27FC236}">
                <a16:creationId xmlns:a16="http://schemas.microsoft.com/office/drawing/2014/main" id="{143A9959-118A-48F0-9CD2-157727AAB8B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280755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96D1CD-6A74-4F51-A307-2EEC1C81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BJPseudoFooter">
            <a:extLst>
              <a:ext uri="{FF2B5EF4-FFF2-40B4-BE49-F238E27FC236}">
                <a16:creationId xmlns:a16="http://schemas.microsoft.com/office/drawing/2014/main" id="{5504E289-2684-428D-97A1-8D0694D786C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5A1FC3-8052-4A9A-8BF6-671CE1FF7633}"/>
              </a:ext>
            </a:extLst>
          </p:cNvPr>
          <p:cNvSpPr/>
          <p:nvPr/>
        </p:nvSpPr>
        <p:spPr>
          <a:xfrm>
            <a:off x="458351" y="1155867"/>
            <a:ext cx="11398329" cy="4968241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C329A-C38D-4957-831C-E713F59C296F}"/>
              </a:ext>
            </a:extLst>
          </p:cNvPr>
          <p:cNvCxnSpPr>
            <a:cxnSpLocks/>
          </p:cNvCxnSpPr>
          <p:nvPr/>
        </p:nvCxnSpPr>
        <p:spPr>
          <a:xfrm>
            <a:off x="4062607" y="1451841"/>
            <a:ext cx="0" cy="4430799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5E6DA82-9277-419D-80D5-7D09E9B9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41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98821B-E6F0-4B29-92EE-61EF705E50DA}"/>
              </a:ext>
            </a:extLst>
          </p:cNvPr>
          <p:cNvGrpSpPr/>
          <p:nvPr/>
        </p:nvGrpSpPr>
        <p:grpSpPr>
          <a:xfrm>
            <a:off x="665480" y="1482472"/>
            <a:ext cx="11068169" cy="550723"/>
            <a:chOff x="665480" y="1482472"/>
            <a:chExt cx="11068169" cy="550723"/>
          </a:xfrm>
        </p:grpSpPr>
        <p:sp>
          <p:nvSpPr>
            <p:cNvPr id="18" name="Content Placeholder 1">
              <a:extLst>
                <a:ext uri="{FF2B5EF4-FFF2-40B4-BE49-F238E27FC236}">
                  <a16:creationId xmlns:a16="http://schemas.microsoft.com/office/drawing/2014/main" id="{05D1D9D1-8719-43E1-8063-2F85C15674FA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1582553"/>
              <a:ext cx="2657844" cy="35056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Classification in Azure ML</a:t>
              </a:r>
            </a:p>
          </p:txBody>
        </p:sp>
        <p:sp>
          <p:nvSpPr>
            <p:cNvPr id="20" name="Content Placeholder 1">
              <a:extLst>
                <a:ext uri="{FF2B5EF4-FFF2-40B4-BE49-F238E27FC236}">
                  <a16:creationId xmlns:a16="http://schemas.microsoft.com/office/drawing/2014/main" id="{D3299008-A54D-4B99-9615-8E6DC663BF5C}"/>
                </a:ext>
              </a:extLst>
            </p:cNvPr>
            <p:cNvSpPr txBox="1">
              <a:spLocks/>
            </p:cNvSpPr>
            <p:nvPr/>
          </p:nvSpPr>
          <p:spPr>
            <a:xfrm>
              <a:off x="4201542" y="1482472"/>
              <a:ext cx="7532107" cy="55072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5"/>
                </a:rPr>
                <a:t>https://docs.microsoft.com/en-us/azure/machine-learning/studio-module-reference/machine-learning-initialize-model-classification</a:t>
              </a:r>
              <a:endParaRPr lang="en-MY" sz="14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3B4227-78F4-405F-AFBC-2E88CBEDC2D7}"/>
              </a:ext>
            </a:extLst>
          </p:cNvPr>
          <p:cNvGrpSpPr/>
          <p:nvPr/>
        </p:nvGrpSpPr>
        <p:grpSpPr>
          <a:xfrm>
            <a:off x="665480" y="2094209"/>
            <a:ext cx="11191205" cy="541719"/>
            <a:chOff x="665480" y="2094209"/>
            <a:chExt cx="11191205" cy="541719"/>
          </a:xfrm>
        </p:grpSpPr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A3AC6B2A-D74B-450E-A934-13721095DF7D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2180079"/>
              <a:ext cx="2776327" cy="36997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2-class Logistic Regression</a:t>
              </a:r>
              <a:endParaRPr lang="en-US" b="1" dirty="0"/>
            </a:p>
          </p:txBody>
        </p:sp>
        <p:sp>
          <p:nvSpPr>
            <p:cNvPr id="21" name="Content Placeholder 1">
              <a:extLst>
                <a:ext uri="{FF2B5EF4-FFF2-40B4-BE49-F238E27FC236}">
                  <a16:creationId xmlns:a16="http://schemas.microsoft.com/office/drawing/2014/main" id="{26479E42-CA80-42EE-B9FB-0352D98B1239}"/>
                </a:ext>
              </a:extLst>
            </p:cNvPr>
            <p:cNvSpPr txBox="1">
              <a:spLocks/>
            </p:cNvSpPr>
            <p:nvPr/>
          </p:nvSpPr>
          <p:spPr>
            <a:xfrm>
              <a:off x="4201542" y="2094209"/>
              <a:ext cx="7655143" cy="541719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6"/>
                </a:rPr>
                <a:t>https://docs.microsoft.com/en-us/azure/machine-learning/studio-module-reference/two-class-logistic-regression</a:t>
              </a:r>
              <a:endParaRPr lang="en-MY" sz="14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8314E3-739A-48DC-9AC9-05798E663DA6}"/>
              </a:ext>
            </a:extLst>
          </p:cNvPr>
          <p:cNvGrpSpPr/>
          <p:nvPr/>
        </p:nvGrpSpPr>
        <p:grpSpPr>
          <a:xfrm>
            <a:off x="665480" y="2749148"/>
            <a:ext cx="11317208" cy="498287"/>
            <a:chOff x="665480" y="2749148"/>
            <a:chExt cx="11317208" cy="498287"/>
          </a:xfrm>
        </p:grpSpPr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9AEEF54-BE76-4E71-B31F-9F3AF1FA5501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2813303"/>
              <a:ext cx="3093697" cy="36997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Multiclass Logistic Regression</a:t>
              </a:r>
            </a:p>
          </p:txBody>
        </p:sp>
        <p:sp>
          <p:nvSpPr>
            <p:cNvPr id="22" name="Content Placeholder 1">
              <a:extLst>
                <a:ext uri="{FF2B5EF4-FFF2-40B4-BE49-F238E27FC236}">
                  <a16:creationId xmlns:a16="http://schemas.microsoft.com/office/drawing/2014/main" id="{B76F1261-1F77-49B5-90EA-5818A5A4A79A}"/>
                </a:ext>
              </a:extLst>
            </p:cNvPr>
            <p:cNvSpPr txBox="1">
              <a:spLocks/>
            </p:cNvSpPr>
            <p:nvPr/>
          </p:nvSpPr>
          <p:spPr>
            <a:xfrm>
              <a:off x="4201542" y="2749148"/>
              <a:ext cx="7781146" cy="49828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7"/>
                </a:rPr>
                <a:t>https://docs.microsoft.com/en-us/azure/machine-learning/studio-module-reference/multiclass-logistic-regression</a:t>
              </a:r>
              <a:endParaRPr lang="en-MY" sz="1400" dirty="0"/>
            </a:p>
            <a:p>
              <a:pPr marL="57150">
                <a:spcAft>
                  <a:spcPts val="600"/>
                </a:spcAft>
              </a:pPr>
              <a:endParaRPr lang="en-MY" sz="1400" dirty="0">
                <a:hlinkClick r:id="rId6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0BE758-FDB7-4B38-9611-A5A3A5CACE29}"/>
              </a:ext>
            </a:extLst>
          </p:cNvPr>
          <p:cNvGrpSpPr/>
          <p:nvPr/>
        </p:nvGrpSpPr>
        <p:grpSpPr>
          <a:xfrm>
            <a:off x="665480" y="4557960"/>
            <a:ext cx="11191199" cy="511526"/>
            <a:chOff x="665480" y="4557960"/>
            <a:chExt cx="11191199" cy="511526"/>
          </a:xfrm>
        </p:grpSpPr>
        <p:sp>
          <p:nvSpPr>
            <p:cNvPr id="14" name="Content Placeholder 1">
              <a:extLst>
                <a:ext uri="{FF2B5EF4-FFF2-40B4-BE49-F238E27FC236}">
                  <a16:creationId xmlns:a16="http://schemas.microsoft.com/office/drawing/2014/main" id="{22D12484-FC62-4048-B9E0-9F899C2C0845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4624502"/>
              <a:ext cx="2657844" cy="37844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2-class Neural Network</a:t>
              </a:r>
            </a:p>
            <a:p>
              <a:endParaRPr lang="en-US" b="1" dirty="0"/>
            </a:p>
          </p:txBody>
        </p:sp>
        <p:sp>
          <p:nvSpPr>
            <p:cNvPr id="25" name="Content Placeholder 1">
              <a:extLst>
                <a:ext uri="{FF2B5EF4-FFF2-40B4-BE49-F238E27FC236}">
                  <a16:creationId xmlns:a16="http://schemas.microsoft.com/office/drawing/2014/main" id="{7BF915A5-0211-4A8B-BD86-717A5675E0FB}"/>
                </a:ext>
              </a:extLst>
            </p:cNvPr>
            <p:cNvSpPr txBox="1">
              <a:spLocks/>
            </p:cNvSpPr>
            <p:nvPr/>
          </p:nvSpPr>
          <p:spPr>
            <a:xfrm>
              <a:off x="4201542" y="4557960"/>
              <a:ext cx="7655137" cy="51152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8"/>
                </a:rPr>
                <a:t>https://docs.microsoft.com/en-us/azure/machine-learning/studio-module-reference/two-class-neural-network</a:t>
              </a:r>
              <a:endParaRPr lang="en-MY" sz="1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673474-065B-4CEE-93BD-442B4A5E83B4}"/>
              </a:ext>
            </a:extLst>
          </p:cNvPr>
          <p:cNvGrpSpPr/>
          <p:nvPr/>
        </p:nvGrpSpPr>
        <p:grpSpPr>
          <a:xfrm>
            <a:off x="665480" y="5142164"/>
            <a:ext cx="11191206" cy="1378429"/>
            <a:chOff x="665479" y="5224940"/>
            <a:chExt cx="11191206" cy="1378429"/>
          </a:xfrm>
        </p:grpSpPr>
        <p:sp>
          <p:nvSpPr>
            <p:cNvPr id="15" name="Content Placeholder 1">
              <a:extLst>
                <a:ext uri="{FF2B5EF4-FFF2-40B4-BE49-F238E27FC236}">
                  <a16:creationId xmlns:a16="http://schemas.microsoft.com/office/drawing/2014/main" id="{CF4AEFBE-3880-4C4A-B370-A677E383D7FC}"/>
                </a:ext>
              </a:extLst>
            </p:cNvPr>
            <p:cNvSpPr txBox="1">
              <a:spLocks/>
            </p:cNvSpPr>
            <p:nvPr/>
          </p:nvSpPr>
          <p:spPr>
            <a:xfrm>
              <a:off x="665479" y="5369480"/>
              <a:ext cx="3258187" cy="28804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2-class Support Vector Machine</a:t>
              </a:r>
            </a:p>
            <a:p>
              <a:endParaRPr lang="en-US" b="1" dirty="0"/>
            </a:p>
          </p:txBody>
        </p:sp>
        <p:sp>
          <p:nvSpPr>
            <p:cNvPr id="26" name="Content Placeholder 1">
              <a:extLst>
                <a:ext uri="{FF2B5EF4-FFF2-40B4-BE49-F238E27FC236}">
                  <a16:creationId xmlns:a16="http://schemas.microsoft.com/office/drawing/2014/main" id="{851F88FE-D615-402A-B7C2-6AB08BB37BB9}"/>
                </a:ext>
              </a:extLst>
            </p:cNvPr>
            <p:cNvSpPr txBox="1">
              <a:spLocks/>
            </p:cNvSpPr>
            <p:nvPr/>
          </p:nvSpPr>
          <p:spPr>
            <a:xfrm>
              <a:off x="4201542" y="5224940"/>
              <a:ext cx="7655143" cy="57712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9"/>
                </a:rPr>
                <a:t>https://docs.microsoft.com/en-us/azure/machine-learning/studio-module-reference/two-class-support-vector-machine</a:t>
              </a:r>
              <a:endParaRPr lang="en-MY" sz="1400" dirty="0"/>
            </a:p>
          </p:txBody>
        </p:sp>
        <p:sp>
          <p:nvSpPr>
            <p:cNvPr id="39" name="Content Placeholder 1">
              <a:extLst>
                <a:ext uri="{FF2B5EF4-FFF2-40B4-BE49-F238E27FC236}">
                  <a16:creationId xmlns:a16="http://schemas.microsoft.com/office/drawing/2014/main" id="{0F3A52C4-D97E-48BB-9CCD-62A93EAF5D66}"/>
                </a:ext>
              </a:extLst>
            </p:cNvPr>
            <p:cNvSpPr txBox="1">
              <a:spLocks/>
            </p:cNvSpPr>
            <p:nvPr/>
          </p:nvSpPr>
          <p:spPr>
            <a:xfrm>
              <a:off x="1274387" y="6315328"/>
              <a:ext cx="2225385" cy="28804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Model Answers</a:t>
              </a:r>
            </a:p>
            <a:p>
              <a:pPr algn="ctr"/>
              <a:endParaRPr lang="en-US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DA9D3B-6924-424F-BBAF-6FBAEACF4DAE}"/>
              </a:ext>
            </a:extLst>
          </p:cNvPr>
          <p:cNvGrpSpPr/>
          <p:nvPr/>
        </p:nvGrpSpPr>
        <p:grpSpPr>
          <a:xfrm>
            <a:off x="665480" y="3339501"/>
            <a:ext cx="11068157" cy="577120"/>
            <a:chOff x="665480" y="3339501"/>
            <a:chExt cx="11068157" cy="577120"/>
          </a:xfrm>
        </p:grpSpPr>
        <p:sp>
          <p:nvSpPr>
            <p:cNvPr id="23" name="Content Placeholder 1">
              <a:extLst>
                <a:ext uri="{FF2B5EF4-FFF2-40B4-BE49-F238E27FC236}">
                  <a16:creationId xmlns:a16="http://schemas.microsoft.com/office/drawing/2014/main" id="{AC338CBB-BD9A-41B5-A61F-AFFA0C286A92}"/>
                </a:ext>
              </a:extLst>
            </p:cNvPr>
            <p:cNvSpPr txBox="1">
              <a:spLocks/>
            </p:cNvSpPr>
            <p:nvPr/>
          </p:nvSpPr>
          <p:spPr>
            <a:xfrm>
              <a:off x="4201542" y="3339501"/>
              <a:ext cx="7532095" cy="577120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10"/>
                </a:rPr>
                <a:t>https://docs.microsoft.com/en-us/azure/machine-learning/studio-module-reference/two-class-boosted-decision-tree</a:t>
              </a:r>
              <a:endParaRPr lang="en-MY" sz="1400" dirty="0"/>
            </a:p>
            <a:p>
              <a:pPr marL="57150">
                <a:spcAft>
                  <a:spcPts val="600"/>
                </a:spcAft>
              </a:pPr>
              <a:endParaRPr lang="en-MY" sz="1400" dirty="0">
                <a:hlinkClick r:id="rId6"/>
              </a:endParaRPr>
            </a:p>
          </p:txBody>
        </p:sp>
        <p:sp>
          <p:nvSpPr>
            <p:cNvPr id="28" name="Content Placeholder 1">
              <a:extLst>
                <a:ext uri="{FF2B5EF4-FFF2-40B4-BE49-F238E27FC236}">
                  <a16:creationId xmlns:a16="http://schemas.microsoft.com/office/drawing/2014/main" id="{8CF40ABB-5C9E-4D2C-84F2-BC303B311E5D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3443072"/>
              <a:ext cx="3093679" cy="36997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2-class Boosted Decision Tree</a:t>
              </a:r>
              <a:endParaRPr lang="en-US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8F3EB2-3944-413D-A00E-F93806DA78D9}"/>
              </a:ext>
            </a:extLst>
          </p:cNvPr>
          <p:cNvGrpSpPr/>
          <p:nvPr/>
        </p:nvGrpSpPr>
        <p:grpSpPr>
          <a:xfrm>
            <a:off x="665480" y="3905040"/>
            <a:ext cx="11068151" cy="511526"/>
            <a:chOff x="665480" y="3905040"/>
            <a:chExt cx="11068151" cy="511526"/>
          </a:xfrm>
        </p:grpSpPr>
        <p:sp>
          <p:nvSpPr>
            <p:cNvPr id="24" name="Content Placeholder 1">
              <a:extLst>
                <a:ext uri="{FF2B5EF4-FFF2-40B4-BE49-F238E27FC236}">
                  <a16:creationId xmlns:a16="http://schemas.microsoft.com/office/drawing/2014/main" id="{2A0D1304-4105-4544-B8A7-8619D11E61B1}"/>
                </a:ext>
              </a:extLst>
            </p:cNvPr>
            <p:cNvSpPr txBox="1">
              <a:spLocks/>
            </p:cNvSpPr>
            <p:nvPr/>
          </p:nvSpPr>
          <p:spPr>
            <a:xfrm>
              <a:off x="4201542" y="3905040"/>
              <a:ext cx="7532089" cy="51152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11"/>
                </a:rPr>
                <a:t>https://docs.microsoft.com/en-us/azure/machine-learning/studio-module-reference/two-class-decision-forest</a:t>
              </a:r>
              <a:endParaRPr lang="en-MY" sz="1400" dirty="0"/>
            </a:p>
            <a:p>
              <a:pPr marL="57150">
                <a:spcAft>
                  <a:spcPts val="600"/>
                </a:spcAft>
              </a:pPr>
              <a:endParaRPr lang="en-MY" sz="1400" dirty="0">
                <a:hlinkClick r:id="rId6"/>
              </a:endParaRPr>
            </a:p>
          </p:txBody>
        </p:sp>
        <p:sp>
          <p:nvSpPr>
            <p:cNvPr id="29" name="Content Placeholder 1">
              <a:extLst>
                <a:ext uri="{FF2B5EF4-FFF2-40B4-BE49-F238E27FC236}">
                  <a16:creationId xmlns:a16="http://schemas.microsoft.com/office/drawing/2014/main" id="{A5FDF727-F0A7-4255-8C7B-6886F6982151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3975814"/>
              <a:ext cx="2657844" cy="36997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2-class Decision Forest</a:t>
              </a:r>
              <a:endParaRPr lang="en-US" b="1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576E-AD17-4194-95E8-F0D6562D4B68}"/>
              </a:ext>
            </a:extLst>
          </p:cNvPr>
          <p:cNvSpPr/>
          <p:nvPr/>
        </p:nvSpPr>
        <p:spPr>
          <a:xfrm>
            <a:off x="3393368" y="6257277"/>
            <a:ext cx="8113776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hlinkClick r:id="rId12"/>
              </a:rPr>
              <a:t>https://gallery.cortanaintelligence.com/Experiment/CLASSIFICATION-EXPERIMENT-2</a:t>
            </a:r>
            <a:r>
              <a:rPr lang="en-GB" sz="14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667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96D1CD-6A74-4F51-A307-2EEC1C81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BJPseudoFooter">
            <a:extLst>
              <a:ext uri="{FF2B5EF4-FFF2-40B4-BE49-F238E27FC236}">
                <a16:creationId xmlns:a16="http://schemas.microsoft.com/office/drawing/2014/main" id="{5504E289-2684-428D-97A1-8D0694D786C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5A1FC3-8052-4A9A-8BF6-671CE1FF7633}"/>
              </a:ext>
            </a:extLst>
          </p:cNvPr>
          <p:cNvSpPr/>
          <p:nvPr/>
        </p:nvSpPr>
        <p:spPr>
          <a:xfrm>
            <a:off x="530352" y="1127759"/>
            <a:ext cx="11398329" cy="4775201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5E6DA82-9277-419D-80D5-7D09E9B9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42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F88D06-D8A1-4233-B1FE-24610375980E}"/>
              </a:ext>
            </a:extLst>
          </p:cNvPr>
          <p:cNvGrpSpPr/>
          <p:nvPr/>
        </p:nvGrpSpPr>
        <p:grpSpPr>
          <a:xfrm>
            <a:off x="667512" y="1807302"/>
            <a:ext cx="11068169" cy="350561"/>
            <a:chOff x="665480" y="1939819"/>
            <a:chExt cx="11068169" cy="350561"/>
          </a:xfrm>
        </p:grpSpPr>
        <p:sp>
          <p:nvSpPr>
            <p:cNvPr id="18" name="Content Placeholder 1">
              <a:extLst>
                <a:ext uri="{FF2B5EF4-FFF2-40B4-BE49-F238E27FC236}">
                  <a16:creationId xmlns:a16="http://schemas.microsoft.com/office/drawing/2014/main" id="{05D1D9D1-8719-43E1-8063-2F85C15674FA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1939819"/>
              <a:ext cx="2657844" cy="350561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Azure ML Cheat Sheet </a:t>
              </a:r>
            </a:p>
          </p:txBody>
        </p:sp>
        <p:sp>
          <p:nvSpPr>
            <p:cNvPr id="20" name="Content Placeholder 1">
              <a:extLst>
                <a:ext uri="{FF2B5EF4-FFF2-40B4-BE49-F238E27FC236}">
                  <a16:creationId xmlns:a16="http://schemas.microsoft.com/office/drawing/2014/main" id="{D3299008-A54D-4B99-9615-8E6DC663BF5C}"/>
                </a:ext>
              </a:extLst>
            </p:cNvPr>
            <p:cNvSpPr txBox="1">
              <a:spLocks/>
            </p:cNvSpPr>
            <p:nvPr/>
          </p:nvSpPr>
          <p:spPr>
            <a:xfrm>
              <a:off x="4201542" y="1941968"/>
              <a:ext cx="7532107" cy="34626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5"/>
                </a:rPr>
                <a:t>https://docs.microsoft.com/en-us/azure/machine-learning/algorithm-cheat-sheet</a:t>
              </a:r>
              <a:endParaRPr lang="en-MY" sz="1400" dirty="0"/>
            </a:p>
            <a:p>
              <a:pPr marL="57150">
                <a:spcAft>
                  <a:spcPts val="600"/>
                </a:spcAft>
              </a:pPr>
              <a:endParaRPr lang="en-MY" sz="14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8AEAD0-B566-463F-AE02-C6FA050A5DA5}"/>
              </a:ext>
            </a:extLst>
          </p:cNvPr>
          <p:cNvGrpSpPr/>
          <p:nvPr/>
        </p:nvGrpSpPr>
        <p:grpSpPr>
          <a:xfrm>
            <a:off x="667512" y="2418892"/>
            <a:ext cx="11191205" cy="369978"/>
            <a:chOff x="665480" y="2551409"/>
            <a:chExt cx="11191205" cy="369978"/>
          </a:xfrm>
        </p:grpSpPr>
        <p:sp>
          <p:nvSpPr>
            <p:cNvPr id="9" name="Content Placeholder 1">
              <a:extLst>
                <a:ext uri="{FF2B5EF4-FFF2-40B4-BE49-F238E27FC236}">
                  <a16:creationId xmlns:a16="http://schemas.microsoft.com/office/drawing/2014/main" id="{A3AC6B2A-D74B-450E-A934-13721095DF7D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2551409"/>
              <a:ext cx="2776327" cy="36997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Decision Tree Algorithm</a:t>
              </a:r>
              <a:endParaRPr lang="en-US" b="1" dirty="0"/>
            </a:p>
          </p:txBody>
        </p:sp>
        <p:sp>
          <p:nvSpPr>
            <p:cNvPr id="21" name="Content Placeholder 1">
              <a:extLst>
                <a:ext uri="{FF2B5EF4-FFF2-40B4-BE49-F238E27FC236}">
                  <a16:creationId xmlns:a16="http://schemas.microsoft.com/office/drawing/2014/main" id="{26479E42-CA80-42EE-B9FB-0352D98B1239}"/>
                </a:ext>
              </a:extLst>
            </p:cNvPr>
            <p:cNvSpPr txBox="1">
              <a:spLocks/>
            </p:cNvSpPr>
            <p:nvPr/>
          </p:nvSpPr>
          <p:spPr>
            <a:xfrm>
              <a:off x="4201542" y="2563267"/>
              <a:ext cx="7655143" cy="34626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6"/>
                </a:rPr>
                <a:t>https://www.kdnuggets.com/2020/01/decision-tree-algorithm-explained.html</a:t>
              </a:r>
              <a:endParaRPr lang="en-MY" sz="1400" dirty="0"/>
            </a:p>
            <a:p>
              <a:pPr marL="57150">
                <a:spcAft>
                  <a:spcPts val="600"/>
                </a:spcAft>
              </a:pPr>
              <a:r>
                <a:rPr lang="en-MY" sz="1400" dirty="0"/>
                <a:t> 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5D10AF-2CE4-4BF5-8EA3-6080FAA92E83}"/>
              </a:ext>
            </a:extLst>
          </p:cNvPr>
          <p:cNvGrpSpPr/>
          <p:nvPr/>
        </p:nvGrpSpPr>
        <p:grpSpPr>
          <a:xfrm>
            <a:off x="667512" y="3091477"/>
            <a:ext cx="10679231" cy="323977"/>
            <a:chOff x="665480" y="3223994"/>
            <a:chExt cx="10679231" cy="323977"/>
          </a:xfrm>
        </p:grpSpPr>
        <p:sp>
          <p:nvSpPr>
            <p:cNvPr id="10" name="Content Placeholder 1">
              <a:extLst>
                <a:ext uri="{FF2B5EF4-FFF2-40B4-BE49-F238E27FC236}">
                  <a16:creationId xmlns:a16="http://schemas.microsoft.com/office/drawing/2014/main" id="{E9AEEF54-BE76-4E71-B31F-9F3AF1FA5501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3223994"/>
              <a:ext cx="3093697" cy="32397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AdaBoost Decision Tree</a:t>
              </a:r>
            </a:p>
          </p:txBody>
        </p:sp>
        <p:sp>
          <p:nvSpPr>
            <p:cNvPr id="22" name="Content Placeholder 1">
              <a:extLst>
                <a:ext uri="{FF2B5EF4-FFF2-40B4-BE49-F238E27FC236}">
                  <a16:creationId xmlns:a16="http://schemas.microsoft.com/office/drawing/2014/main" id="{B76F1261-1F77-49B5-90EA-5818A5A4A79A}"/>
                </a:ext>
              </a:extLst>
            </p:cNvPr>
            <p:cNvSpPr txBox="1">
              <a:spLocks/>
            </p:cNvSpPr>
            <p:nvPr/>
          </p:nvSpPr>
          <p:spPr>
            <a:xfrm>
              <a:off x="4201542" y="3248934"/>
              <a:ext cx="7143169" cy="23052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7"/>
                </a:rPr>
                <a:t>https://towardsdatascience.com/understanding-adaboost-for-decision-tree-ff8f07d2851</a:t>
              </a:r>
              <a:endParaRPr lang="en-MY" sz="1400" dirty="0"/>
            </a:p>
            <a:p>
              <a:pPr marL="57150">
                <a:spcAft>
                  <a:spcPts val="600"/>
                </a:spcAft>
              </a:pPr>
              <a:endParaRPr lang="en-MY" sz="1400" dirty="0">
                <a:hlinkClick r:id="rId8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ECD887-0D81-435B-B60D-A207AF8143AF}"/>
              </a:ext>
            </a:extLst>
          </p:cNvPr>
          <p:cNvGrpSpPr/>
          <p:nvPr/>
        </p:nvGrpSpPr>
        <p:grpSpPr>
          <a:xfrm>
            <a:off x="667512" y="4989825"/>
            <a:ext cx="11191201" cy="378443"/>
            <a:chOff x="665480" y="5122342"/>
            <a:chExt cx="11191201" cy="378443"/>
          </a:xfrm>
        </p:grpSpPr>
        <p:sp>
          <p:nvSpPr>
            <p:cNvPr id="14" name="Content Placeholder 1">
              <a:extLst>
                <a:ext uri="{FF2B5EF4-FFF2-40B4-BE49-F238E27FC236}">
                  <a16:creationId xmlns:a16="http://schemas.microsoft.com/office/drawing/2014/main" id="{22D12484-FC62-4048-B9E0-9F899C2C0845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5122342"/>
              <a:ext cx="2657844" cy="37844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Support Vector Machine</a:t>
              </a:r>
            </a:p>
            <a:p>
              <a:endParaRPr lang="en-US" b="1" dirty="0"/>
            </a:p>
          </p:txBody>
        </p:sp>
        <p:sp>
          <p:nvSpPr>
            <p:cNvPr id="25" name="Content Placeholder 1">
              <a:extLst>
                <a:ext uri="{FF2B5EF4-FFF2-40B4-BE49-F238E27FC236}">
                  <a16:creationId xmlns:a16="http://schemas.microsoft.com/office/drawing/2014/main" id="{7BF915A5-0211-4A8B-BD86-717A5675E0FB}"/>
                </a:ext>
              </a:extLst>
            </p:cNvPr>
            <p:cNvSpPr txBox="1">
              <a:spLocks/>
            </p:cNvSpPr>
            <p:nvPr/>
          </p:nvSpPr>
          <p:spPr>
            <a:xfrm>
              <a:off x="4201544" y="5157002"/>
              <a:ext cx="7655137" cy="30912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9"/>
                </a:rPr>
                <a:t>https://www.javatpoint.com/machine-learning-support-vector-machine-algorithm</a:t>
              </a:r>
              <a:endParaRPr lang="en-MY" sz="1400" dirty="0"/>
            </a:p>
            <a:p>
              <a:pPr marL="57150">
                <a:spcAft>
                  <a:spcPts val="600"/>
                </a:spcAft>
              </a:pPr>
              <a:endParaRPr lang="en-MY" sz="1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04B767-AF17-45A2-B78C-16812234F821}"/>
              </a:ext>
            </a:extLst>
          </p:cNvPr>
          <p:cNvGrpSpPr/>
          <p:nvPr/>
        </p:nvGrpSpPr>
        <p:grpSpPr>
          <a:xfrm>
            <a:off x="667512" y="3681809"/>
            <a:ext cx="10495163" cy="369978"/>
            <a:chOff x="665480" y="3814326"/>
            <a:chExt cx="10495163" cy="369978"/>
          </a:xfrm>
        </p:grpSpPr>
        <p:sp>
          <p:nvSpPr>
            <p:cNvPr id="23" name="Content Placeholder 1">
              <a:extLst>
                <a:ext uri="{FF2B5EF4-FFF2-40B4-BE49-F238E27FC236}">
                  <a16:creationId xmlns:a16="http://schemas.microsoft.com/office/drawing/2014/main" id="{AC338CBB-BD9A-41B5-A61F-AFFA0C286A92}"/>
                </a:ext>
              </a:extLst>
            </p:cNvPr>
            <p:cNvSpPr txBox="1">
              <a:spLocks/>
            </p:cNvSpPr>
            <p:nvPr/>
          </p:nvSpPr>
          <p:spPr>
            <a:xfrm>
              <a:off x="4201543" y="3828996"/>
              <a:ext cx="6959100" cy="25000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US" sz="1400" dirty="0">
                  <a:hlinkClick r:id="rId10"/>
                </a:rPr>
                <a:t>http://storybydata.com/datacated-challenge/random-forest-classifier-in-layman-terms/</a:t>
              </a:r>
              <a:endParaRPr lang="en-MY" sz="1400" dirty="0">
                <a:hlinkClick r:id="rId8"/>
              </a:endParaRPr>
            </a:p>
          </p:txBody>
        </p:sp>
        <p:sp>
          <p:nvSpPr>
            <p:cNvPr id="28" name="Content Placeholder 1">
              <a:extLst>
                <a:ext uri="{FF2B5EF4-FFF2-40B4-BE49-F238E27FC236}">
                  <a16:creationId xmlns:a16="http://schemas.microsoft.com/office/drawing/2014/main" id="{8CF40ABB-5C9E-4D2C-84F2-BC303B311E5D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3814326"/>
              <a:ext cx="3093679" cy="36997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Random Forest Classifier</a:t>
              </a:r>
              <a:endParaRPr lang="en-US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7E13C1-0C60-4F4E-A9FA-80BEA442277D}"/>
              </a:ext>
            </a:extLst>
          </p:cNvPr>
          <p:cNvGrpSpPr/>
          <p:nvPr/>
        </p:nvGrpSpPr>
        <p:grpSpPr>
          <a:xfrm>
            <a:off x="667512" y="4169496"/>
            <a:ext cx="11068164" cy="562661"/>
            <a:chOff x="665480" y="4362240"/>
            <a:chExt cx="11068164" cy="562661"/>
          </a:xfrm>
        </p:grpSpPr>
        <p:sp>
          <p:nvSpPr>
            <p:cNvPr id="24" name="Content Placeholder 1">
              <a:extLst>
                <a:ext uri="{FF2B5EF4-FFF2-40B4-BE49-F238E27FC236}">
                  <a16:creationId xmlns:a16="http://schemas.microsoft.com/office/drawing/2014/main" id="{2A0D1304-4105-4544-B8A7-8619D11E61B1}"/>
                </a:ext>
              </a:extLst>
            </p:cNvPr>
            <p:cNvSpPr txBox="1">
              <a:spLocks/>
            </p:cNvSpPr>
            <p:nvPr/>
          </p:nvSpPr>
          <p:spPr>
            <a:xfrm>
              <a:off x="4201542" y="4362240"/>
              <a:ext cx="7532102" cy="511526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>
                <a:spcAft>
                  <a:spcPts val="600"/>
                </a:spcAft>
              </a:pPr>
              <a:r>
                <a:rPr lang="en-MY" sz="1400" dirty="0">
                  <a:hlinkClick r:id="rId11"/>
                </a:rPr>
                <a:t>https://www.researchgate.net/publication/312205163_Using_deep_learning_to_investigate_the_neuroimaging_correlates_of_psychiatric_and_neurological_disorders_Methods_and_applications</a:t>
              </a:r>
              <a:endParaRPr lang="en-MY" sz="1400" dirty="0"/>
            </a:p>
            <a:p>
              <a:pPr marL="57150">
                <a:spcAft>
                  <a:spcPts val="600"/>
                </a:spcAft>
              </a:pPr>
              <a:endParaRPr lang="en-MY" sz="1400" dirty="0">
                <a:hlinkClick r:id="rId8"/>
              </a:endParaRPr>
            </a:p>
          </p:txBody>
        </p:sp>
        <p:sp>
          <p:nvSpPr>
            <p:cNvPr id="29" name="Content Placeholder 1">
              <a:extLst>
                <a:ext uri="{FF2B5EF4-FFF2-40B4-BE49-F238E27FC236}">
                  <a16:creationId xmlns:a16="http://schemas.microsoft.com/office/drawing/2014/main" id="{A5FDF727-F0A7-4255-8C7B-6886F6982151}"/>
                </a:ext>
              </a:extLst>
            </p:cNvPr>
            <p:cNvSpPr txBox="1">
              <a:spLocks/>
            </p:cNvSpPr>
            <p:nvPr/>
          </p:nvSpPr>
          <p:spPr>
            <a:xfrm>
              <a:off x="665480" y="4554923"/>
              <a:ext cx="2657844" cy="369978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None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rgbClr val="3C3835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rgbClr val="353535"/>
                  </a:solidFill>
                  <a:latin typeface="SegoeUI-Light"/>
                </a:rPr>
                <a:t>Neural Networks</a:t>
              </a:r>
              <a:endParaRPr lang="en-US" b="1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D940E4-304B-4C1F-90D5-109E5EE7E1C4}"/>
              </a:ext>
            </a:extLst>
          </p:cNvPr>
          <p:cNvCxnSpPr>
            <a:cxnSpLocks/>
          </p:cNvCxnSpPr>
          <p:nvPr/>
        </p:nvCxnSpPr>
        <p:spPr>
          <a:xfrm>
            <a:off x="3785694" y="1505630"/>
            <a:ext cx="0" cy="4114800"/>
          </a:xfrm>
          <a:prstGeom prst="straightConnector1">
            <a:avLst/>
          </a:prstGeom>
          <a:ln w="19050"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95809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6473-A34A-FA43-B39B-155C94800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for your passion!</a:t>
            </a:r>
          </a:p>
        </p:txBody>
      </p:sp>
      <p:sp>
        <p:nvSpPr>
          <p:cNvPr id="6" name="BJPseudoFooter"/>
          <p:cNvSpPr txBox="1"/>
          <p:nvPr>
            <p:custDataLst>
              <p:tags r:id="rId1"/>
            </p:custDataLst>
          </p:nvPr>
        </p:nvSpPr>
        <p:spPr>
          <a:xfrm>
            <a:off x="5851382" y="6660634"/>
            <a:ext cx="489236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3353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C844475-6261-467F-B6AF-F9B87172BC1D}"/>
              </a:ext>
            </a:extLst>
          </p:cNvPr>
          <p:cNvSpPr/>
          <p:nvPr/>
        </p:nvSpPr>
        <p:spPr>
          <a:xfrm>
            <a:off x="4608059" y="1114866"/>
            <a:ext cx="7098574" cy="298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Classification</a:t>
            </a:r>
            <a:endParaRPr lang="en-MY" sz="1600" b="1" dirty="0"/>
          </a:p>
        </p:txBody>
      </p:sp>
      <p:pic>
        <p:nvPicPr>
          <p:cNvPr id="1028" name="Picture 4" descr="Classification from scratch, SVM 7/8 | R-bloggers">
            <a:extLst>
              <a:ext uri="{FF2B5EF4-FFF2-40B4-BE49-F238E27FC236}">
                <a16:creationId xmlns:a16="http://schemas.microsoft.com/office/drawing/2014/main" id="{FD85CCED-19DC-4800-8411-65480D268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51" y="1570495"/>
            <a:ext cx="4424488" cy="426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CA667-8358-4ECB-85D4-68A9AA5E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5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E7E878F-9AAB-42EB-A3ED-76DB30806E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069848"/>
            <a:ext cx="4071599" cy="488165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MY" sz="14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is a supervised machine learning method. It is a process of categorizing a given set of data into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It can be performed on both structured or unstructured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The process starts with predicting the class of given data points. The classes are often referred to as target, label or categories.</a:t>
            </a:r>
          </a:p>
          <a:p>
            <a:r>
              <a:rPr lang="en-MY" sz="1400" dirty="0">
                <a:latin typeface="Arial"/>
                <a:cs typeface="Arial"/>
              </a:rPr>
              <a:t>The classification predictive modelling is the task of approximating the mapping function from input variables to discrete output variables. </a:t>
            </a:r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The main goal is to identify which class/category the new data will fall into.</a:t>
            </a:r>
          </a:p>
          <a:p>
            <a:endParaRPr lang="en-MY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67338BD-A059-4C4B-98F2-FE79A26C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</a:t>
            </a:r>
            <a:endParaRPr lang="en-MY" dirty="0"/>
          </a:p>
        </p:txBody>
      </p:sp>
      <p:sp>
        <p:nvSpPr>
          <p:cNvPr id="10" name="BJPseudoFooter">
            <a:extLst>
              <a:ext uri="{FF2B5EF4-FFF2-40B4-BE49-F238E27FC236}">
                <a16:creationId xmlns:a16="http://schemas.microsoft.com/office/drawing/2014/main" id="{E36A7D3F-F166-4755-B9AF-4F263D66B6E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0E8DDCB-6A59-4158-9ADE-38B9E2A2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456" y="1459381"/>
            <a:ext cx="2365067" cy="162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| ML Universal Guides | Google Developers">
            <a:extLst>
              <a:ext uri="{FF2B5EF4-FFF2-40B4-BE49-F238E27FC236}">
                <a16:creationId xmlns:a16="http://schemas.microsoft.com/office/drawing/2014/main" id="{D754D01C-DC52-4BBA-A0E8-F6505FA6A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458" y="3092098"/>
            <a:ext cx="2365067" cy="118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5AB5BB3-933A-4B7A-95C0-773E42CC2222}"/>
              </a:ext>
            </a:extLst>
          </p:cNvPr>
          <p:cNvGrpSpPr/>
          <p:nvPr/>
        </p:nvGrpSpPr>
        <p:grpSpPr>
          <a:xfrm>
            <a:off x="1221790" y="4334600"/>
            <a:ext cx="2317941" cy="951045"/>
            <a:chOff x="1222407" y="4545066"/>
            <a:chExt cx="2317941" cy="951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F100831-6B09-4824-AD09-A90CB7F585A9}"/>
                    </a:ext>
                  </a:extLst>
                </p:cNvPr>
                <p:cNvSpPr txBox="1"/>
                <p:nvPr/>
              </p:nvSpPr>
              <p:spPr>
                <a:xfrm>
                  <a:off x="1656080" y="4545066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20369A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20369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20369A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20369A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20369A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b="1" dirty="0">
                    <a:solidFill>
                      <a:srgbClr val="20369A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F100831-6B09-4824-AD09-A90CB7F58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6080" y="4545066"/>
                  <a:ext cx="150876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4A5664-CDA4-44B3-9782-71C673868185}"/>
                </a:ext>
              </a:extLst>
            </p:cNvPr>
            <p:cNvSpPr txBox="1"/>
            <p:nvPr/>
          </p:nvSpPr>
          <p:spPr>
            <a:xfrm>
              <a:off x="1222407" y="5031498"/>
              <a:ext cx="86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Prediction function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DC7A10-E7C0-49D9-BC54-A8CC583C71D6}"/>
                </a:ext>
              </a:extLst>
            </p:cNvPr>
            <p:cNvSpPr txBox="1"/>
            <p:nvPr/>
          </p:nvSpPr>
          <p:spPr>
            <a:xfrm>
              <a:off x="1976787" y="5034446"/>
              <a:ext cx="86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Image feature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039AA3-E4DA-4939-BA2B-4B6D87A1698E}"/>
                </a:ext>
              </a:extLst>
            </p:cNvPr>
            <p:cNvSpPr txBox="1"/>
            <p:nvPr/>
          </p:nvSpPr>
          <p:spPr>
            <a:xfrm>
              <a:off x="2673002" y="5031498"/>
              <a:ext cx="867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Output (label)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3D7FE1-3921-4A4C-9708-531988D03E3A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1656080" y="4858512"/>
              <a:ext cx="246889" cy="172986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8EBDC06-E8EC-4D56-AB91-370FDC55D5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3605" y="4889249"/>
              <a:ext cx="63037" cy="14492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3790FA4-2B1C-48B7-8632-BF4FE2F62B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23542" y="4864100"/>
              <a:ext cx="211527" cy="140159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2E2A04-6AB2-4BE8-BBB8-964721A58524}"/>
              </a:ext>
            </a:extLst>
          </p:cNvPr>
          <p:cNvGrpSpPr/>
          <p:nvPr/>
        </p:nvGrpSpPr>
        <p:grpSpPr>
          <a:xfrm>
            <a:off x="9368456" y="4201282"/>
            <a:ext cx="2365067" cy="1813886"/>
            <a:chOff x="9323471" y="4392613"/>
            <a:chExt cx="2365067" cy="18138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E1D400-12A9-4E2B-9060-6652D110D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23471" y="4392613"/>
              <a:ext cx="2365067" cy="181388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EFFF57-ECC1-4814-A739-EFA20D90432F}"/>
                </a:ext>
              </a:extLst>
            </p:cNvPr>
            <p:cNvSpPr txBox="1"/>
            <p:nvPr/>
          </p:nvSpPr>
          <p:spPr>
            <a:xfrm>
              <a:off x="10015220" y="4445038"/>
              <a:ext cx="162560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Two Class Classification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545771-C438-4E6A-9CE7-6A05ED3E28AA}"/>
                </a:ext>
              </a:extLst>
            </p:cNvPr>
            <p:cNvSpPr txBox="1"/>
            <p:nvPr/>
          </p:nvSpPr>
          <p:spPr>
            <a:xfrm>
              <a:off x="10018931" y="5136176"/>
              <a:ext cx="75692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Spam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4D7135-0D37-44EE-8FDC-70BF6A320E35}"/>
                </a:ext>
              </a:extLst>
            </p:cNvPr>
            <p:cNvSpPr txBox="1"/>
            <p:nvPr/>
          </p:nvSpPr>
          <p:spPr>
            <a:xfrm>
              <a:off x="10851879" y="5136176"/>
              <a:ext cx="75692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Not Spam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F2B50A-AA38-4C8C-A6B5-532608B6400D}"/>
                </a:ext>
              </a:extLst>
            </p:cNvPr>
            <p:cNvSpPr txBox="1"/>
            <p:nvPr/>
          </p:nvSpPr>
          <p:spPr>
            <a:xfrm>
              <a:off x="10018931" y="5505790"/>
              <a:ext cx="75692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Malignant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3B3334-7D04-43D5-A409-9ED22F3D1414}"/>
                </a:ext>
              </a:extLst>
            </p:cNvPr>
            <p:cNvSpPr txBox="1"/>
            <p:nvPr/>
          </p:nvSpPr>
          <p:spPr>
            <a:xfrm>
              <a:off x="10851879" y="5505790"/>
              <a:ext cx="75692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Benign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97E20E-D81A-4A8A-BDBE-B5BA11D77B49}"/>
                </a:ext>
              </a:extLst>
            </p:cNvPr>
            <p:cNvSpPr txBox="1"/>
            <p:nvPr/>
          </p:nvSpPr>
          <p:spPr>
            <a:xfrm>
              <a:off x="10018931" y="5880227"/>
              <a:ext cx="75692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err="1"/>
                <a:t>Fradulent</a:t>
              </a:r>
              <a:endParaRPr lang="en-US" sz="7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3C87D9-DFB4-449D-A6FA-41448EC7D102}"/>
                </a:ext>
              </a:extLst>
            </p:cNvPr>
            <p:cNvSpPr txBox="1"/>
            <p:nvPr/>
          </p:nvSpPr>
          <p:spPr>
            <a:xfrm>
              <a:off x="10851879" y="5880227"/>
              <a:ext cx="756920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Not </a:t>
              </a:r>
              <a:r>
                <a:rPr lang="en-US" sz="700" dirty="0" err="1"/>
                <a:t>Fradulent</a:t>
              </a:r>
              <a:endParaRPr lang="en-US" sz="7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B4E9D5C-1AEE-435F-B950-3792A6321979}"/>
                    </a:ext>
                  </a:extLst>
                </p:cNvPr>
                <p:cNvSpPr txBox="1"/>
                <p:nvPr/>
              </p:nvSpPr>
              <p:spPr>
                <a:xfrm>
                  <a:off x="9347002" y="4762927"/>
                  <a:ext cx="614878" cy="20005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700" b="0" i="1" dirty="0" smtClean="0">
                            <a:latin typeface="Cambria Math" panose="02040503050406030204" pitchFamily="18" charset="0"/>
                          </a:rPr>
                          <m:t> ∈{0,1}</m:t>
                        </m:r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B4E9D5C-1AEE-435F-B950-3792A6321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002" y="4762927"/>
                  <a:ext cx="614878" cy="2000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7FAB33-C1EC-4F20-938C-874A47ABE9AF}"/>
                </a:ext>
              </a:extLst>
            </p:cNvPr>
            <p:cNvSpPr txBox="1"/>
            <p:nvPr/>
          </p:nvSpPr>
          <p:spPr>
            <a:xfrm>
              <a:off x="9360473" y="5143870"/>
              <a:ext cx="6148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Email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78BB76-FAAF-44B3-8E1B-A33F9F1AA49E}"/>
                </a:ext>
              </a:extLst>
            </p:cNvPr>
            <p:cNvSpPr txBox="1"/>
            <p:nvPr/>
          </p:nvSpPr>
          <p:spPr>
            <a:xfrm>
              <a:off x="9360473" y="5513484"/>
              <a:ext cx="6148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Tumor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B94568-1D90-4B8F-9B7A-0F22B49433D6}"/>
                </a:ext>
              </a:extLst>
            </p:cNvPr>
            <p:cNvSpPr txBox="1"/>
            <p:nvPr/>
          </p:nvSpPr>
          <p:spPr>
            <a:xfrm>
              <a:off x="9350778" y="5887921"/>
              <a:ext cx="61487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Transaction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C76064-3840-493A-B875-7466FC711CB2}"/>
                </a:ext>
              </a:extLst>
            </p:cNvPr>
            <p:cNvSpPr txBox="1"/>
            <p:nvPr/>
          </p:nvSpPr>
          <p:spPr>
            <a:xfrm>
              <a:off x="10050731" y="4724455"/>
              <a:ext cx="6933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1 or Positive Class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A5DB8A-4677-493C-BE0E-7166E3446D6A}"/>
                </a:ext>
              </a:extLst>
            </p:cNvPr>
            <p:cNvSpPr txBox="1"/>
            <p:nvPr/>
          </p:nvSpPr>
          <p:spPr>
            <a:xfrm>
              <a:off x="10883679" y="4724455"/>
              <a:ext cx="6933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0 or Negative Class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872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664"/>
    </mc:Choice>
    <mc:Fallback xmlns="">
      <p:transition spd="slow" advTm="2166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CA667-8358-4ECB-85D4-68A9AA5E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6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E7E878F-9AAB-42EB-A3ED-76DB30806E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069848"/>
            <a:ext cx="4071599" cy="4881652"/>
          </a:xfrm>
        </p:spPr>
        <p:txBody>
          <a:bodyPr/>
          <a:lstStyle/>
          <a:p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To create a classification model, or </a:t>
            </a:r>
            <a:r>
              <a:rPr lang="en-MY" sz="1400" i="1" dirty="0"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, first, select an appropriate algorithm. Consider these factors: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b="1" dirty="0">
                <a:latin typeface="Arial" panose="020B0604020202020204" pitchFamily="34" charset="0"/>
                <a:cs typeface="Arial" panose="020B0604020202020204" pitchFamily="34" charset="0"/>
              </a:rPr>
              <a:t>How many classes or different outcomes do you want to predict?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b="1" dirty="0">
                <a:latin typeface="Arial" panose="020B0604020202020204" pitchFamily="34" charset="0"/>
                <a:cs typeface="Arial" panose="020B0604020202020204" pitchFamily="34" charset="0"/>
              </a:rPr>
              <a:t>What is the distribution of the data?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400" b="1" dirty="0">
                <a:latin typeface="Arial" panose="020B0604020202020204" pitchFamily="34" charset="0"/>
                <a:cs typeface="Arial" panose="020B0604020202020204" pitchFamily="34" charset="0"/>
              </a:rPr>
              <a:t>How much time can you allow for training?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Machine Learning Studio (classic) provides multiple classification algorithms.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After choosing the appropriate algorithm, train the model on labelled 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Evaluate, tune and score the model to get the accuracy of your model.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M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JPseudoFooter">
            <a:extLst>
              <a:ext uri="{FF2B5EF4-FFF2-40B4-BE49-F238E27FC236}">
                <a16:creationId xmlns:a16="http://schemas.microsoft.com/office/drawing/2014/main" id="{E36A7D3F-F166-4755-B9AF-4F263D66B6E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844475-6261-467F-B6AF-F9B87172BC1D}"/>
              </a:ext>
            </a:extLst>
          </p:cNvPr>
          <p:cNvSpPr/>
          <p:nvPr/>
        </p:nvSpPr>
        <p:spPr>
          <a:xfrm>
            <a:off x="4864235" y="1103951"/>
            <a:ext cx="6719791" cy="260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Classification algorithms</a:t>
            </a:r>
            <a:endParaRPr lang="en-MY" sz="1600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A25293-E678-44FB-B984-0C4DF071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/>
          <a:lstStyle/>
          <a:p>
            <a:r>
              <a:rPr lang="en-US" dirty="0"/>
              <a:t>Classification modeling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51A25-31CB-4BF3-9D7B-81FAE9104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677" y="1393174"/>
            <a:ext cx="3559790" cy="4418801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06AE8E-5435-4690-9F5F-7F3A0E92B8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652" y="3795236"/>
            <a:ext cx="2856276" cy="2030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229C4D-40C9-45E1-A1DE-39A839F07A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651" y="1404789"/>
            <a:ext cx="2856277" cy="2350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F70959-A50A-48F6-9CA4-9071A22D4003}"/>
              </a:ext>
            </a:extLst>
          </p:cNvPr>
          <p:cNvSpPr txBox="1"/>
          <p:nvPr/>
        </p:nvSpPr>
        <p:spPr>
          <a:xfrm>
            <a:off x="4861677" y="5840411"/>
            <a:ext cx="652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Source: Machine Learning Algorithm Cheat Sheet for Azure Machine Learning designer. </a:t>
            </a:r>
            <a:r>
              <a:rPr lang="en-US" sz="1200" dirty="0">
                <a:hlinkClick r:id="rId8"/>
              </a:rPr>
              <a:t>https://docs.microsoft.com/en-us/azure/machine-learning/algorithm-cheat-sheet</a:t>
            </a:r>
            <a:endParaRPr lang="en-US" sz="1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12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664"/>
    </mc:Choice>
    <mc:Fallback xmlns="">
      <p:transition spd="slow" advTm="2166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CA667-8358-4ECB-85D4-68A9AA5E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7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E7E878F-9AAB-42EB-A3ED-76DB30806E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5937" y="1225039"/>
            <a:ext cx="4071599" cy="48816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ROC curve (Receiver-Operator Characteristic)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Area Under Curve gives overall quality of model for getting True Positives.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Plot True Positives vs Threshold for classifying Prediction as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Threshold=0 – everything is Positive so you’ll get all True Positives.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Threshold=1 – everything is Negative so all will be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Set a threshold -&gt; Determine Positives and Negatives -&gt; Evaluate if TP, TN, FP, FN.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Populate Confusion Matrix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M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JPseudoFooter">
            <a:extLst>
              <a:ext uri="{FF2B5EF4-FFF2-40B4-BE49-F238E27FC236}">
                <a16:creationId xmlns:a16="http://schemas.microsoft.com/office/drawing/2014/main" id="{E36A7D3F-F166-4755-B9AF-4F263D66B6E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A25293-E678-44FB-B984-0C4DF071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/>
          <a:lstStyle/>
          <a:p>
            <a:r>
              <a:rPr lang="en-US" dirty="0"/>
              <a:t>ROC Curve</a:t>
            </a:r>
            <a:endParaRPr lang="en-MY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62EFC-A12D-4B17-9B25-BA9975847D6B}"/>
              </a:ext>
            </a:extLst>
          </p:cNvPr>
          <p:cNvSpPr/>
          <p:nvPr/>
        </p:nvSpPr>
        <p:spPr>
          <a:xfrm>
            <a:off x="4615667" y="1234986"/>
            <a:ext cx="7060396" cy="28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Evaluation</a:t>
            </a:r>
            <a:endParaRPr lang="en-MY" sz="16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BAB4B2-BA67-496B-81EB-2B7DCB621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392" y="1540730"/>
            <a:ext cx="3642533" cy="25850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1A8FF4-0B56-4FA2-BAF0-52A657299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393" y="4125814"/>
            <a:ext cx="7050669" cy="19401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79D38E-7D8E-4333-8525-03D0BD121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7651" y="1527665"/>
            <a:ext cx="3398412" cy="2598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94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664"/>
    </mc:Choice>
    <mc:Fallback xmlns="">
      <p:transition spd="slow" advTm="2166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CA667-8358-4ECB-85D4-68A9AA5E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13">
                <a:extLst>
                  <a:ext uri="{FF2B5EF4-FFF2-40B4-BE49-F238E27FC236}">
                    <a16:creationId xmlns:a16="http://schemas.microsoft.com/office/drawing/2014/main" id="{3E7E878F-9AAB-42EB-A3ED-76DB30806ED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1254959" y="1411788"/>
                <a:ext cx="4071599" cy="403442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𝐴𝑐𝑐𝑢𝑟𝑎𝑐𝑦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𝐹𝑁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𝑃𝑟𝑒𝑐𝑖𝑠𝑖𝑜𝑛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𝑅𝑒𝑐𝑎𝑙𝑙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𝑇𝑃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𝐹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𝑠𝑐𝑜𝑟𝑒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𝑃𝑟𝑒𝑐𝑖𝑠𝑖𝑜𝑛</m:t>
                              </m:r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𝑅𝑒𝑐𝑎𝑙𝑙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MY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MY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MY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 Placeholder 13">
                <a:extLst>
                  <a:ext uri="{FF2B5EF4-FFF2-40B4-BE49-F238E27FC236}">
                    <a16:creationId xmlns:a16="http://schemas.microsoft.com/office/drawing/2014/main" id="{3E7E878F-9AAB-42EB-A3ED-76DB30806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1254959" y="1411788"/>
                <a:ext cx="4071599" cy="40344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BJPseudoFooter">
            <a:extLst>
              <a:ext uri="{FF2B5EF4-FFF2-40B4-BE49-F238E27FC236}">
                <a16:creationId xmlns:a16="http://schemas.microsoft.com/office/drawing/2014/main" id="{E36A7D3F-F166-4755-B9AF-4F263D66B6E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A25293-E678-44FB-B984-0C4DF071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/>
          <a:lstStyle/>
          <a:p>
            <a:r>
              <a:rPr lang="en-US" dirty="0"/>
              <a:t>Confusion Matrix and Metrics</a:t>
            </a:r>
            <a:endParaRPr lang="en-MY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DD1614-A81A-4F58-9C7C-67B6BA72907F}"/>
              </a:ext>
            </a:extLst>
          </p:cNvPr>
          <p:cNvGrpSpPr/>
          <p:nvPr/>
        </p:nvGrpSpPr>
        <p:grpSpPr>
          <a:xfrm>
            <a:off x="7424286" y="1361425"/>
            <a:ext cx="4067707" cy="3646840"/>
            <a:chOff x="7424286" y="1361425"/>
            <a:chExt cx="4067707" cy="36468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5F0037E-F518-48F0-B02E-536FDB5E46D2}"/>
                </a:ext>
              </a:extLst>
            </p:cNvPr>
            <p:cNvSpPr/>
            <p:nvPr/>
          </p:nvSpPr>
          <p:spPr>
            <a:xfrm>
              <a:off x="8261649" y="1627706"/>
              <a:ext cx="1386672" cy="1235948"/>
            </a:xfrm>
            <a:prstGeom prst="rect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 Positive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07236E-41F5-4349-ACB9-08E249E6BF85}"/>
                </a:ext>
              </a:extLst>
            </p:cNvPr>
            <p:cNvSpPr/>
            <p:nvPr/>
          </p:nvSpPr>
          <p:spPr>
            <a:xfrm>
              <a:off x="9728709" y="1627706"/>
              <a:ext cx="1386672" cy="12359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False Negative</a:t>
              </a:r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DA671C-2427-4B4B-B3E2-166FC1F14DD4}"/>
                </a:ext>
              </a:extLst>
            </p:cNvPr>
            <p:cNvSpPr/>
            <p:nvPr/>
          </p:nvSpPr>
          <p:spPr>
            <a:xfrm>
              <a:off x="9728709" y="2954814"/>
              <a:ext cx="1386672" cy="1235948"/>
            </a:xfrm>
            <a:prstGeom prst="rect">
              <a:avLst/>
            </a:prstGeom>
            <a:solidFill>
              <a:srgbClr val="33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 Negative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5DE956-5C73-41D0-9CFA-AE8FE443479D}"/>
                </a:ext>
              </a:extLst>
            </p:cNvPr>
            <p:cNvSpPr/>
            <p:nvPr/>
          </p:nvSpPr>
          <p:spPr>
            <a:xfrm>
              <a:off x="8261649" y="2954814"/>
              <a:ext cx="1386672" cy="12359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False Positive</a:t>
              </a:r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D31A62-896B-428E-9B09-E13DE24681D2}"/>
                </a:ext>
              </a:extLst>
            </p:cNvPr>
            <p:cNvSpPr txBox="1"/>
            <p:nvPr/>
          </p:nvSpPr>
          <p:spPr>
            <a:xfrm rot="16200000">
              <a:off x="6722450" y="2633505"/>
              <a:ext cx="1768510" cy="3648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/>
                <a:t>Actual Classes</a:t>
              </a:r>
              <a:endParaRPr lang="en-GB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F452DE-ED42-48AF-9162-4F1B45B7A771}"/>
                </a:ext>
              </a:extLst>
            </p:cNvPr>
            <p:cNvSpPr txBox="1"/>
            <p:nvPr/>
          </p:nvSpPr>
          <p:spPr>
            <a:xfrm>
              <a:off x="8658760" y="4643428"/>
              <a:ext cx="2139897" cy="3648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dirty="0"/>
                <a:t>Predicted Classes</a:t>
              </a:r>
              <a:endParaRPr lang="en-GB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13B713-EF6C-43B6-8910-54CCA47CEFE6}"/>
                </a:ext>
              </a:extLst>
            </p:cNvPr>
            <p:cNvSpPr txBox="1"/>
            <p:nvPr/>
          </p:nvSpPr>
          <p:spPr>
            <a:xfrm>
              <a:off x="7885036" y="4234676"/>
              <a:ext cx="2139897" cy="3648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TRUE</a:t>
              </a:r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1C5EB7-3AD5-49F0-A46E-A1C6863C7BB8}"/>
                </a:ext>
              </a:extLst>
            </p:cNvPr>
            <p:cNvSpPr txBox="1"/>
            <p:nvPr/>
          </p:nvSpPr>
          <p:spPr>
            <a:xfrm>
              <a:off x="9352096" y="4251832"/>
              <a:ext cx="2139897" cy="3648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FALSE</a:t>
              </a:r>
              <a:endParaRPr lang="en-GB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1139B1-36E2-4444-BA51-489075E8A879}"/>
                </a:ext>
              </a:extLst>
            </p:cNvPr>
            <p:cNvSpPr txBox="1"/>
            <p:nvPr/>
          </p:nvSpPr>
          <p:spPr>
            <a:xfrm rot="16200000">
              <a:off x="7071117" y="2063261"/>
              <a:ext cx="1768510" cy="3648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TRUE</a:t>
              </a:r>
              <a:endParaRPr lang="en-GB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B0A88-A905-40D4-B508-A72E35F86562}"/>
                </a:ext>
              </a:extLst>
            </p:cNvPr>
            <p:cNvSpPr txBox="1"/>
            <p:nvPr/>
          </p:nvSpPr>
          <p:spPr>
            <a:xfrm rot="16200000">
              <a:off x="7071118" y="3390369"/>
              <a:ext cx="1768510" cy="3648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/>
                <a:t>FALSE</a:t>
              </a:r>
              <a:endParaRPr lang="en-GB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2A62D89-528E-42B8-BE95-B279D99CBDC8}"/>
              </a:ext>
            </a:extLst>
          </p:cNvPr>
          <p:cNvSpPr txBox="1"/>
          <p:nvPr/>
        </p:nvSpPr>
        <p:spPr>
          <a:xfrm>
            <a:off x="3290758" y="5641488"/>
            <a:ext cx="3815454" cy="11373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>
                <a:highlight>
                  <a:srgbClr val="FFFF00"/>
                </a:highlight>
              </a:rPr>
              <a:t>Harmonic Mean</a:t>
            </a:r>
          </a:p>
          <a:p>
            <a:r>
              <a:rPr lang="en-GB" sz="1200" i="1" dirty="0">
                <a:highlight>
                  <a:srgbClr val="FFFF00"/>
                </a:highlight>
              </a:rPr>
              <a:t>Stronger weight for lower values of either Precision or Recall. </a:t>
            </a:r>
            <a:r>
              <a:rPr lang="en-GB" sz="1200" i="1" dirty="0" err="1">
                <a:highlight>
                  <a:srgbClr val="FFFF00"/>
                </a:highlight>
              </a:rPr>
              <a:t>Ie</a:t>
            </a:r>
            <a:r>
              <a:rPr lang="en-GB" sz="1200" i="1" dirty="0">
                <a:highlight>
                  <a:srgbClr val="FFFF00"/>
                </a:highlight>
              </a:rPr>
              <a:t> 80%,80% is better than 90%,70%.</a:t>
            </a:r>
          </a:p>
          <a:p>
            <a:r>
              <a:rPr lang="en-GB" sz="1200" i="1" dirty="0">
                <a:highlight>
                  <a:srgbClr val="FFFF00"/>
                </a:highlight>
              </a:rPr>
              <a:t>Think of velocities… average velocity for 50:50 journey at 20mph &amp; 40mph = 26.666mph.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CBEAE-A6C3-4375-B4AF-909390532719}"/>
              </a:ext>
            </a:extLst>
          </p:cNvPr>
          <p:cNvSpPr txBox="1"/>
          <p:nvPr/>
        </p:nvSpPr>
        <p:spPr>
          <a:xfrm>
            <a:off x="4621987" y="3440154"/>
            <a:ext cx="1930541" cy="583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200" i="1" dirty="0">
                <a:highlight>
                  <a:srgbClr val="FFFF00"/>
                </a:highlight>
              </a:rPr>
              <a:t>How many Trues did I get out of all the Trues?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74C1E-467D-4CC8-BC13-6EA637C84852}"/>
              </a:ext>
            </a:extLst>
          </p:cNvPr>
          <p:cNvSpPr txBox="1"/>
          <p:nvPr/>
        </p:nvSpPr>
        <p:spPr>
          <a:xfrm>
            <a:off x="4659626" y="2396722"/>
            <a:ext cx="1755037" cy="583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200" i="1" dirty="0">
                <a:highlight>
                  <a:srgbClr val="FFFF00"/>
                </a:highlight>
              </a:rPr>
              <a:t>How many Trues were right out my True predictions?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7865F-49CF-449A-88D9-603DFC9FDAEB}"/>
              </a:ext>
            </a:extLst>
          </p:cNvPr>
          <p:cNvSpPr txBox="1"/>
          <p:nvPr/>
        </p:nvSpPr>
        <p:spPr>
          <a:xfrm>
            <a:off x="4846991" y="1385147"/>
            <a:ext cx="1755037" cy="583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200" i="1" dirty="0">
                <a:highlight>
                  <a:srgbClr val="FFFF00"/>
                </a:highlight>
              </a:rPr>
              <a:t>How often am I correct?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15DE6A-7FDF-4660-BD51-37118653A4ED}"/>
              </a:ext>
            </a:extLst>
          </p:cNvPr>
          <p:cNvSpPr txBox="1"/>
          <p:nvPr/>
        </p:nvSpPr>
        <p:spPr>
          <a:xfrm>
            <a:off x="4968654" y="4456961"/>
            <a:ext cx="1930541" cy="583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200" i="1" dirty="0">
                <a:highlight>
                  <a:srgbClr val="FFFF00"/>
                </a:highlight>
              </a:rPr>
              <a:t>Better to have better % of predicted Trues in my predictions or out of the Actual Trues??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863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664"/>
    </mc:Choice>
    <mc:Fallback xmlns="">
      <p:transition spd="slow" advTm="2166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CA667-8358-4ECB-85D4-68A9AA5E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9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E7E878F-9AAB-42EB-A3ED-76DB30806E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52" y="1069848"/>
            <a:ext cx="11145710" cy="4881652"/>
          </a:xfrm>
        </p:spPr>
        <p:txBody>
          <a:bodyPr/>
          <a:lstStyle/>
          <a:p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Download data ingestion script here:</a:t>
            </a:r>
          </a:p>
          <a:p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sz="1400" dirty="0">
                <a:latin typeface="Arial" panose="020B0604020202020204" pitchFamily="34" charset="0"/>
                <a:cs typeface="Arial" panose="020B0604020202020204" pitchFamily="34" charset="0"/>
              </a:rPr>
              <a:t>Try and follow along but I’ll share full workflows with you…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M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MY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BJPseudoFooter">
            <a:extLst>
              <a:ext uri="{FF2B5EF4-FFF2-40B4-BE49-F238E27FC236}">
                <a16:creationId xmlns:a16="http://schemas.microsoft.com/office/drawing/2014/main" id="{E36A7D3F-F166-4755-B9AF-4F263D66B6E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60634"/>
            <a:ext cx="11938000" cy="18466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Internal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A25293-E678-44FB-B984-0C4DF071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368300"/>
            <a:ext cx="11147425" cy="637880"/>
          </a:xfrm>
        </p:spPr>
        <p:txBody>
          <a:bodyPr/>
          <a:lstStyle/>
          <a:p>
            <a:r>
              <a:rPr lang="en-US" dirty="0"/>
              <a:t>Getting started with data</a:t>
            </a:r>
            <a:endParaRPr lang="en-MY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E000F9A-901B-4937-AFAA-3670CF162747}"/>
              </a:ext>
            </a:extLst>
          </p:cNvPr>
          <p:cNvSpPr txBox="1">
            <a:spLocks/>
          </p:cNvSpPr>
          <p:nvPr/>
        </p:nvSpPr>
        <p:spPr>
          <a:xfrm>
            <a:off x="1241054" y="3429000"/>
            <a:ext cx="2225385" cy="28804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C38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353535"/>
                </a:solidFill>
                <a:latin typeface="SegoeUI-Light"/>
              </a:rPr>
              <a:t>Data ingestion</a:t>
            </a:r>
          </a:p>
          <a:p>
            <a:pPr algn="ctr"/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80FE27-026B-48BA-81F4-CB348DDA48D8}"/>
              </a:ext>
            </a:extLst>
          </p:cNvPr>
          <p:cNvSpPr/>
          <p:nvPr/>
        </p:nvSpPr>
        <p:spPr>
          <a:xfrm>
            <a:off x="3369518" y="3430333"/>
            <a:ext cx="8925154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400" dirty="0">
                <a:hlinkClick r:id="rId5"/>
              </a:rPr>
              <a:t>https://gallery.cortanaintelligence.com/Experiment/CLASSIFICATION-EXPERIMENT-DATA-INGESTION</a:t>
            </a:r>
            <a:r>
              <a:rPr lang="en-GB" sz="14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4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664"/>
    </mc:Choice>
    <mc:Fallback xmlns="">
      <p:transition spd="slow" advTm="2166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4.5|28.4|48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4.5|28.4|48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4.5|28.4|48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4.5|28.4|48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54.5|28.4|48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Internal"/>
  <p:tag name="BJHEADERFOOTERTEXTMARKING" val="Interna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33|78.9|90.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</p:tagLst>
</file>

<file path=ppt/theme/theme1.xml><?xml version="1.0" encoding="utf-8"?>
<a:theme xmlns:a="http://schemas.openxmlformats.org/drawingml/2006/main" name="PETRONAS template 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sisl xmlns:xsd="http://www.w3.org/2001/XMLSchema" xmlns:xsi="http://www.w3.org/2001/XMLSchema-instance" xmlns="http://www.boldonjames.com/2008/01/sie/internal/label" sislVersion="0" policy="a894df29-9e07-45ae-95a6-4e7eb881815a">
  <element uid="fc6b8280-ed85-41e2-bcb5-17f2674e7dc3" value=""/>
  <element uid="63fe904a-5fdc-4578-a9e9-8bed5f54c116" value=""/>
  <element uid="156167bd-046a-459b-9d5a-a42ee179a501" value=""/>
</sis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23C1015D8E6043B0F691087BA3E4B4" ma:contentTypeVersion="15" ma:contentTypeDescription="Create a new document." ma:contentTypeScope="" ma:versionID="8168e0009bf6cb968274da128b58cbf0">
  <xsd:schema xmlns:xsd="http://www.w3.org/2001/XMLSchema" xmlns:xs="http://www.w3.org/2001/XMLSchema" xmlns:p="http://schemas.microsoft.com/office/2006/metadata/properties" xmlns:ns2="e552a2a9-3c4e-40df-b033-da1fb1f52210" xmlns:ns3="f98a1994-6275-4da5-a07a-5e8c75cdf588" xmlns:ns4="4259a7ba-1751-415c-97bd-7e4e4d6f6226" targetNamespace="http://schemas.microsoft.com/office/2006/metadata/properties" ma:root="true" ma:fieldsID="4355c3eea5dcc0a40ef76a62de069c68" ns2:_="" ns3:_="" ns4:_="">
    <xsd:import namespace="e552a2a9-3c4e-40df-b033-da1fb1f52210"/>
    <xsd:import namespace="f98a1994-6275-4da5-a07a-5e8c75cdf588"/>
    <xsd:import namespace="4259a7ba-1751-415c-97bd-7e4e4d6f62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FullName" minOccurs="0"/>
                <xsd:element ref="ns2:Email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2a2a9-3c4e-40df-b033-da1fb1f522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FullName" ma:index="18" nillable="true" ma:displayName="FullName" ma:format="Dropdown" ma:internalName="FullName">
      <xsd:simpleType>
        <xsd:restriction base="dms:Text">
          <xsd:maxLength value="255"/>
        </xsd:restriction>
      </xsd:simpleType>
    </xsd:element>
    <xsd:element name="Email" ma:index="19" nillable="true" ma:displayName="Email" ma:format="Dropdown" ma:internalName="Email">
      <xsd:simpleType>
        <xsd:restriction base="dms:Text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2d644bd-1b20-4c9a-b23a-d9a92b89ba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8a1994-6275-4da5-a07a-5e8c75cdf5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59a7ba-1751-415c-97bd-7e4e4d6f622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10a73c7-3c13-4623-9fce-e6bfbde852e9}" ma:internalName="TaxCatchAll" ma:showField="CatchAllData" ma:web="f98a1994-6275-4da5-a07a-5e8c75cdf5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 xmlns="e552a2a9-3c4e-40df-b033-da1fb1f52210" xsi:nil="true"/>
    <FullName xmlns="e552a2a9-3c4e-40df-b033-da1fb1f52210" xsi:nil="true"/>
    <lcf76f155ced4ddcb4097134ff3c332f xmlns="e552a2a9-3c4e-40df-b033-da1fb1f52210">
      <Terms xmlns="http://schemas.microsoft.com/office/infopath/2007/PartnerControls"/>
    </lcf76f155ced4ddcb4097134ff3c332f>
    <TaxCatchAll xmlns="4259a7ba-1751-415c-97bd-7e4e4d6f6226" xsi:nil="true"/>
  </documentManagement>
</p:properties>
</file>

<file path=customXml/itemProps1.xml><?xml version="1.0" encoding="utf-8"?>
<ds:datastoreItem xmlns:ds="http://schemas.openxmlformats.org/officeDocument/2006/customXml" ds:itemID="{CE7AD720-5D2C-4D44-9A5A-9689E30C37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8FC4C9-5745-4819-B219-1F7A8053FBFC}">
  <ds:schemaRefs>
    <ds:schemaRef ds:uri="http://www.w3.org/2001/XMLSchema"/>
    <ds:schemaRef ds:uri="http://www.boldonjames.com/2008/01/sie/internal/label"/>
  </ds:schemaRefs>
</ds:datastoreItem>
</file>

<file path=customXml/itemProps3.xml><?xml version="1.0" encoding="utf-8"?>
<ds:datastoreItem xmlns:ds="http://schemas.openxmlformats.org/officeDocument/2006/customXml" ds:itemID="{C42BEC71-BED2-4D20-A15E-E646EC3CC9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52a2a9-3c4e-40df-b033-da1fb1f52210"/>
    <ds:schemaRef ds:uri="f98a1994-6275-4da5-a07a-5e8c75cdf588"/>
    <ds:schemaRef ds:uri="4259a7ba-1751-415c-97bd-7e4e4d6f62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5ADF53E-AF31-4B8C-902D-8C1E490F3CC1}">
  <ds:schemaRefs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931660e7-9485-40a8-a2bc-537a2f6ad174"/>
    <ds:schemaRef ds:uri="http://schemas.microsoft.com/office/2006/documentManagement/types"/>
    <ds:schemaRef ds:uri="http://schemas.microsoft.com/office/2006/metadata/properties"/>
    <ds:schemaRef ds:uri="f8df8626-f077-4451-beab-474993675db6"/>
    <ds:schemaRef ds:uri="http://purl.org/dc/elements/1.1/"/>
    <ds:schemaRef ds:uri="http://schemas.openxmlformats.org/package/2006/metadata/core-properties"/>
    <ds:schemaRef ds:uri="e552a2a9-3c4e-40df-b033-da1fb1f52210"/>
    <ds:schemaRef ds:uri="4259a7ba-1751-415c-97bd-7e4e4d6f62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17769</TotalTime>
  <Words>3004</Words>
  <Application>Microsoft Office PowerPoint</Application>
  <PresentationFormat>Widescreen</PresentationFormat>
  <Paragraphs>774</Paragraphs>
  <Slides>43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Arial Black</vt:lpstr>
      <vt:lpstr>Calibri</vt:lpstr>
      <vt:lpstr>Cambria Math</vt:lpstr>
      <vt:lpstr>Roboto Regular</vt:lpstr>
      <vt:lpstr>SegoeUI-Light</vt:lpstr>
      <vt:lpstr>Verdana</vt:lpstr>
      <vt:lpstr>PETRONAS template </vt:lpstr>
      <vt:lpstr>Azure ML - Classification</vt:lpstr>
      <vt:lpstr>Learning Objectives</vt:lpstr>
      <vt:lpstr>Content </vt:lpstr>
      <vt:lpstr>PowerPoint Presentation</vt:lpstr>
      <vt:lpstr>What is classification</vt:lpstr>
      <vt:lpstr>Classification modeling</vt:lpstr>
      <vt:lpstr>ROC Curve</vt:lpstr>
      <vt:lpstr>Confusion Matrix and Metrics</vt:lpstr>
      <vt:lpstr>Getting started with data</vt:lpstr>
      <vt:lpstr>PowerPoint Presentation</vt:lpstr>
      <vt:lpstr>What is Logistic Regression?</vt:lpstr>
      <vt:lpstr>Hands-on: Azure ML Studio: 2-Class Logistic Regression</vt:lpstr>
      <vt:lpstr>Hands-on: Azure ML Studio: 2-Class Logistic Regression</vt:lpstr>
      <vt:lpstr>Hands-on: Azure ML Studio: 2-Class Logistic Regression</vt:lpstr>
      <vt:lpstr>Hands-on: Azure ML Studio: 2-Class Logistic Regression</vt:lpstr>
      <vt:lpstr>Hands-on: Azure ML Studio: 2-Class Logistic Regression</vt:lpstr>
      <vt:lpstr>Hands-on: Azure ML Studio: 2-Class Logistic Regression</vt:lpstr>
      <vt:lpstr>PowerPoint Presentation</vt:lpstr>
      <vt:lpstr>What is Multi-Class Logistic Regression?</vt:lpstr>
      <vt:lpstr>Hands-on: Azure ML Studio: Multi-Class Logistic Regression</vt:lpstr>
      <vt:lpstr>Hands-on: Azure ML Studio: Multi-Class Logistic Regression</vt:lpstr>
      <vt:lpstr>PowerPoint Presentation</vt:lpstr>
      <vt:lpstr>What is Decision Tree?</vt:lpstr>
      <vt:lpstr>What is 2-Class Boosted Decision Tree?</vt:lpstr>
      <vt:lpstr>Hands-on: Azure ML Studio: 2-Class Boosted Decision Tree</vt:lpstr>
      <vt:lpstr>Hands-on: Azure ML Studio: 2-Class Boosted Decision Tree</vt:lpstr>
      <vt:lpstr>What is 2-Class Decision Forest Tree?</vt:lpstr>
      <vt:lpstr>Hands-on: Azure ML Studio: 2-Class Decision Forest</vt:lpstr>
      <vt:lpstr>Hands-on: Azure ML Studio: 2-Class Decision Forest</vt:lpstr>
      <vt:lpstr>PowerPoint Presentation</vt:lpstr>
      <vt:lpstr>What is Neural Network?</vt:lpstr>
      <vt:lpstr>Hands-on: Azure ML Studio: 2-Class Neural Network</vt:lpstr>
      <vt:lpstr>Hands-on: Azure ML Studio: 2-Class Neural Network</vt:lpstr>
      <vt:lpstr>PowerPoint Presentation</vt:lpstr>
      <vt:lpstr>What is Support Vector Machine?</vt:lpstr>
      <vt:lpstr>Hands-on: Azure ML Studio: 2-Class Support Vector Machine</vt:lpstr>
      <vt:lpstr>Hands-on: Azure ML Studio: 2-Class Support Vector Machine</vt:lpstr>
      <vt:lpstr>PowerPoint Presentation</vt:lpstr>
      <vt:lpstr>Summary</vt:lpstr>
      <vt:lpstr>PowerPoint Presentation</vt:lpstr>
      <vt:lpstr>References</vt:lpstr>
      <vt:lpstr>References</vt:lpstr>
      <vt:lpstr>Thank you for your passion!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- Overview</dc:title>
  <dc:creator>Neeraj Tiwary (DIGITAL/PETH)</dc:creator>
  <cp:keywords>P37r0n45DCS_InternalInternal</cp:keywords>
  <cp:lastModifiedBy>M Syahir Mohamad Zaki (DS/DIGITAL)</cp:lastModifiedBy>
  <cp:revision>453</cp:revision>
  <dcterms:created xsi:type="dcterms:W3CDTF">2020-05-08T11:43:48Z</dcterms:created>
  <dcterms:modified xsi:type="dcterms:W3CDTF">2023-10-09T22:07:14Z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docIndexRef">
    <vt:lpwstr>6d2ae081-4f69-4b45-a24d-66384bdf4a05</vt:lpwstr>
  </property>
  <property fmtid="{D5CDD505-2E9C-101B-9397-08002B2CF9AE}" pid="3" name="bjSaver">
    <vt:lpwstr>CnQdAximkmNVzORD7IWz0X/BjKRKs6KZ</vt:lpwstr>
  </property>
  <property fmtid="{D5CDD505-2E9C-101B-9397-08002B2CF9AE}" pid="4" name="ContentTypeId">
    <vt:lpwstr>0x0101009023C1015D8E6043B0F691087BA3E4B4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policy="a894df29-9e07-45ae-95a6-4e7eb881815a" xmlns="http://www.boldonjames.com/2008/01/sie/i</vt:lpwstr>
  </property>
  <property fmtid="{D5CDD505-2E9C-101B-9397-08002B2CF9AE}" pid="6" name="bjDocumentLabelXML-0">
    <vt:lpwstr>nternal/label"&gt;&lt;element uid="fc6b8280-ed85-41e2-bcb5-17f2674e7dc3" value="" /&gt;&lt;element uid="63fe904a-5fdc-4578-a9e9-8bed5f54c116" value="" /&gt;&lt;element uid="156167bd-046a-459b-9d5a-a42ee179a501" value="" /&gt;&lt;/sisl&gt;</vt:lpwstr>
  </property>
  <property fmtid="{D5CDD505-2E9C-101B-9397-08002B2CF9AE}" pid="7" name="bjDocumentSecurityLabel">
    <vt:lpwstr>[Internal] </vt:lpwstr>
  </property>
  <property fmtid="{D5CDD505-2E9C-101B-9397-08002B2CF9AE}" pid="8" name="DCSMetadata">
    <vt:lpwstr>P37r0n45DCS_InternalInternal</vt:lpwstr>
  </property>
  <property fmtid="{D5CDD505-2E9C-101B-9397-08002B2CF9AE}" pid="9" name="ArticulateGUID">
    <vt:lpwstr>6B32D38D-5DEE-4CC8-97EA-3B57C679D4D0</vt:lpwstr>
  </property>
  <property fmtid="{D5CDD505-2E9C-101B-9397-08002B2CF9AE}" pid="10" name="ArticulatePath">
    <vt:lpwstr>https://petronas.sharepoint.com/teams/ts_GD_datasciencedepartmen-CitizenAnalytics/Shared Documents/Citizen Analytics/CA Training Content/Level 3/06_AzureML_Classification_V2.1</vt:lpwstr>
  </property>
  <property fmtid="{D5CDD505-2E9C-101B-9397-08002B2CF9AE}" pid="11" name="MediaServiceImageTags">
    <vt:lpwstr/>
  </property>
  <property fmtid="{D5CDD505-2E9C-101B-9397-08002B2CF9AE}" pid="12" name="MSIP_Label_4978d09f-c8de-446a-ad17-731bb8b4c23e_Enabled">
    <vt:lpwstr>True</vt:lpwstr>
  </property>
  <property fmtid="{D5CDD505-2E9C-101B-9397-08002B2CF9AE}" pid="13" name="MSIP_Label_4978d09f-c8de-446a-ad17-731bb8b4c23e_SiteId">
    <vt:lpwstr>3b2e8941-7948-4131-978a-b2dfc7295091</vt:lpwstr>
  </property>
  <property fmtid="{D5CDD505-2E9C-101B-9397-08002B2CF9AE}" pid="14" name="MSIP_Label_4978d09f-c8de-446a-ad17-731bb8b4c23e_SetDate">
    <vt:lpwstr>2023-11-14T15:21:50Z</vt:lpwstr>
  </property>
  <property fmtid="{D5CDD505-2E9C-101B-9397-08002B2CF9AE}" pid="15" name="MSIP_Label_4978d09f-c8de-446a-ad17-731bb8b4c23e_Name">
    <vt:lpwstr>Internal Use \ For Internal Distribution Only</vt:lpwstr>
  </property>
  <property fmtid="{D5CDD505-2E9C-101B-9397-08002B2CF9AE}" pid="16" name="MSIP_Label_4978d09f-c8de-446a-ad17-731bb8b4c23e_ActionId">
    <vt:lpwstr>8f47202e-ba22-485e-95d2-0fa33f1144ba</vt:lpwstr>
  </property>
  <property fmtid="{D5CDD505-2E9C-101B-9397-08002B2CF9AE}" pid="17" name="MSIP_Label_4978d09f-c8de-446a-ad17-731bb8b4c23e_Removed">
    <vt:lpwstr>False</vt:lpwstr>
  </property>
  <property fmtid="{D5CDD505-2E9C-101B-9397-08002B2CF9AE}" pid="18" name="MSIP_Label_4978d09f-c8de-446a-ad17-731bb8b4c23e_Parent">
    <vt:lpwstr>93032b8c-ea16-4861-9809-da2652c2e7c3</vt:lpwstr>
  </property>
  <property fmtid="{D5CDD505-2E9C-101B-9397-08002B2CF9AE}" pid="19" name="MSIP_Label_4978d09f-c8de-446a-ad17-731bb8b4c23e_Extended_MSFT_Method">
    <vt:lpwstr>Standard</vt:lpwstr>
  </property>
  <property fmtid="{D5CDD505-2E9C-101B-9397-08002B2CF9AE}" pid="20" name="MSIP_Label_93032b8c-ea16-4861-9809-da2652c2e7c3_Enabled">
    <vt:lpwstr>True</vt:lpwstr>
  </property>
  <property fmtid="{D5CDD505-2E9C-101B-9397-08002B2CF9AE}" pid="21" name="MSIP_Label_93032b8c-ea16-4861-9809-da2652c2e7c3_SiteId">
    <vt:lpwstr>3b2e8941-7948-4131-978a-b2dfc7295091</vt:lpwstr>
  </property>
  <property fmtid="{D5CDD505-2E9C-101B-9397-08002B2CF9AE}" pid="22" name="MSIP_Label_93032b8c-ea16-4861-9809-da2652c2e7c3_SetDate">
    <vt:lpwstr>2023-11-14T15:21:50Z</vt:lpwstr>
  </property>
  <property fmtid="{D5CDD505-2E9C-101B-9397-08002B2CF9AE}" pid="23" name="MSIP_Label_93032b8c-ea16-4861-9809-da2652c2e7c3_Name">
    <vt:lpwstr>Internal Use</vt:lpwstr>
  </property>
  <property fmtid="{D5CDD505-2E9C-101B-9397-08002B2CF9AE}" pid="24" name="MSIP_Label_93032b8c-ea16-4861-9809-da2652c2e7c3_ActionId">
    <vt:lpwstr>f6f4aba0-e019-483d-8522-458b28998e56</vt:lpwstr>
  </property>
  <property fmtid="{D5CDD505-2E9C-101B-9397-08002B2CF9AE}" pid="25" name="MSIP_Label_93032b8c-ea16-4861-9809-da2652c2e7c3_Extended_MSFT_Method">
    <vt:lpwstr>Standard</vt:lpwstr>
  </property>
  <property fmtid="{D5CDD505-2E9C-101B-9397-08002B2CF9AE}" pid="26" name="Sensitivity">
    <vt:lpwstr>Internal Use \ For Internal Distribution Only Internal Use</vt:lpwstr>
  </property>
</Properties>
</file>