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99" r:id="rId5"/>
    <p:sldId id="265" r:id="rId6"/>
    <p:sldId id="2147479933" r:id="rId7"/>
    <p:sldId id="313" r:id="rId8"/>
    <p:sldId id="303" r:id="rId9"/>
    <p:sldId id="320" r:id="rId10"/>
    <p:sldId id="312" r:id="rId11"/>
    <p:sldId id="279" r:id="rId12"/>
    <p:sldId id="308" r:id="rId13"/>
    <p:sldId id="2147479934" r:id="rId14"/>
    <p:sldId id="317" r:id="rId15"/>
    <p:sldId id="2147479921" r:id="rId16"/>
    <p:sldId id="2147479922" r:id="rId17"/>
    <p:sldId id="323" r:id="rId18"/>
    <p:sldId id="324" r:id="rId19"/>
    <p:sldId id="2147479923" r:id="rId20"/>
    <p:sldId id="2147479935" r:id="rId21"/>
    <p:sldId id="2147479924" r:id="rId22"/>
    <p:sldId id="2147479925" r:id="rId23"/>
    <p:sldId id="21474799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D76815-4D0A-CF9C-BFC8-06C306DC46C9}" name="M Zarif Wafiy (ED-DEL/DIGITAL)" initials="MZW(D" userId="S::mzarif.wafiy@petronas.com::2504ba28-896b-48cf-b393-7b1099b7b5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9C"/>
    <a:srgbClr val="763F98"/>
    <a:srgbClr val="20419A"/>
    <a:srgbClr val="00B1A9"/>
    <a:srgbClr val="FDB924"/>
    <a:srgbClr val="BFD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16755-A131-4E36-AE34-9BA30C9D5B1E}" v="477" dt="2024-01-17T09:51:22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Jauzi Abu Hamid (EXT/DIGITAL)" userId="S::mjauzi.abuhamid@petronas.com::94f369ed-7c2e-4be1-a6df-31adb8602ca9" providerId="AD" clId="Web-{E93D717D-8CB3-F51F-4A8A-A6E152B126C1}"/>
    <pc:docChg chg="modSld">
      <pc:chgData name="M Jauzi Abu Hamid (EXT/DIGITAL)" userId="S::mjauzi.abuhamid@petronas.com::94f369ed-7c2e-4be1-a6df-31adb8602ca9" providerId="AD" clId="Web-{E93D717D-8CB3-F51F-4A8A-A6E152B126C1}" dt="2023-10-10T09:53:51.084" v="529" actId="20577"/>
      <pc:docMkLst>
        <pc:docMk/>
      </pc:docMkLst>
      <pc:sldChg chg="modSp">
        <pc:chgData name="M Jauzi Abu Hamid (EXT/DIGITAL)" userId="S::mjauzi.abuhamid@petronas.com::94f369ed-7c2e-4be1-a6df-31adb8602ca9" providerId="AD" clId="Web-{E93D717D-8CB3-F51F-4A8A-A6E152B126C1}" dt="2023-10-10T09:53:51.084" v="529" actId="20577"/>
        <pc:sldMkLst>
          <pc:docMk/>
          <pc:sldMk cId="1028064818" sldId="307"/>
        </pc:sldMkLst>
        <pc:spChg chg="mod">
          <ac:chgData name="M Jauzi Abu Hamid (EXT/DIGITAL)" userId="S::mjauzi.abuhamid@petronas.com::94f369ed-7c2e-4be1-a6df-31adb8602ca9" providerId="AD" clId="Web-{E93D717D-8CB3-F51F-4A8A-A6E152B126C1}" dt="2023-10-10T09:48:08.935" v="286" actId="20577"/>
          <ac:spMkLst>
            <pc:docMk/>
            <pc:sldMk cId="1028064818" sldId="307"/>
            <ac:spMk id="8" creationId="{D949A394-4641-4F8E-9270-DD12623AC83B}"/>
          </ac:spMkLst>
        </pc:spChg>
        <pc:spChg chg="mod">
          <ac:chgData name="M Jauzi Abu Hamid (EXT/DIGITAL)" userId="S::mjauzi.abuhamid@petronas.com::94f369ed-7c2e-4be1-a6df-31adb8602ca9" providerId="AD" clId="Web-{E93D717D-8CB3-F51F-4A8A-A6E152B126C1}" dt="2023-10-10T09:52:14.941" v="386" actId="20577"/>
          <ac:spMkLst>
            <pc:docMk/>
            <pc:sldMk cId="1028064818" sldId="307"/>
            <ac:spMk id="27" creationId="{54143B4F-BEE4-39C4-DB49-A1B75BAFC342}"/>
          </ac:spMkLst>
        </pc:spChg>
        <pc:spChg chg="mod">
          <ac:chgData name="M Jauzi Abu Hamid (EXT/DIGITAL)" userId="S::mjauzi.abuhamid@petronas.com::94f369ed-7c2e-4be1-a6df-31adb8602ca9" providerId="AD" clId="Web-{E93D717D-8CB3-F51F-4A8A-A6E152B126C1}" dt="2023-10-10T09:52:27.801" v="418" actId="20577"/>
          <ac:spMkLst>
            <pc:docMk/>
            <pc:sldMk cId="1028064818" sldId="307"/>
            <ac:spMk id="28" creationId="{9863D666-E9B2-5BD4-6D58-846F729A0102}"/>
          </ac:spMkLst>
        </pc:spChg>
        <pc:spChg chg="mod">
          <ac:chgData name="M Jauzi Abu Hamid (EXT/DIGITAL)" userId="S::mjauzi.abuhamid@petronas.com::94f369ed-7c2e-4be1-a6df-31adb8602ca9" providerId="AD" clId="Web-{E93D717D-8CB3-F51F-4A8A-A6E152B126C1}" dt="2023-10-10T09:53:51.084" v="529" actId="20577"/>
          <ac:spMkLst>
            <pc:docMk/>
            <pc:sldMk cId="1028064818" sldId="307"/>
            <ac:spMk id="30" creationId="{1E3BC606-AD21-AE3C-D54F-3B798467A39E}"/>
          </ac:spMkLst>
        </pc:spChg>
      </pc:sldChg>
    </pc:docChg>
  </pc:docChgLst>
  <pc:docChgLst>
    <pc:chgData name="M Zarif Wafiy (ED-DEL/DIGITAL)" userId="2504ba28-896b-48cf-b393-7b1099b7b531" providerId="ADAL" clId="{744485F2-56BD-4C69-A540-783FF149B1F4}"/>
    <pc:docChg chg="undo redo custSel addSld delSld modSld sldOrd">
      <pc:chgData name="M Zarif Wafiy (ED-DEL/DIGITAL)" userId="2504ba28-896b-48cf-b393-7b1099b7b531" providerId="ADAL" clId="{744485F2-56BD-4C69-A540-783FF149B1F4}" dt="2023-11-23T03:18:42.866" v="11319" actId="478"/>
      <pc:docMkLst>
        <pc:docMk/>
      </pc:docMkLst>
      <pc:sldChg chg="addSp delSp modSp mod">
        <pc:chgData name="M Zarif Wafiy (ED-DEL/DIGITAL)" userId="2504ba28-896b-48cf-b393-7b1099b7b531" providerId="ADAL" clId="{744485F2-56BD-4C69-A540-783FF149B1F4}" dt="2023-10-24T08:19:03.270" v="11300" actId="14100"/>
        <pc:sldMkLst>
          <pc:docMk/>
          <pc:sldMk cId="4147277234" sldId="265"/>
        </pc:sldMkLst>
        <pc:spChg chg="mod">
          <ac:chgData name="M Zarif Wafiy (ED-DEL/DIGITAL)" userId="2504ba28-896b-48cf-b393-7b1099b7b531" providerId="ADAL" clId="{744485F2-56BD-4C69-A540-783FF149B1F4}" dt="2023-10-23T10:19:58.236" v="11287" actId="1076"/>
          <ac:spMkLst>
            <pc:docMk/>
            <pc:sldMk cId="4147277234" sldId="265"/>
            <ac:spMk id="2" creationId="{73B62AB1-C524-354A-A76C-50CD1638EE59}"/>
          </ac:spMkLst>
        </pc:spChg>
        <pc:spChg chg="mod">
          <ac:chgData name="M Zarif Wafiy (ED-DEL/DIGITAL)" userId="2504ba28-896b-48cf-b393-7b1099b7b531" providerId="ADAL" clId="{744485F2-56BD-4C69-A540-783FF149B1F4}" dt="2023-10-23T10:20:40.708" v="11289" actId="14100"/>
          <ac:spMkLst>
            <pc:docMk/>
            <pc:sldMk cId="4147277234" sldId="265"/>
            <ac:spMk id="3" creationId="{30B72A07-E97D-9742-9338-5D2CC362E2B7}"/>
          </ac:spMkLst>
        </pc:spChg>
        <pc:spChg chg="mod">
          <ac:chgData name="M Zarif Wafiy (ED-DEL/DIGITAL)" userId="2504ba28-896b-48cf-b393-7b1099b7b531" providerId="ADAL" clId="{744485F2-56BD-4C69-A540-783FF149B1F4}" dt="2023-10-23T10:19:31.716" v="11285" actId="1076"/>
          <ac:spMkLst>
            <pc:docMk/>
            <pc:sldMk cId="4147277234" sldId="265"/>
            <ac:spMk id="4" creationId="{25CD7B4D-CED3-C742-B9F6-6928F05A6636}"/>
          </ac:spMkLst>
        </pc:spChg>
        <pc:spChg chg="mod">
          <ac:chgData name="M Zarif Wafiy (ED-DEL/DIGITAL)" userId="2504ba28-896b-48cf-b393-7b1099b7b531" providerId="ADAL" clId="{744485F2-56BD-4C69-A540-783FF149B1F4}" dt="2023-10-23T10:20:37.876" v="11288" actId="14100"/>
          <ac:spMkLst>
            <pc:docMk/>
            <pc:sldMk cId="4147277234" sldId="265"/>
            <ac:spMk id="5" creationId="{F43447E7-C77C-9B41-BCFE-C205CCFB9CBB}"/>
          </ac:spMkLst>
        </pc:spChg>
        <pc:spChg chg="add mod ord">
          <ac:chgData name="M Zarif Wafiy (ED-DEL/DIGITAL)" userId="2504ba28-896b-48cf-b393-7b1099b7b531" providerId="ADAL" clId="{744485F2-56BD-4C69-A540-783FF149B1F4}" dt="2023-10-23T10:19:58.236" v="11287" actId="1076"/>
          <ac:spMkLst>
            <pc:docMk/>
            <pc:sldMk cId="4147277234" sldId="265"/>
            <ac:spMk id="6" creationId="{950277D4-01DB-B17B-C8EB-2B9F56F44711}"/>
          </ac:spMkLst>
        </pc:spChg>
        <pc:spChg chg="add del mod ord">
          <ac:chgData name="M Zarif Wafiy (ED-DEL/DIGITAL)" userId="2504ba28-896b-48cf-b393-7b1099b7b531" providerId="ADAL" clId="{744485F2-56BD-4C69-A540-783FF149B1F4}" dt="2023-10-24T08:19:03.270" v="11300" actId="14100"/>
          <ac:spMkLst>
            <pc:docMk/>
            <pc:sldMk cId="4147277234" sldId="265"/>
            <ac:spMk id="7" creationId="{51176412-61BA-ACC2-3237-719A3AB94E00}"/>
          </ac:spMkLst>
        </pc:spChg>
        <pc:spChg chg="add del mod">
          <ac:chgData name="M Zarif Wafiy (ED-DEL/DIGITAL)" userId="2504ba28-896b-48cf-b393-7b1099b7b531" providerId="ADAL" clId="{744485F2-56BD-4C69-A540-783FF149B1F4}" dt="2023-10-23T10:21:05.605" v="11294"/>
          <ac:spMkLst>
            <pc:docMk/>
            <pc:sldMk cId="4147277234" sldId="265"/>
            <ac:spMk id="8" creationId="{149DD486-CB22-3074-E6DC-28DB37201DDE}"/>
          </ac:spMkLst>
        </pc:spChg>
        <pc:spChg chg="mod">
          <ac:chgData name="M Zarif Wafiy (ED-DEL/DIGITAL)" userId="2504ba28-896b-48cf-b393-7b1099b7b531" providerId="ADAL" clId="{744485F2-56BD-4C69-A540-783FF149B1F4}" dt="2023-10-23T10:20:43.892" v="11290" actId="14100"/>
          <ac:spMkLst>
            <pc:docMk/>
            <pc:sldMk cId="4147277234" sldId="265"/>
            <ac:spMk id="9" creationId="{5C0BE954-A5B4-C340-A04C-6609AF214DDF}"/>
          </ac:spMkLst>
        </pc:spChg>
        <pc:spChg chg="add del mod">
          <ac:chgData name="M Zarif Wafiy (ED-DEL/DIGITAL)" userId="2504ba28-896b-48cf-b393-7b1099b7b531" providerId="ADAL" clId="{744485F2-56BD-4C69-A540-783FF149B1F4}" dt="2023-10-23T10:21:05.605" v="11294"/>
          <ac:spMkLst>
            <pc:docMk/>
            <pc:sldMk cId="4147277234" sldId="265"/>
            <ac:spMk id="10" creationId="{7A4B274D-6372-14C6-ABC9-49D38FB0C91B}"/>
          </ac:spMkLst>
        </pc:spChg>
        <pc:spChg chg="add del mod">
          <ac:chgData name="M Zarif Wafiy (ED-DEL/DIGITAL)" userId="2504ba28-896b-48cf-b393-7b1099b7b531" providerId="ADAL" clId="{744485F2-56BD-4C69-A540-783FF149B1F4}" dt="2023-10-23T10:21:05.605" v="11294"/>
          <ac:spMkLst>
            <pc:docMk/>
            <pc:sldMk cId="4147277234" sldId="265"/>
            <ac:spMk id="11" creationId="{DA3D533C-9DB6-9FC6-1DBF-451DEBCE1943}"/>
          </ac:spMkLst>
        </pc:spChg>
      </pc:sldChg>
      <pc:sldChg chg="del">
        <pc:chgData name="M Zarif Wafiy (ED-DEL/DIGITAL)" userId="2504ba28-896b-48cf-b393-7b1099b7b531" providerId="ADAL" clId="{744485F2-56BD-4C69-A540-783FF149B1F4}" dt="2023-10-03T06:26:08.402" v="638" actId="47"/>
        <pc:sldMkLst>
          <pc:docMk/>
          <pc:sldMk cId="3343931" sldId="271"/>
        </pc:sldMkLst>
      </pc:sldChg>
      <pc:sldChg chg="del">
        <pc:chgData name="M Zarif Wafiy (ED-DEL/DIGITAL)" userId="2504ba28-896b-48cf-b393-7b1099b7b531" providerId="ADAL" clId="{744485F2-56BD-4C69-A540-783FF149B1F4}" dt="2023-10-03T06:26:09.227" v="639" actId="47"/>
        <pc:sldMkLst>
          <pc:docMk/>
          <pc:sldMk cId="3227339335" sldId="272"/>
        </pc:sldMkLst>
      </pc:sldChg>
      <pc:sldChg chg="addSp delSp modSp del mod">
        <pc:chgData name="M Zarif Wafiy (ED-DEL/DIGITAL)" userId="2504ba28-896b-48cf-b393-7b1099b7b531" providerId="ADAL" clId="{744485F2-56BD-4C69-A540-783FF149B1F4}" dt="2023-10-09T10:16:03.284" v="6523" actId="47"/>
        <pc:sldMkLst>
          <pc:docMk/>
          <pc:sldMk cId="1004849834" sldId="276"/>
        </pc:sldMkLst>
        <pc:spChg chg="add del mod">
          <ac:chgData name="M Zarif Wafiy (ED-DEL/DIGITAL)" userId="2504ba28-896b-48cf-b393-7b1099b7b531" providerId="ADAL" clId="{744485F2-56BD-4C69-A540-783FF149B1F4}" dt="2023-10-03T09:17:22.186" v="2356" actId="478"/>
          <ac:spMkLst>
            <pc:docMk/>
            <pc:sldMk cId="1004849834" sldId="276"/>
            <ac:spMk id="2" creationId="{CCD8AFBD-63BA-EF73-4490-4D06C688DCDE}"/>
          </ac:spMkLst>
        </pc:spChg>
        <pc:spChg chg="add mod">
          <ac:chgData name="M Zarif Wafiy (ED-DEL/DIGITAL)" userId="2504ba28-896b-48cf-b393-7b1099b7b531" providerId="ADAL" clId="{744485F2-56BD-4C69-A540-783FF149B1F4}" dt="2023-10-03T09:33:22.855" v="2678" actId="20577"/>
          <ac:spMkLst>
            <pc:docMk/>
            <pc:sldMk cId="1004849834" sldId="276"/>
            <ac:spMk id="5" creationId="{82B4C2C8-08BB-FC4E-190F-DC600A54621D}"/>
          </ac:spMkLst>
        </pc:spChg>
      </pc:sldChg>
      <pc:sldChg chg="addSp delSp modSp mod ord">
        <pc:chgData name="M Zarif Wafiy (ED-DEL/DIGITAL)" userId="2504ba28-896b-48cf-b393-7b1099b7b531" providerId="ADAL" clId="{744485F2-56BD-4C69-A540-783FF149B1F4}" dt="2023-10-23T08:41:52.571" v="10613" actId="20577"/>
        <pc:sldMkLst>
          <pc:docMk/>
          <pc:sldMk cId="340222937" sldId="279"/>
        </pc:sldMkLst>
        <pc:spChg chg="add del mod">
          <ac:chgData name="M Zarif Wafiy (ED-DEL/DIGITAL)" userId="2504ba28-896b-48cf-b393-7b1099b7b531" providerId="ADAL" clId="{744485F2-56BD-4C69-A540-783FF149B1F4}" dt="2023-10-11T02:08:38.510" v="8625" actId="478"/>
          <ac:spMkLst>
            <pc:docMk/>
            <pc:sldMk cId="340222937" sldId="279"/>
            <ac:spMk id="2" creationId="{B3A70E2D-3CC5-A025-F93D-5571747BDAF1}"/>
          </ac:spMkLst>
        </pc:spChg>
        <pc:spChg chg="add mod">
          <ac:chgData name="M Zarif Wafiy (ED-DEL/DIGITAL)" userId="2504ba28-896b-48cf-b393-7b1099b7b531" providerId="ADAL" clId="{744485F2-56BD-4C69-A540-783FF149B1F4}" dt="2023-10-11T02:36:47.382" v="8724" actId="207"/>
          <ac:spMkLst>
            <pc:docMk/>
            <pc:sldMk cId="340222937" sldId="279"/>
            <ac:spMk id="4" creationId="{CE5343E4-7383-7993-C2E4-F50A4A355EF0}"/>
          </ac:spMkLst>
        </pc:spChg>
        <pc:spChg chg="mod">
          <ac:chgData name="M Zarif Wafiy (ED-DEL/DIGITAL)" userId="2504ba28-896b-48cf-b393-7b1099b7b531" providerId="ADAL" clId="{744485F2-56BD-4C69-A540-783FF149B1F4}" dt="2023-10-18T08:08:18.294" v="10252" actId="1076"/>
          <ac:spMkLst>
            <pc:docMk/>
            <pc:sldMk cId="340222937" sldId="279"/>
            <ac:spMk id="5" creationId="{D86127AF-835F-1449-82FA-7ECACA2CAB50}"/>
          </ac:spMkLst>
        </pc:spChg>
        <pc:spChg chg="del mod">
          <ac:chgData name="M Zarif Wafiy (ED-DEL/DIGITAL)" userId="2504ba28-896b-48cf-b393-7b1099b7b531" providerId="ADAL" clId="{744485F2-56BD-4C69-A540-783FF149B1F4}" dt="2023-10-03T03:06:50.937" v="93" actId="478"/>
          <ac:spMkLst>
            <pc:docMk/>
            <pc:sldMk cId="340222937" sldId="279"/>
            <ac:spMk id="6" creationId="{816D821E-BD18-7E4F-A7FD-4509C974D69F}"/>
          </ac:spMkLst>
        </pc:spChg>
        <pc:spChg chg="add mod">
          <ac:chgData name="M Zarif Wafiy (ED-DEL/DIGITAL)" userId="2504ba28-896b-48cf-b393-7b1099b7b531" providerId="ADAL" clId="{744485F2-56BD-4C69-A540-783FF149B1F4}" dt="2023-10-11T02:36:47.382" v="8724" actId="207"/>
          <ac:spMkLst>
            <pc:docMk/>
            <pc:sldMk cId="340222937" sldId="279"/>
            <ac:spMk id="6" creationId="{C1680186-D5BA-0547-8F9E-A304EB99D2C5}"/>
          </ac:spMkLst>
        </pc:spChg>
        <pc:spChg chg="add mod">
          <ac:chgData name="M Zarif Wafiy (ED-DEL/DIGITAL)" userId="2504ba28-896b-48cf-b393-7b1099b7b531" providerId="ADAL" clId="{744485F2-56BD-4C69-A540-783FF149B1F4}" dt="2023-10-11T02:36:47.382" v="8724" actId="207"/>
          <ac:spMkLst>
            <pc:docMk/>
            <pc:sldMk cId="340222937" sldId="279"/>
            <ac:spMk id="7" creationId="{450AF2C7-7309-35CF-35B9-634918A9378C}"/>
          </ac:spMkLst>
        </pc:spChg>
        <pc:spChg chg="add del mod">
          <ac:chgData name="M Zarif Wafiy (ED-DEL/DIGITAL)" userId="2504ba28-896b-48cf-b393-7b1099b7b531" providerId="ADAL" clId="{744485F2-56BD-4C69-A540-783FF149B1F4}" dt="2023-10-10T07:01:23.116" v="7815" actId="478"/>
          <ac:spMkLst>
            <pc:docMk/>
            <pc:sldMk cId="340222937" sldId="279"/>
            <ac:spMk id="8" creationId="{20B9983A-F959-9673-13DB-E166DBC3CE42}"/>
          </ac:spMkLst>
        </pc:spChg>
        <pc:spChg chg="add del mod">
          <ac:chgData name="M Zarif Wafiy (ED-DEL/DIGITAL)" userId="2504ba28-896b-48cf-b393-7b1099b7b531" providerId="ADAL" clId="{744485F2-56BD-4C69-A540-783FF149B1F4}" dt="2023-10-03T03:06:53.235" v="94" actId="478"/>
          <ac:spMkLst>
            <pc:docMk/>
            <pc:sldMk cId="340222937" sldId="279"/>
            <ac:spMk id="11" creationId="{455075DC-46A1-2DEE-A15D-B66BC6AFEB8C}"/>
          </ac:spMkLst>
        </pc:spChg>
        <pc:graphicFrameChg chg="add mod">
          <ac:chgData name="M Zarif Wafiy (ED-DEL/DIGITAL)" userId="2504ba28-896b-48cf-b393-7b1099b7b531" providerId="ADAL" clId="{744485F2-56BD-4C69-A540-783FF149B1F4}" dt="2023-10-23T08:41:52.571" v="10613" actId="20577"/>
          <ac:graphicFrameMkLst>
            <pc:docMk/>
            <pc:sldMk cId="340222937" sldId="279"/>
            <ac:graphicFrameMk id="9" creationId="{F3C4E1ED-FA49-29E8-F628-D6F88FF438D6}"/>
          </ac:graphicFrameMkLst>
        </pc:graphicFrameChg>
        <pc:graphicFrameChg chg="add del mod">
          <ac:chgData name="M Zarif Wafiy (ED-DEL/DIGITAL)" userId="2504ba28-896b-48cf-b393-7b1099b7b531" providerId="ADAL" clId="{744485F2-56BD-4C69-A540-783FF149B1F4}" dt="2023-10-03T03:11:16.999" v="321" actId="478"/>
          <ac:graphicFrameMkLst>
            <pc:docMk/>
            <pc:sldMk cId="340222937" sldId="279"/>
            <ac:graphicFrameMk id="12" creationId="{601087F0-3905-DBE6-F2E9-BCEFD5B5945A}"/>
          </ac:graphicFrameMkLst>
        </pc:graphicFrameChg>
      </pc:sldChg>
      <pc:sldChg chg="del">
        <pc:chgData name="M Zarif Wafiy (ED-DEL/DIGITAL)" userId="2504ba28-896b-48cf-b393-7b1099b7b531" providerId="ADAL" clId="{744485F2-56BD-4C69-A540-783FF149B1F4}" dt="2023-10-03T06:26:07.313" v="636" actId="47"/>
        <pc:sldMkLst>
          <pc:docMk/>
          <pc:sldMk cId="892546737" sldId="281"/>
        </pc:sldMkLst>
      </pc:sldChg>
      <pc:sldChg chg="del">
        <pc:chgData name="M Zarif Wafiy (ED-DEL/DIGITAL)" userId="2504ba28-896b-48cf-b393-7b1099b7b531" providerId="ADAL" clId="{744485F2-56BD-4C69-A540-783FF149B1F4}" dt="2023-10-03T06:26:07.894" v="637" actId="47"/>
        <pc:sldMkLst>
          <pc:docMk/>
          <pc:sldMk cId="3604579020" sldId="283"/>
        </pc:sldMkLst>
      </pc:sldChg>
      <pc:sldChg chg="del">
        <pc:chgData name="M Zarif Wafiy (ED-DEL/DIGITAL)" userId="2504ba28-896b-48cf-b393-7b1099b7b531" providerId="ADAL" clId="{744485F2-56BD-4C69-A540-783FF149B1F4}" dt="2023-10-03T06:26:04.149" v="631" actId="47"/>
        <pc:sldMkLst>
          <pc:docMk/>
          <pc:sldMk cId="2518799779" sldId="286"/>
        </pc:sldMkLst>
      </pc:sldChg>
      <pc:sldChg chg="modSp del mod">
        <pc:chgData name="M Zarif Wafiy (ED-DEL/DIGITAL)" userId="2504ba28-896b-48cf-b393-7b1099b7b531" providerId="ADAL" clId="{744485F2-56BD-4C69-A540-783FF149B1F4}" dt="2023-10-09T03:07:55.778" v="4404" actId="47"/>
        <pc:sldMkLst>
          <pc:docMk/>
          <pc:sldMk cId="1545977724" sldId="287"/>
        </pc:sldMkLst>
        <pc:spChg chg="mod">
          <ac:chgData name="M Zarif Wafiy (ED-DEL/DIGITAL)" userId="2504ba28-896b-48cf-b393-7b1099b7b531" providerId="ADAL" clId="{744485F2-56BD-4C69-A540-783FF149B1F4}" dt="2023-10-03T03:51:54.138" v="451" actId="20577"/>
          <ac:spMkLst>
            <pc:docMk/>
            <pc:sldMk cId="1545977724" sldId="287"/>
            <ac:spMk id="3" creationId="{DABF7F5B-9F78-0ADD-CD64-51DCFA5EA8E8}"/>
          </ac:spMkLst>
        </pc:spChg>
        <pc:spChg chg="mod">
          <ac:chgData name="M Zarif Wafiy (ED-DEL/DIGITAL)" userId="2504ba28-896b-48cf-b393-7b1099b7b531" providerId="ADAL" clId="{744485F2-56BD-4C69-A540-783FF149B1F4}" dt="2023-10-03T03:51:58.546" v="452" actId="20577"/>
          <ac:spMkLst>
            <pc:docMk/>
            <pc:sldMk cId="1545977724" sldId="287"/>
            <ac:spMk id="24" creationId="{545DA78D-9ABE-2C47-9DCD-A0A87CBD565C}"/>
          </ac:spMkLst>
        </pc:spChg>
      </pc:sldChg>
      <pc:sldChg chg="del">
        <pc:chgData name="M Zarif Wafiy (ED-DEL/DIGITAL)" userId="2504ba28-896b-48cf-b393-7b1099b7b531" providerId="ADAL" clId="{744485F2-56BD-4C69-A540-783FF149B1F4}" dt="2023-10-03T06:26:04.838" v="632" actId="47"/>
        <pc:sldMkLst>
          <pc:docMk/>
          <pc:sldMk cId="2421563590" sldId="288"/>
        </pc:sldMkLst>
      </pc:sldChg>
      <pc:sldChg chg="del">
        <pc:chgData name="M Zarif Wafiy (ED-DEL/DIGITAL)" userId="2504ba28-896b-48cf-b393-7b1099b7b531" providerId="ADAL" clId="{744485F2-56BD-4C69-A540-783FF149B1F4}" dt="2023-10-03T06:26:05.585" v="633" actId="47"/>
        <pc:sldMkLst>
          <pc:docMk/>
          <pc:sldMk cId="1440335471" sldId="289"/>
        </pc:sldMkLst>
      </pc:sldChg>
      <pc:sldChg chg="del">
        <pc:chgData name="M Zarif Wafiy (ED-DEL/DIGITAL)" userId="2504ba28-896b-48cf-b393-7b1099b7b531" providerId="ADAL" clId="{744485F2-56BD-4C69-A540-783FF149B1F4}" dt="2023-10-03T06:26:06.199" v="634" actId="47"/>
        <pc:sldMkLst>
          <pc:docMk/>
          <pc:sldMk cId="2478529896" sldId="290"/>
        </pc:sldMkLst>
      </pc:sldChg>
      <pc:sldChg chg="addSp delSp modSp del">
        <pc:chgData name="M Zarif Wafiy (ED-DEL/DIGITAL)" userId="2504ba28-896b-48cf-b393-7b1099b7b531" providerId="ADAL" clId="{744485F2-56BD-4C69-A540-783FF149B1F4}" dt="2023-10-03T03:15:43.148" v="415" actId="2696"/>
        <pc:sldMkLst>
          <pc:docMk/>
          <pc:sldMk cId="4006308049" sldId="292"/>
        </pc:sldMkLst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5" creationId="{4F341ADF-A5C1-4F17-1587-0FC60528473A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6" creationId="{F515A9FD-AD94-9182-FF2E-16C077484701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7" creationId="{C5865F32-BD82-C821-C050-FB60EA3E3CAF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8" creationId="{F645B31C-696C-2A98-C404-93A19DABA5A8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9" creationId="{73B903EB-C380-AC7D-DCA3-9B22CA9E8DD6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10" creationId="{2FABDDCC-9E3D-FF3D-D6FF-199BED8AB945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11" creationId="{7FD30B6B-1C10-8489-5300-C8AFF26BC7A7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12" creationId="{CE09BF93-D0BB-1483-238C-FF6D4B9DAF32}"/>
          </ac:spMkLst>
        </pc:spChg>
        <pc:picChg chg="add del mod">
          <ac:chgData name="M Zarif Wafiy (ED-DEL/DIGITAL)" userId="2504ba28-896b-48cf-b393-7b1099b7b531" providerId="ADAL" clId="{744485F2-56BD-4C69-A540-783FF149B1F4}" dt="2023-10-03T03:11:55.650" v="323"/>
          <ac:picMkLst>
            <pc:docMk/>
            <pc:sldMk cId="4006308049" sldId="292"/>
            <ac:picMk id="13" creationId="{F2475EFF-EB95-9CD7-0093-44AC99B2E0BA}"/>
          </ac:picMkLst>
        </pc:picChg>
        <pc:picChg chg="add del mod">
          <ac:chgData name="M Zarif Wafiy (ED-DEL/DIGITAL)" userId="2504ba28-896b-48cf-b393-7b1099b7b531" providerId="ADAL" clId="{744485F2-56BD-4C69-A540-783FF149B1F4}" dt="2023-10-03T03:11:55.650" v="323"/>
          <ac:picMkLst>
            <pc:docMk/>
            <pc:sldMk cId="4006308049" sldId="292"/>
            <ac:picMk id="14" creationId="{214CC935-5FBC-2402-097C-03EB0299C681}"/>
          </ac:picMkLst>
        </pc:picChg>
        <pc:picChg chg="add del mod">
          <ac:chgData name="M Zarif Wafiy (ED-DEL/DIGITAL)" userId="2504ba28-896b-48cf-b393-7b1099b7b531" providerId="ADAL" clId="{744485F2-56BD-4C69-A540-783FF149B1F4}" dt="2023-10-03T03:11:55.650" v="323"/>
          <ac:picMkLst>
            <pc:docMk/>
            <pc:sldMk cId="4006308049" sldId="292"/>
            <ac:picMk id="15" creationId="{8B989C56-21B8-C49A-D4B4-8C4EC26068A8}"/>
          </ac:picMkLst>
        </pc:picChg>
        <pc:picChg chg="add del mod">
          <ac:chgData name="M Zarif Wafiy (ED-DEL/DIGITAL)" userId="2504ba28-896b-48cf-b393-7b1099b7b531" providerId="ADAL" clId="{744485F2-56BD-4C69-A540-783FF149B1F4}" dt="2023-10-03T03:11:55.650" v="323"/>
          <ac:picMkLst>
            <pc:docMk/>
            <pc:sldMk cId="4006308049" sldId="292"/>
            <ac:picMk id="16" creationId="{754F5924-D3E2-6D5E-9586-B49DEE1F3FEF}"/>
          </ac:picMkLst>
        </pc:picChg>
      </pc:sldChg>
      <pc:sldChg chg="del">
        <pc:chgData name="M Zarif Wafiy (ED-DEL/DIGITAL)" userId="2504ba28-896b-48cf-b393-7b1099b7b531" providerId="ADAL" clId="{744485F2-56BD-4C69-A540-783FF149B1F4}" dt="2023-10-03T06:26:13.359" v="640" actId="47"/>
        <pc:sldMkLst>
          <pc:docMk/>
          <pc:sldMk cId="2595352455" sldId="293"/>
        </pc:sldMkLst>
      </pc:sldChg>
      <pc:sldChg chg="del">
        <pc:chgData name="M Zarif Wafiy (ED-DEL/DIGITAL)" userId="2504ba28-896b-48cf-b393-7b1099b7b531" providerId="ADAL" clId="{744485F2-56BD-4C69-A540-783FF149B1F4}" dt="2023-10-03T06:26:06.728" v="635" actId="47"/>
        <pc:sldMkLst>
          <pc:docMk/>
          <pc:sldMk cId="3490489388" sldId="294"/>
        </pc:sldMkLst>
      </pc:sldChg>
      <pc:sldChg chg="del">
        <pc:chgData name="M Zarif Wafiy (ED-DEL/DIGITAL)" userId="2504ba28-896b-48cf-b393-7b1099b7b531" providerId="ADAL" clId="{744485F2-56BD-4C69-A540-783FF149B1F4}" dt="2023-10-03T09:17:46.191" v="2357" actId="2696"/>
        <pc:sldMkLst>
          <pc:docMk/>
          <pc:sldMk cId="3416714605" sldId="298"/>
        </pc:sldMkLst>
      </pc:sldChg>
      <pc:sldChg chg="addSp delSp modSp mod">
        <pc:chgData name="M Zarif Wafiy (ED-DEL/DIGITAL)" userId="2504ba28-896b-48cf-b393-7b1099b7b531" providerId="ADAL" clId="{744485F2-56BD-4C69-A540-783FF149B1F4}" dt="2023-11-23T03:18:42.866" v="11319" actId="478"/>
        <pc:sldMkLst>
          <pc:docMk/>
          <pc:sldMk cId="3429400232" sldId="299"/>
        </pc:sldMkLst>
        <pc:spChg chg="mod">
          <ac:chgData name="M Zarif Wafiy (ED-DEL/DIGITAL)" userId="2504ba28-896b-48cf-b393-7b1099b7b531" providerId="ADAL" clId="{744485F2-56BD-4C69-A540-783FF149B1F4}" dt="2023-11-23T03:18:30.212" v="11315" actId="20577"/>
          <ac:spMkLst>
            <pc:docMk/>
            <pc:sldMk cId="3429400232" sldId="299"/>
            <ac:spMk id="2" creationId="{D801F2CB-26C5-354A-BDBA-DDBBC8A77839}"/>
          </ac:spMkLst>
        </pc:spChg>
        <pc:spChg chg="mod">
          <ac:chgData name="M Zarif Wafiy (ED-DEL/DIGITAL)" userId="2504ba28-896b-48cf-b393-7b1099b7b531" providerId="ADAL" clId="{744485F2-56BD-4C69-A540-783FF149B1F4}" dt="2023-10-09T06:58:53.709" v="4514" actId="20577"/>
          <ac:spMkLst>
            <pc:docMk/>
            <pc:sldMk cId="3429400232" sldId="299"/>
            <ac:spMk id="3" creationId="{5758101D-3F77-5643-91AE-460B6E41963E}"/>
          </ac:spMkLst>
        </pc:spChg>
        <pc:spChg chg="del mod">
          <ac:chgData name="M Zarif Wafiy (ED-DEL/DIGITAL)" userId="2504ba28-896b-48cf-b393-7b1099b7b531" providerId="ADAL" clId="{744485F2-56BD-4C69-A540-783FF149B1F4}" dt="2023-11-23T03:18:38.401" v="11316" actId="478"/>
          <ac:spMkLst>
            <pc:docMk/>
            <pc:sldMk cId="3429400232" sldId="299"/>
            <ac:spMk id="4" creationId="{C8E52C65-E3C6-F241-A182-0F2553B6C979}"/>
          </ac:spMkLst>
        </pc:spChg>
        <pc:spChg chg="del mod">
          <ac:chgData name="M Zarif Wafiy (ED-DEL/DIGITAL)" userId="2504ba28-896b-48cf-b393-7b1099b7b531" providerId="ADAL" clId="{744485F2-56BD-4C69-A540-783FF149B1F4}" dt="2023-11-23T03:18:41.913" v="11318" actId="478"/>
          <ac:spMkLst>
            <pc:docMk/>
            <pc:sldMk cId="3429400232" sldId="299"/>
            <ac:spMk id="5" creationId="{0B8ED2FB-4835-1C43-A0F7-EDA0EF37FE18}"/>
          </ac:spMkLst>
        </pc:spChg>
        <pc:spChg chg="add mod">
          <ac:chgData name="M Zarif Wafiy (ED-DEL/DIGITAL)" userId="2504ba28-896b-48cf-b393-7b1099b7b531" providerId="ADAL" clId="{744485F2-56BD-4C69-A540-783FF149B1F4}" dt="2023-10-03T03:05:24.881" v="76" actId="20577"/>
          <ac:spMkLst>
            <pc:docMk/>
            <pc:sldMk cId="3429400232" sldId="299"/>
            <ac:spMk id="6" creationId="{4F4E5D64-9EC2-47BE-E31F-A89F83C4F5A9}"/>
          </ac:spMkLst>
        </pc:spChg>
        <pc:spChg chg="add del mod">
          <ac:chgData name="M Zarif Wafiy (ED-DEL/DIGITAL)" userId="2504ba28-896b-48cf-b393-7b1099b7b531" providerId="ADAL" clId="{744485F2-56BD-4C69-A540-783FF149B1F4}" dt="2023-11-23T03:18:40.525" v="11317" actId="478"/>
          <ac:spMkLst>
            <pc:docMk/>
            <pc:sldMk cId="3429400232" sldId="299"/>
            <ac:spMk id="8" creationId="{50FEF787-A023-2DAA-BA52-B4021E6EB6D5}"/>
          </ac:spMkLst>
        </pc:spChg>
        <pc:spChg chg="add del mod">
          <ac:chgData name="M Zarif Wafiy (ED-DEL/DIGITAL)" userId="2504ba28-896b-48cf-b393-7b1099b7b531" providerId="ADAL" clId="{744485F2-56BD-4C69-A540-783FF149B1F4}" dt="2023-11-23T03:18:42.866" v="11319" actId="478"/>
          <ac:spMkLst>
            <pc:docMk/>
            <pc:sldMk cId="3429400232" sldId="299"/>
            <ac:spMk id="10" creationId="{6B5469EC-DB00-CB78-7EC5-ABAB916DF36F}"/>
          </ac:spMkLst>
        </pc:spChg>
        <pc:inkChg chg="add del">
          <ac:chgData name="M Zarif Wafiy (ED-DEL/DIGITAL)" userId="2504ba28-896b-48cf-b393-7b1099b7b531" providerId="ADAL" clId="{744485F2-56BD-4C69-A540-783FF149B1F4}" dt="2023-10-05T08:46:42.520" v="2906" actId="9405"/>
          <ac:inkMkLst>
            <pc:docMk/>
            <pc:sldMk cId="3429400232" sldId="299"/>
            <ac:inkMk id="7" creationId="{5CBC7B1C-1F80-4522-6AF5-B0909414B075}"/>
          </ac:inkMkLst>
        </pc:inkChg>
      </pc:sldChg>
      <pc:sldChg chg="addSp modSp mod ord">
        <pc:chgData name="M Zarif Wafiy (ED-DEL/DIGITAL)" userId="2504ba28-896b-48cf-b393-7b1099b7b531" providerId="ADAL" clId="{744485F2-56BD-4C69-A540-783FF149B1F4}" dt="2023-10-10T08:02:42.470" v="7904"/>
        <pc:sldMkLst>
          <pc:docMk/>
          <pc:sldMk cId="783526225" sldId="300"/>
        </pc:sldMkLst>
        <pc:spChg chg="mod">
          <ac:chgData name="M Zarif Wafiy (ED-DEL/DIGITAL)" userId="2504ba28-896b-48cf-b393-7b1099b7b531" providerId="ADAL" clId="{744485F2-56BD-4C69-A540-783FF149B1F4}" dt="2023-10-05T08:43:57.748" v="2887" actId="14100"/>
          <ac:spMkLst>
            <pc:docMk/>
            <pc:sldMk cId="783526225" sldId="300"/>
            <ac:spMk id="2" creationId="{2E8970BC-6F65-F546-9EE5-397B8D837FB9}"/>
          </ac:spMkLst>
        </pc:spChg>
        <pc:spChg chg="mod">
          <ac:chgData name="M Zarif Wafiy (ED-DEL/DIGITAL)" userId="2504ba28-896b-48cf-b393-7b1099b7b531" providerId="ADAL" clId="{744485F2-56BD-4C69-A540-783FF149B1F4}" dt="2023-10-03T07:15:15.020" v="1896" actId="1076"/>
          <ac:spMkLst>
            <pc:docMk/>
            <pc:sldMk cId="783526225" sldId="300"/>
            <ac:spMk id="3" creationId="{D43F5CBA-E1D1-E348-9BC4-08295C990284}"/>
          </ac:spMkLst>
        </pc:spChg>
        <pc:spChg chg="mod">
          <ac:chgData name="M Zarif Wafiy (ED-DEL/DIGITAL)" userId="2504ba28-896b-48cf-b393-7b1099b7b531" providerId="ADAL" clId="{744485F2-56BD-4C69-A540-783FF149B1F4}" dt="2023-10-09T10:09:58.327" v="6428" actId="20577"/>
          <ac:spMkLst>
            <pc:docMk/>
            <pc:sldMk cId="783526225" sldId="300"/>
            <ac:spMk id="4" creationId="{47D52AF2-0112-9544-AB1A-53D053B798B5}"/>
          </ac:spMkLst>
        </pc:spChg>
        <pc:spChg chg="add mod">
          <ac:chgData name="M Zarif Wafiy (ED-DEL/DIGITAL)" userId="2504ba28-896b-48cf-b393-7b1099b7b531" providerId="ADAL" clId="{744485F2-56BD-4C69-A540-783FF149B1F4}" dt="2023-10-10T08:02:42.470" v="7904"/>
          <ac:spMkLst>
            <pc:docMk/>
            <pc:sldMk cId="783526225" sldId="300"/>
            <ac:spMk id="5" creationId="{E4D51332-8D31-7792-ACE1-9D3FCC54C552}"/>
          </ac:spMkLst>
        </pc:spChg>
      </pc:sldChg>
      <pc:sldChg chg="addSp modSp mod">
        <pc:chgData name="M Zarif Wafiy (ED-DEL/DIGITAL)" userId="2504ba28-896b-48cf-b393-7b1099b7b531" providerId="ADAL" clId="{744485F2-56BD-4C69-A540-783FF149B1F4}" dt="2023-10-10T08:03:52.782" v="7924" actId="207"/>
        <pc:sldMkLst>
          <pc:docMk/>
          <pc:sldMk cId="233538562" sldId="301"/>
        </pc:sldMkLst>
        <pc:spChg chg="add mod">
          <ac:chgData name="M Zarif Wafiy (ED-DEL/DIGITAL)" userId="2504ba28-896b-48cf-b393-7b1099b7b531" providerId="ADAL" clId="{744485F2-56BD-4C69-A540-783FF149B1F4}" dt="2023-10-10T08:03:52.782" v="7924" actId="207"/>
          <ac:spMkLst>
            <pc:docMk/>
            <pc:sldMk cId="233538562" sldId="301"/>
            <ac:spMk id="3" creationId="{B66546BA-F208-DB45-38E3-5FD5A00D3592}"/>
          </ac:spMkLst>
        </pc:spChg>
      </pc:sldChg>
      <pc:sldChg chg="addSp delSp modSp mod ord">
        <pc:chgData name="M Zarif Wafiy (ED-DEL/DIGITAL)" userId="2504ba28-896b-48cf-b393-7b1099b7b531" providerId="ADAL" clId="{744485F2-56BD-4C69-A540-783FF149B1F4}" dt="2023-10-23T08:43:33.032" v="10626" actId="207"/>
        <pc:sldMkLst>
          <pc:docMk/>
          <pc:sldMk cId="4032756411" sldId="302"/>
        </pc:sldMkLst>
        <pc:spChg chg="del">
          <ac:chgData name="M Zarif Wafiy (ED-DEL/DIGITAL)" userId="2504ba28-896b-48cf-b393-7b1099b7b531" providerId="ADAL" clId="{744485F2-56BD-4C69-A540-783FF149B1F4}" dt="2023-10-03T06:25:03.442" v="623" actId="478"/>
          <ac:spMkLst>
            <pc:docMk/>
            <pc:sldMk cId="4032756411" sldId="302"/>
            <ac:spMk id="2" creationId="{89E07255-7A3C-3740-8353-5316AB11F0DB}"/>
          </ac:spMkLst>
        </pc:spChg>
        <pc:spChg chg="mod">
          <ac:chgData name="M Zarif Wafiy (ED-DEL/DIGITAL)" userId="2504ba28-896b-48cf-b393-7b1099b7b531" providerId="ADAL" clId="{744485F2-56BD-4C69-A540-783FF149B1F4}" dt="2023-10-09T10:05:07.606" v="5823" actId="20577"/>
          <ac:spMkLst>
            <pc:docMk/>
            <pc:sldMk cId="4032756411" sldId="302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744485F2-56BD-4C69-A540-783FF149B1F4}" dt="2023-10-18T06:00:34.178" v="9820"/>
          <ac:spMkLst>
            <pc:docMk/>
            <pc:sldMk cId="4032756411" sldId="302"/>
            <ac:spMk id="5" creationId="{FFF9920E-7EB7-1FCB-4093-7E53DF4B5D6D}"/>
          </ac:spMkLst>
        </pc:spChg>
        <pc:spChg chg="add mod">
          <ac:chgData name="M Zarif Wafiy (ED-DEL/DIGITAL)" userId="2504ba28-896b-48cf-b393-7b1099b7b531" providerId="ADAL" clId="{744485F2-56BD-4C69-A540-783FF149B1F4}" dt="2023-10-23T08:43:33.032" v="10626" actId="207"/>
          <ac:spMkLst>
            <pc:docMk/>
            <pc:sldMk cId="4032756411" sldId="302"/>
            <ac:spMk id="6" creationId="{837A197F-9E05-F923-587F-D680BCBBEA60}"/>
          </ac:spMkLst>
        </pc:spChg>
        <pc:spChg chg="add mod">
          <ac:chgData name="M Zarif Wafiy (ED-DEL/DIGITAL)" userId="2504ba28-896b-48cf-b393-7b1099b7b531" providerId="ADAL" clId="{744485F2-56BD-4C69-A540-783FF149B1F4}" dt="2023-10-03T06:24:18.888" v="546" actId="1076"/>
          <ac:spMkLst>
            <pc:docMk/>
            <pc:sldMk cId="4032756411" sldId="302"/>
            <ac:spMk id="7" creationId="{13828F9E-2D3E-7908-EF65-F11A6B12B10A}"/>
          </ac:spMkLst>
        </pc:spChg>
        <pc:spChg chg="add del mod">
          <ac:chgData name="M Zarif Wafiy (ED-DEL/DIGITAL)" userId="2504ba28-896b-48cf-b393-7b1099b7b531" providerId="ADAL" clId="{744485F2-56BD-4C69-A540-783FF149B1F4}" dt="2023-10-23T08:43:04.494" v="10622" actId="478"/>
          <ac:spMkLst>
            <pc:docMk/>
            <pc:sldMk cId="4032756411" sldId="302"/>
            <ac:spMk id="7" creationId="{5759D274-E668-50E0-D06E-AC61E6522911}"/>
          </ac:spMkLst>
        </pc:spChg>
        <pc:spChg chg="add mod">
          <ac:chgData name="M Zarif Wafiy (ED-DEL/DIGITAL)" userId="2504ba28-896b-48cf-b393-7b1099b7b531" providerId="ADAL" clId="{744485F2-56BD-4C69-A540-783FF149B1F4}" dt="2023-10-23T08:43:33.032" v="10626" actId="207"/>
          <ac:spMkLst>
            <pc:docMk/>
            <pc:sldMk cId="4032756411" sldId="302"/>
            <ac:spMk id="8" creationId="{A83C4D1F-8A95-BDF7-30FC-47BB4A34A461}"/>
          </ac:spMkLst>
        </pc:spChg>
        <pc:spChg chg="add mod">
          <ac:chgData name="M Zarif Wafiy (ED-DEL/DIGITAL)" userId="2504ba28-896b-48cf-b393-7b1099b7b531" providerId="ADAL" clId="{744485F2-56BD-4C69-A540-783FF149B1F4}" dt="2023-10-18T06:00:09.051" v="9818" actId="313"/>
          <ac:spMkLst>
            <pc:docMk/>
            <pc:sldMk cId="4032756411" sldId="302"/>
            <ac:spMk id="8" creationId="{D74EAEE8-EBE9-030E-757B-D15185DC8D81}"/>
          </ac:spMkLst>
        </pc:spChg>
        <pc:spChg chg="add mod">
          <ac:chgData name="M Zarif Wafiy (ED-DEL/DIGITAL)" userId="2504ba28-896b-48cf-b393-7b1099b7b531" providerId="ADAL" clId="{744485F2-56BD-4C69-A540-783FF149B1F4}" dt="2023-10-03T06:24:10.563" v="543"/>
          <ac:spMkLst>
            <pc:docMk/>
            <pc:sldMk cId="4032756411" sldId="302"/>
            <ac:spMk id="10" creationId="{28944082-282E-9444-6C10-1522C905C2A4}"/>
          </ac:spMkLst>
        </pc:spChg>
        <pc:spChg chg="add mod">
          <ac:chgData name="M Zarif Wafiy (ED-DEL/DIGITAL)" userId="2504ba28-896b-48cf-b393-7b1099b7b531" providerId="ADAL" clId="{744485F2-56BD-4C69-A540-783FF149B1F4}" dt="2023-10-09T10:06:50.905" v="6099" actId="20577"/>
          <ac:spMkLst>
            <pc:docMk/>
            <pc:sldMk cId="4032756411" sldId="302"/>
            <ac:spMk id="11" creationId="{E22E7B54-A83F-0D92-F256-A0BC03DDAD7D}"/>
          </ac:spMkLst>
        </pc:spChg>
        <pc:spChg chg="mod">
          <ac:chgData name="M Zarif Wafiy (ED-DEL/DIGITAL)" userId="2504ba28-896b-48cf-b393-7b1099b7b531" providerId="ADAL" clId="{744485F2-56BD-4C69-A540-783FF149B1F4}" dt="2023-10-18T06:00:34.178" v="9820"/>
          <ac:spMkLst>
            <pc:docMk/>
            <pc:sldMk cId="4032756411" sldId="302"/>
            <ac:spMk id="12" creationId="{B29DB1B4-4A96-571E-0A6C-934FE7E91CDF}"/>
          </ac:spMkLst>
        </pc:spChg>
        <pc:spChg chg="add del mod">
          <ac:chgData name="M Zarif Wafiy (ED-DEL/DIGITAL)" userId="2504ba28-896b-48cf-b393-7b1099b7b531" providerId="ADAL" clId="{744485F2-56BD-4C69-A540-783FF149B1F4}" dt="2023-10-03T06:25:05.779" v="624" actId="478"/>
          <ac:spMkLst>
            <pc:docMk/>
            <pc:sldMk cId="4032756411" sldId="302"/>
            <ac:spMk id="13" creationId="{82F65C90-BE58-C6DA-BC89-793D1318BDDB}"/>
          </ac:spMkLst>
        </pc:spChg>
        <pc:spChg chg="add mod">
          <ac:chgData name="M Zarif Wafiy (ED-DEL/DIGITAL)" userId="2504ba28-896b-48cf-b393-7b1099b7b531" providerId="ADAL" clId="{744485F2-56BD-4C69-A540-783FF149B1F4}" dt="2023-10-03T06:25:47.386" v="630" actId="14100"/>
          <ac:spMkLst>
            <pc:docMk/>
            <pc:sldMk cId="4032756411" sldId="302"/>
            <ac:spMk id="14" creationId="{87D11CE2-A9B2-7822-E5EF-6F7DA0EBA177}"/>
          </ac:spMkLst>
        </pc:spChg>
        <pc:grpChg chg="add mod">
          <ac:chgData name="M Zarif Wafiy (ED-DEL/DIGITAL)" userId="2504ba28-896b-48cf-b393-7b1099b7b531" providerId="ADAL" clId="{744485F2-56BD-4C69-A540-783FF149B1F4}" dt="2023-10-18T06:00:34.178" v="9820"/>
          <ac:grpSpMkLst>
            <pc:docMk/>
            <pc:sldMk cId="4032756411" sldId="302"/>
            <ac:grpSpMk id="2" creationId="{7701A72B-CC95-3395-3B9F-27001DDE9C4C}"/>
          </ac:grpSpMkLst>
        </pc:grpChg>
        <pc:grpChg chg="add del mod">
          <ac:chgData name="M Zarif Wafiy (ED-DEL/DIGITAL)" userId="2504ba28-896b-48cf-b393-7b1099b7b531" providerId="ADAL" clId="{744485F2-56BD-4C69-A540-783FF149B1F4}" dt="2023-10-18T06:00:33.674" v="9819" actId="478"/>
          <ac:grpSpMkLst>
            <pc:docMk/>
            <pc:sldMk cId="4032756411" sldId="302"/>
            <ac:grpSpMk id="6" creationId="{9BE197D8-282C-39F6-BF7C-104260121E48}"/>
          </ac:grpSpMkLst>
        </pc:grpChg>
        <pc:grpChg chg="add mod">
          <ac:chgData name="M Zarif Wafiy (ED-DEL/DIGITAL)" userId="2504ba28-896b-48cf-b393-7b1099b7b531" providerId="ADAL" clId="{744485F2-56BD-4C69-A540-783FF149B1F4}" dt="2023-10-03T06:25:26.609" v="626" actId="1076"/>
          <ac:grpSpMkLst>
            <pc:docMk/>
            <pc:sldMk cId="4032756411" sldId="302"/>
            <ac:grpSpMk id="9" creationId="{B684BAFF-2E86-72F3-7244-50957DF816F3}"/>
          </ac:grpSpMkLst>
        </pc:grpChg>
        <pc:grpChg chg="add mod">
          <ac:chgData name="M Zarif Wafiy (ED-DEL/DIGITAL)" userId="2504ba28-896b-48cf-b393-7b1099b7b531" providerId="ADAL" clId="{744485F2-56BD-4C69-A540-783FF149B1F4}" dt="2023-10-23T08:43:17.858" v="10625" actId="164"/>
          <ac:grpSpMkLst>
            <pc:docMk/>
            <pc:sldMk cId="4032756411" sldId="302"/>
            <ac:grpSpMk id="13" creationId="{42F48FBD-863B-F7E4-351F-B8175C572376}"/>
          </ac:grpSpMkLst>
        </pc:grpChg>
        <pc:graphicFrameChg chg="add del mod">
          <ac:chgData name="M Zarif Wafiy (ED-DEL/DIGITAL)" userId="2504ba28-896b-48cf-b393-7b1099b7b531" providerId="ADAL" clId="{744485F2-56BD-4C69-A540-783FF149B1F4}" dt="2023-10-03T06:22:49.718" v="504" actId="478"/>
          <ac:graphicFrameMkLst>
            <pc:docMk/>
            <pc:sldMk cId="4032756411" sldId="302"/>
            <ac:graphicFrameMk id="5" creationId="{429DFD3B-33FC-5215-C9BE-1446106DE570}"/>
          </ac:graphicFrameMkLst>
        </pc:graphicFrameChg>
      </pc:sldChg>
      <pc:sldChg chg="addSp delSp modSp new add del mod ord">
        <pc:chgData name="M Zarif Wafiy (ED-DEL/DIGITAL)" userId="2504ba28-896b-48cf-b393-7b1099b7b531" providerId="ADAL" clId="{744485F2-56BD-4C69-A540-783FF149B1F4}" dt="2023-10-23T10:21:15.722" v="11295" actId="14100"/>
        <pc:sldMkLst>
          <pc:docMk/>
          <pc:sldMk cId="3728352307" sldId="303"/>
        </pc:sldMkLst>
        <pc:spChg chg="add mod">
          <ac:chgData name="M Zarif Wafiy (ED-DEL/DIGITAL)" userId="2504ba28-896b-48cf-b393-7b1099b7b531" providerId="ADAL" clId="{744485F2-56BD-4C69-A540-783FF149B1F4}" dt="2023-10-10T08:02:48.780" v="7906"/>
          <ac:spMkLst>
            <pc:docMk/>
            <pc:sldMk cId="3728352307" sldId="303"/>
            <ac:spMk id="2" creationId="{25D0AEC4-097F-4637-9120-0EC8DD9A63D4}"/>
          </ac:spMkLst>
        </pc:spChg>
        <pc:spChg chg="add del">
          <ac:chgData name="M Zarif Wafiy (ED-DEL/DIGITAL)" userId="2504ba28-896b-48cf-b393-7b1099b7b531" providerId="ADAL" clId="{744485F2-56BD-4C69-A540-783FF149B1F4}" dt="2023-10-09T03:09:12.606" v="4438" actId="478"/>
          <ac:spMkLst>
            <pc:docMk/>
            <pc:sldMk cId="3728352307" sldId="303"/>
            <ac:spMk id="2" creationId="{7388EEC3-EFFF-FC8E-ADA6-D145197EC8DE}"/>
          </ac:spMkLst>
        </pc:spChg>
        <pc:spChg chg="del">
          <ac:chgData name="M Zarif Wafiy (ED-DEL/DIGITAL)" userId="2504ba28-896b-48cf-b393-7b1099b7b531" providerId="ADAL" clId="{744485F2-56BD-4C69-A540-783FF149B1F4}" dt="2023-10-03T03:12:04.555" v="325" actId="478"/>
          <ac:spMkLst>
            <pc:docMk/>
            <pc:sldMk cId="3728352307" sldId="303"/>
            <ac:spMk id="2" creationId="{F408D864-48AF-76B6-740F-3845BF8BE72F}"/>
          </ac:spMkLst>
        </pc:spChg>
        <pc:spChg chg="del">
          <ac:chgData name="M Zarif Wafiy (ED-DEL/DIGITAL)" userId="2504ba28-896b-48cf-b393-7b1099b7b531" providerId="ADAL" clId="{744485F2-56BD-4C69-A540-783FF149B1F4}" dt="2023-10-03T03:12:29.849" v="330" actId="478"/>
          <ac:spMkLst>
            <pc:docMk/>
            <pc:sldMk cId="3728352307" sldId="303"/>
            <ac:spMk id="3" creationId="{47A4D924-8640-AFD6-022D-7AAEEB30C19E}"/>
          </ac:spMkLst>
        </pc:spChg>
        <pc:spChg chg="add del mod">
          <ac:chgData name="M Zarif Wafiy (ED-DEL/DIGITAL)" userId="2504ba28-896b-48cf-b393-7b1099b7b531" providerId="ADAL" clId="{744485F2-56BD-4C69-A540-783FF149B1F4}" dt="2023-10-09T08:12:44.098" v="5344" actId="478"/>
          <ac:spMkLst>
            <pc:docMk/>
            <pc:sldMk cId="3728352307" sldId="303"/>
            <ac:spMk id="3" creationId="{D99125ED-DF89-AA86-22E8-9722EC1C86CF}"/>
          </ac:spMkLst>
        </pc:spChg>
        <pc:spChg chg="add del mod">
          <ac:chgData name="M Zarif Wafiy (ED-DEL/DIGITAL)" userId="2504ba28-896b-48cf-b393-7b1099b7b531" providerId="ADAL" clId="{744485F2-56BD-4C69-A540-783FF149B1F4}" dt="2023-10-09T07:05:37.335" v="4941" actId="478"/>
          <ac:spMkLst>
            <pc:docMk/>
            <pc:sldMk cId="3728352307" sldId="303"/>
            <ac:spMk id="4" creationId="{6BED5129-8A68-155C-6C4F-65B8DECB1653}"/>
          </ac:spMkLst>
        </pc:spChg>
        <pc:spChg chg="add del mod">
          <ac:chgData name="M Zarif Wafiy (ED-DEL/DIGITAL)" userId="2504ba28-896b-48cf-b393-7b1099b7b531" providerId="ADAL" clId="{744485F2-56BD-4C69-A540-783FF149B1F4}" dt="2023-10-09T10:00:12.185" v="5655" actId="478"/>
          <ac:spMkLst>
            <pc:docMk/>
            <pc:sldMk cId="3728352307" sldId="303"/>
            <ac:spMk id="5" creationId="{CE47A7FA-8882-F96F-4D14-B1EF067A1BFF}"/>
          </ac:spMkLst>
        </pc:spChg>
        <pc:spChg chg="add del mod">
          <ac:chgData name="M Zarif Wafiy (ED-DEL/DIGITAL)" userId="2504ba28-896b-48cf-b393-7b1099b7b531" providerId="ADAL" clId="{744485F2-56BD-4C69-A540-783FF149B1F4}" dt="2023-10-09T07:06:49.857" v="5040" actId="478"/>
          <ac:spMkLst>
            <pc:docMk/>
            <pc:sldMk cId="3728352307" sldId="303"/>
            <ac:spMk id="6" creationId="{B5BD8233-0F9F-7D2A-54FB-463FBCB8EAF2}"/>
          </ac:spMkLst>
        </pc:spChg>
        <pc:spChg chg="add del mod">
          <ac:chgData name="M Zarif Wafiy (ED-DEL/DIGITAL)" userId="2504ba28-896b-48cf-b393-7b1099b7b531" providerId="ADAL" clId="{744485F2-56BD-4C69-A540-783FF149B1F4}" dt="2023-10-09T07:06:16.607" v="4948" actId="478"/>
          <ac:spMkLst>
            <pc:docMk/>
            <pc:sldMk cId="3728352307" sldId="303"/>
            <ac:spMk id="7" creationId="{D67C633A-83BE-FE6B-00B0-74552D43E8FC}"/>
          </ac:spMkLst>
        </pc:spChg>
        <pc:spChg chg="add del mod">
          <ac:chgData name="M Zarif Wafiy (ED-DEL/DIGITAL)" userId="2504ba28-896b-48cf-b393-7b1099b7b531" providerId="ADAL" clId="{744485F2-56BD-4C69-A540-783FF149B1F4}" dt="2023-10-09T07:07:35.755" v="5079" actId="478"/>
          <ac:spMkLst>
            <pc:docMk/>
            <pc:sldMk cId="3728352307" sldId="303"/>
            <ac:spMk id="8" creationId="{FDE98C4D-40F9-6971-691C-31EECF424F95}"/>
          </ac:spMkLst>
        </pc:spChg>
        <pc:spChg chg="add del mod">
          <ac:chgData name="M Zarif Wafiy (ED-DEL/DIGITAL)" userId="2504ba28-896b-48cf-b393-7b1099b7b531" providerId="ADAL" clId="{744485F2-56BD-4C69-A540-783FF149B1F4}" dt="2023-10-09T07:07:58.277" v="5137" actId="478"/>
          <ac:spMkLst>
            <pc:docMk/>
            <pc:sldMk cId="3728352307" sldId="303"/>
            <ac:spMk id="9" creationId="{5FD59629-CA08-655F-6044-847D7E8EEF77}"/>
          </ac:spMkLst>
        </pc:spChg>
        <pc:spChg chg="add del mod">
          <ac:chgData name="M Zarif Wafiy (ED-DEL/DIGITAL)" userId="2504ba28-896b-48cf-b393-7b1099b7b531" providerId="ADAL" clId="{744485F2-56BD-4C69-A540-783FF149B1F4}" dt="2023-10-03T03:15:20.420" v="413" actId="478"/>
          <ac:spMkLst>
            <pc:docMk/>
            <pc:sldMk cId="3728352307" sldId="303"/>
            <ac:spMk id="10" creationId="{108990D1-D7E7-1EB6-24D3-1B49F9DACCCF}"/>
          </ac:spMkLst>
        </pc:spChg>
        <pc:spChg chg="add del mod">
          <ac:chgData name="M Zarif Wafiy (ED-DEL/DIGITAL)" userId="2504ba28-896b-48cf-b393-7b1099b7b531" providerId="ADAL" clId="{744485F2-56BD-4C69-A540-783FF149B1F4}" dt="2023-10-09T08:12:44.098" v="5344" actId="478"/>
          <ac:spMkLst>
            <pc:docMk/>
            <pc:sldMk cId="3728352307" sldId="303"/>
            <ac:spMk id="10" creationId="{879B0052-D8F1-BFD7-E1FF-1821F350B3C0}"/>
          </ac:spMkLst>
        </pc:spChg>
        <pc:spChg chg="add del mod">
          <ac:chgData name="M Zarif Wafiy (ED-DEL/DIGITAL)" userId="2504ba28-896b-48cf-b393-7b1099b7b531" providerId="ADAL" clId="{744485F2-56BD-4C69-A540-783FF149B1F4}" dt="2023-10-03T03:15:20.420" v="413" actId="478"/>
          <ac:spMkLst>
            <pc:docMk/>
            <pc:sldMk cId="3728352307" sldId="303"/>
            <ac:spMk id="11" creationId="{66BEEE26-7DF8-AF97-DCDC-FAADBB002758}"/>
          </ac:spMkLst>
        </pc:spChg>
        <pc:spChg chg="add mod ord">
          <ac:chgData name="M Zarif Wafiy (ED-DEL/DIGITAL)" userId="2504ba28-896b-48cf-b393-7b1099b7b531" providerId="ADAL" clId="{744485F2-56BD-4C69-A540-783FF149B1F4}" dt="2023-10-23T10:21:15.722" v="11295" actId="14100"/>
          <ac:spMkLst>
            <pc:docMk/>
            <pc:sldMk cId="3728352307" sldId="303"/>
            <ac:spMk id="16" creationId="{48AE2F50-0A6A-FDFC-8621-A2D032068B4E}"/>
          </ac:spMkLst>
        </pc:spChg>
        <pc:spChg chg="add mod">
          <ac:chgData name="M Zarif Wafiy (ED-DEL/DIGITAL)" userId="2504ba28-896b-48cf-b393-7b1099b7b531" providerId="ADAL" clId="{744485F2-56BD-4C69-A540-783FF149B1F4}" dt="2023-10-09T10:04:22.869" v="5780" actId="20577"/>
          <ac:spMkLst>
            <pc:docMk/>
            <pc:sldMk cId="3728352307" sldId="303"/>
            <ac:spMk id="20" creationId="{060A1EE6-9A1D-9EF9-985E-302712DB6738}"/>
          </ac:spMkLst>
        </pc:spChg>
        <pc:spChg chg="add mod">
          <ac:chgData name="M Zarif Wafiy (ED-DEL/DIGITAL)" userId="2504ba28-896b-48cf-b393-7b1099b7b531" providerId="ADAL" clId="{744485F2-56BD-4C69-A540-783FF149B1F4}" dt="2023-10-23T08:41:27.657" v="10599" actId="1076"/>
          <ac:spMkLst>
            <pc:docMk/>
            <pc:sldMk cId="3728352307" sldId="303"/>
            <ac:spMk id="21" creationId="{4DBDA996-A32F-830B-32FF-8D2224F1D9C3}"/>
          </ac:spMkLst>
        </pc:spChg>
        <pc:spChg chg="add mod">
          <ac:chgData name="M Zarif Wafiy (ED-DEL/DIGITAL)" userId="2504ba28-896b-48cf-b393-7b1099b7b531" providerId="ADAL" clId="{744485F2-56BD-4C69-A540-783FF149B1F4}" dt="2023-10-23T08:41:32.264" v="10600" actId="1076"/>
          <ac:spMkLst>
            <pc:docMk/>
            <pc:sldMk cId="3728352307" sldId="303"/>
            <ac:spMk id="24" creationId="{D5DCC999-859B-774A-B8C1-43D01F39750B}"/>
          </ac:spMkLst>
        </pc:spChg>
        <pc:spChg chg="add mod">
          <ac:chgData name="M Zarif Wafiy (ED-DEL/DIGITAL)" userId="2504ba28-896b-48cf-b393-7b1099b7b531" providerId="ADAL" clId="{744485F2-56BD-4C69-A540-783FF149B1F4}" dt="2023-10-23T08:41:27.657" v="10599" actId="1076"/>
          <ac:spMkLst>
            <pc:docMk/>
            <pc:sldMk cId="3728352307" sldId="303"/>
            <ac:spMk id="25" creationId="{5E22D7F1-F210-5512-F7BF-1F6667E7F8F5}"/>
          </ac:spMkLst>
        </pc:spChg>
        <pc:spChg chg="add del">
          <ac:chgData name="M Zarif Wafiy (ED-DEL/DIGITAL)" userId="2504ba28-896b-48cf-b393-7b1099b7b531" providerId="ADAL" clId="{744485F2-56BD-4C69-A540-783FF149B1F4}" dt="2023-10-09T10:03:47.905" v="5754" actId="478"/>
          <ac:spMkLst>
            <pc:docMk/>
            <pc:sldMk cId="3728352307" sldId="303"/>
            <ac:spMk id="26" creationId="{77845625-1FD9-0FBB-554A-5842C2612B8D}"/>
          </ac:spMkLst>
        </pc:spChg>
        <pc:spChg chg="add del">
          <ac:chgData name="M Zarif Wafiy (ED-DEL/DIGITAL)" userId="2504ba28-896b-48cf-b393-7b1099b7b531" providerId="ADAL" clId="{744485F2-56BD-4C69-A540-783FF149B1F4}" dt="2023-10-09T10:03:53.279" v="5756" actId="478"/>
          <ac:spMkLst>
            <pc:docMk/>
            <pc:sldMk cId="3728352307" sldId="303"/>
            <ac:spMk id="27" creationId="{AEC356B8-9C40-CD40-1E74-504797552CFD}"/>
          </ac:spMkLst>
        </pc:spChg>
        <pc:spChg chg="add mod">
          <ac:chgData name="M Zarif Wafiy (ED-DEL/DIGITAL)" userId="2504ba28-896b-48cf-b393-7b1099b7b531" providerId="ADAL" clId="{744485F2-56BD-4C69-A540-783FF149B1F4}" dt="2023-10-23T08:41:27.657" v="10599" actId="1076"/>
          <ac:spMkLst>
            <pc:docMk/>
            <pc:sldMk cId="3728352307" sldId="303"/>
            <ac:spMk id="28" creationId="{70F0AC06-5979-383C-7E54-10E294E3154C}"/>
          </ac:spMkLst>
        </pc:spChg>
        <pc:picChg chg="add del mod">
          <ac:chgData name="M Zarif Wafiy (ED-DEL/DIGITAL)" userId="2504ba28-896b-48cf-b393-7b1099b7b531" providerId="ADAL" clId="{744485F2-56BD-4C69-A540-783FF149B1F4}" dt="2023-10-03T03:15:20.420" v="413" actId="478"/>
          <ac:picMkLst>
            <pc:docMk/>
            <pc:sldMk cId="3728352307" sldId="303"/>
            <ac:picMk id="12" creationId="{6E0C8DCC-5471-631E-4974-12729EEEF826}"/>
          </ac:picMkLst>
        </pc:picChg>
        <pc:picChg chg="add del mod">
          <ac:chgData name="M Zarif Wafiy (ED-DEL/DIGITAL)" userId="2504ba28-896b-48cf-b393-7b1099b7b531" providerId="ADAL" clId="{744485F2-56BD-4C69-A540-783FF149B1F4}" dt="2023-10-09T07:47:37.062" v="5330" actId="478"/>
          <ac:picMkLst>
            <pc:docMk/>
            <pc:sldMk cId="3728352307" sldId="303"/>
            <ac:picMk id="12" creationId="{9094DEE6-0662-E6DD-A524-91FE00BEF4A2}"/>
          </ac:picMkLst>
        </pc:picChg>
        <pc:picChg chg="add del mod">
          <ac:chgData name="M Zarif Wafiy (ED-DEL/DIGITAL)" userId="2504ba28-896b-48cf-b393-7b1099b7b531" providerId="ADAL" clId="{744485F2-56BD-4C69-A540-783FF149B1F4}" dt="2023-10-09T07:09:29.819" v="5230" actId="478"/>
          <ac:picMkLst>
            <pc:docMk/>
            <pc:sldMk cId="3728352307" sldId="303"/>
            <ac:picMk id="13" creationId="{6964BF09-B203-0552-E89F-73E01AE60636}"/>
          </ac:picMkLst>
        </pc:picChg>
        <pc:picChg chg="add del mod">
          <ac:chgData name="M Zarif Wafiy (ED-DEL/DIGITAL)" userId="2504ba28-896b-48cf-b393-7b1099b7b531" providerId="ADAL" clId="{744485F2-56BD-4C69-A540-783FF149B1F4}" dt="2023-10-09T07:09:30.415" v="5231" actId="478"/>
          <ac:picMkLst>
            <pc:docMk/>
            <pc:sldMk cId="3728352307" sldId="303"/>
            <ac:picMk id="14" creationId="{10D19D56-5A83-6542-AF59-1296CA8F112E}"/>
          </ac:picMkLst>
        </pc:picChg>
        <pc:picChg chg="add del mod">
          <ac:chgData name="M Zarif Wafiy (ED-DEL/DIGITAL)" userId="2504ba28-896b-48cf-b393-7b1099b7b531" providerId="ADAL" clId="{744485F2-56BD-4C69-A540-783FF149B1F4}" dt="2023-10-09T07:09:30.932" v="5232" actId="478"/>
          <ac:picMkLst>
            <pc:docMk/>
            <pc:sldMk cId="3728352307" sldId="303"/>
            <ac:picMk id="15" creationId="{A9BCA4FC-247C-DB58-9753-3B7678AAB310}"/>
          </ac:picMkLst>
        </pc:picChg>
        <pc:picChg chg="add mod modCrop">
          <ac:chgData name="M Zarif Wafiy (ED-DEL/DIGITAL)" userId="2504ba28-896b-48cf-b393-7b1099b7b531" providerId="ADAL" clId="{744485F2-56BD-4C69-A540-783FF149B1F4}" dt="2023-10-23T08:41:27.657" v="10599" actId="1076"/>
          <ac:picMkLst>
            <pc:docMk/>
            <pc:sldMk cId="3728352307" sldId="303"/>
            <ac:picMk id="18" creationId="{CDD89D73-B90D-E5DA-F84A-E0FACE56F8CC}"/>
          </ac:picMkLst>
        </pc:picChg>
        <pc:picChg chg="add mod modCrop">
          <ac:chgData name="M Zarif Wafiy (ED-DEL/DIGITAL)" userId="2504ba28-896b-48cf-b393-7b1099b7b531" providerId="ADAL" clId="{744485F2-56BD-4C69-A540-783FF149B1F4}" dt="2023-10-23T08:41:27.657" v="10599" actId="1076"/>
          <ac:picMkLst>
            <pc:docMk/>
            <pc:sldMk cId="3728352307" sldId="303"/>
            <ac:picMk id="23" creationId="{7480FC4C-ED8E-3660-E704-C729657F4A4E}"/>
          </ac:picMkLst>
        </pc:picChg>
      </pc:sldChg>
      <pc:sldChg chg="addSp delSp modSp add del mod ord addCm modCm">
        <pc:chgData name="M Zarif Wafiy (ED-DEL/DIGITAL)" userId="2504ba28-896b-48cf-b393-7b1099b7b531" providerId="ADAL" clId="{744485F2-56BD-4C69-A540-783FF149B1F4}" dt="2023-10-18T05:56:10.253" v="9807" actId="47"/>
        <pc:sldMkLst>
          <pc:docMk/>
          <pc:sldMk cId="3555679238" sldId="304"/>
        </pc:sldMkLst>
        <pc:spChg chg="add mod">
          <ac:chgData name="M Zarif Wafiy (ED-DEL/DIGITAL)" userId="2504ba28-896b-48cf-b393-7b1099b7b531" providerId="ADAL" clId="{744485F2-56BD-4C69-A540-783FF149B1F4}" dt="2023-10-03T06:45:47.405" v="1246" actId="20577"/>
          <ac:spMkLst>
            <pc:docMk/>
            <pc:sldMk cId="3555679238" sldId="304"/>
            <ac:spMk id="2" creationId="{FCEC63DA-4865-A21C-ED7B-B6AACE847608}"/>
          </ac:spMkLst>
        </pc:spChg>
        <pc:spChg chg="mod">
          <ac:chgData name="M Zarif Wafiy (ED-DEL/DIGITAL)" userId="2504ba28-896b-48cf-b393-7b1099b7b531" providerId="ADAL" clId="{744485F2-56BD-4C69-A540-783FF149B1F4}" dt="2023-10-10T06:52:39.992" v="7408" actId="1076"/>
          <ac:spMkLst>
            <pc:docMk/>
            <pc:sldMk cId="3555679238" sldId="304"/>
            <ac:spMk id="3" creationId="{44BE2334-6777-5C44-B752-929CF5730646}"/>
          </ac:spMkLst>
        </pc:spChg>
        <pc:spChg chg="add mod">
          <ac:chgData name="M Zarif Wafiy (ED-DEL/DIGITAL)" userId="2504ba28-896b-48cf-b393-7b1099b7b531" providerId="ADAL" clId="{744485F2-56BD-4C69-A540-783FF149B1F4}" dt="2023-10-10T08:01:49.639" v="7901" actId="207"/>
          <ac:spMkLst>
            <pc:docMk/>
            <pc:sldMk cId="3555679238" sldId="304"/>
            <ac:spMk id="4" creationId="{D626017A-0747-A191-AC92-742B9EAE4326}"/>
          </ac:spMkLst>
        </pc:spChg>
        <pc:spChg chg="add del mod">
          <ac:chgData name="M Zarif Wafiy (ED-DEL/DIGITAL)" userId="2504ba28-896b-48cf-b393-7b1099b7b531" providerId="ADAL" clId="{744485F2-56BD-4C69-A540-783FF149B1F4}" dt="2023-10-03T09:08:30.490" v="2284" actId="478"/>
          <ac:spMkLst>
            <pc:docMk/>
            <pc:sldMk cId="3555679238" sldId="304"/>
            <ac:spMk id="4" creationId="{EDC0EBB8-A4A9-B950-F721-DE08F05A5597}"/>
          </ac:spMkLst>
        </pc:spChg>
        <pc:spChg chg="add del mod">
          <ac:chgData name="M Zarif Wafiy (ED-DEL/DIGITAL)" userId="2504ba28-896b-48cf-b393-7b1099b7b531" providerId="ADAL" clId="{744485F2-56BD-4C69-A540-783FF149B1F4}" dt="2023-10-17T01:48:40.784" v="9692" actId="20577"/>
          <ac:spMkLst>
            <pc:docMk/>
            <pc:sldMk cId="3555679238" sldId="304"/>
            <ac:spMk id="6" creationId="{BA6C555D-FF20-8A75-384F-D8E9A384F014}"/>
          </ac:spMkLst>
        </pc:spChg>
        <pc:spChg chg="add mod">
          <ac:chgData name="M Zarif Wafiy (ED-DEL/DIGITAL)" userId="2504ba28-896b-48cf-b393-7b1099b7b531" providerId="ADAL" clId="{744485F2-56BD-4C69-A540-783FF149B1F4}" dt="2023-10-17T01:49:14.967" v="9697" actId="1076"/>
          <ac:spMkLst>
            <pc:docMk/>
            <pc:sldMk cId="3555679238" sldId="304"/>
            <ac:spMk id="7" creationId="{35E6E259-5039-2AC4-DB1F-03BD73B0FC34}"/>
          </ac:spMkLst>
        </pc:spChg>
        <pc:spChg chg="add del mod">
          <ac:chgData name="M Zarif Wafiy (ED-DEL/DIGITAL)" userId="2504ba28-896b-48cf-b393-7b1099b7b531" providerId="ADAL" clId="{744485F2-56BD-4C69-A540-783FF149B1F4}" dt="2023-10-10T07:59:43.826" v="7857" actId="478"/>
          <ac:spMkLst>
            <pc:docMk/>
            <pc:sldMk cId="3555679238" sldId="304"/>
            <ac:spMk id="7" creationId="{924A5907-C42B-5417-010B-3238E040D2EB}"/>
          </ac:spMkLst>
        </pc:spChg>
        <pc:spChg chg="mod">
          <ac:chgData name="M Zarif Wafiy (ED-DEL/DIGITAL)" userId="2504ba28-896b-48cf-b393-7b1099b7b531" providerId="ADAL" clId="{744485F2-56BD-4C69-A540-783FF149B1F4}" dt="2023-10-10T07:59:01.265" v="7849" actId="20577"/>
          <ac:spMkLst>
            <pc:docMk/>
            <pc:sldMk cId="3555679238" sldId="304"/>
            <ac:spMk id="8" creationId="{53A16656-BB72-A545-BAC2-88B5F7B95810}"/>
          </ac:spMkLst>
        </pc:spChg>
        <pc:spChg chg="add del mod">
          <ac:chgData name="M Zarif Wafiy (ED-DEL/DIGITAL)" userId="2504ba28-896b-48cf-b393-7b1099b7b531" providerId="ADAL" clId="{744485F2-56BD-4C69-A540-783FF149B1F4}" dt="2023-10-10T07:59:57.123" v="7862" actId="478"/>
          <ac:spMkLst>
            <pc:docMk/>
            <pc:sldMk cId="3555679238" sldId="304"/>
            <ac:spMk id="9" creationId="{C590E676-1A34-D733-8675-DEB2A6553647}"/>
          </ac:spMkLst>
        </pc:spChg>
        <pc:spChg chg="add mod">
          <ac:chgData name="M Zarif Wafiy (ED-DEL/DIGITAL)" userId="2504ba28-896b-48cf-b393-7b1099b7b531" providerId="ADAL" clId="{744485F2-56BD-4C69-A540-783FF149B1F4}" dt="2023-10-17T01:49:37.856" v="9698" actId="1076"/>
          <ac:spMkLst>
            <pc:docMk/>
            <pc:sldMk cId="3555679238" sldId="304"/>
            <ac:spMk id="9" creationId="{DC9F1A1E-3E8C-95A2-6A1B-1491B1287984}"/>
          </ac:spMkLst>
        </pc:spChg>
        <pc:spChg chg="mod">
          <ac:chgData name="M Zarif Wafiy (ED-DEL/DIGITAL)" userId="2504ba28-896b-48cf-b393-7b1099b7b531" providerId="ADAL" clId="{744485F2-56BD-4C69-A540-783FF149B1F4}" dt="2023-10-03T08:28:52.376" v="2148"/>
          <ac:spMkLst>
            <pc:docMk/>
            <pc:sldMk cId="3555679238" sldId="304"/>
            <ac:spMk id="9" creationId="{ED3D115A-1C4E-E2EA-F352-C43AFA43DB73}"/>
          </ac:spMkLst>
        </pc:spChg>
        <pc:spChg chg="add del mod">
          <ac:chgData name="M Zarif Wafiy (ED-DEL/DIGITAL)" userId="2504ba28-896b-48cf-b393-7b1099b7b531" providerId="ADAL" clId="{744485F2-56BD-4C69-A540-783FF149B1F4}" dt="2023-10-10T07:59:59.582" v="7864" actId="478"/>
          <ac:spMkLst>
            <pc:docMk/>
            <pc:sldMk cId="3555679238" sldId="304"/>
            <ac:spMk id="10" creationId="{66B0F1C7-0A0A-909E-1936-372428F58F44}"/>
          </ac:spMkLst>
        </pc:spChg>
        <pc:spChg chg="mod">
          <ac:chgData name="M Zarif Wafiy (ED-DEL/DIGITAL)" userId="2504ba28-896b-48cf-b393-7b1099b7b531" providerId="ADAL" clId="{744485F2-56BD-4C69-A540-783FF149B1F4}" dt="2023-10-03T08:28:52.376" v="2148"/>
          <ac:spMkLst>
            <pc:docMk/>
            <pc:sldMk cId="3555679238" sldId="304"/>
            <ac:spMk id="11" creationId="{A0AF3D8C-FD3C-C26F-0716-56B0F89EFCFF}"/>
          </ac:spMkLst>
        </pc:spChg>
        <pc:spChg chg="add del mod">
          <ac:chgData name="M Zarif Wafiy (ED-DEL/DIGITAL)" userId="2504ba28-896b-48cf-b393-7b1099b7b531" providerId="ADAL" clId="{744485F2-56BD-4C69-A540-783FF149B1F4}" dt="2023-10-10T07:59:58.449" v="7863" actId="478"/>
          <ac:spMkLst>
            <pc:docMk/>
            <pc:sldMk cId="3555679238" sldId="304"/>
            <ac:spMk id="11" creationId="{C2AD2A79-FC89-7CBD-AFB2-E51B45E57D3F}"/>
          </ac:spMkLst>
        </pc:spChg>
        <pc:spChg chg="add mod">
          <ac:chgData name="M Zarif Wafiy (ED-DEL/DIGITAL)" userId="2504ba28-896b-48cf-b393-7b1099b7b531" providerId="ADAL" clId="{744485F2-56BD-4C69-A540-783FF149B1F4}" dt="2023-10-10T08:01:49.639" v="7901" actId="207"/>
          <ac:spMkLst>
            <pc:docMk/>
            <pc:sldMk cId="3555679238" sldId="304"/>
            <ac:spMk id="12" creationId="{73CFDFD4-8709-DC4B-4949-52557C22BA8E}"/>
          </ac:spMkLst>
        </pc:spChg>
        <pc:spChg chg="add mod">
          <ac:chgData name="M Zarif Wafiy (ED-DEL/DIGITAL)" userId="2504ba28-896b-48cf-b393-7b1099b7b531" providerId="ADAL" clId="{744485F2-56BD-4C69-A540-783FF149B1F4}" dt="2023-10-11T05:56:57.364" v="8746" actId="1076"/>
          <ac:spMkLst>
            <pc:docMk/>
            <pc:sldMk cId="3555679238" sldId="304"/>
            <ac:spMk id="13" creationId="{20A769B4-A8F9-234D-ABED-F939C2B77E2A}"/>
          </ac:spMkLst>
        </pc:spChg>
        <pc:spChg chg="add mod">
          <ac:chgData name="M Zarif Wafiy (ED-DEL/DIGITAL)" userId="2504ba28-896b-48cf-b393-7b1099b7b531" providerId="ADAL" clId="{744485F2-56BD-4C69-A540-783FF149B1F4}" dt="2023-10-10T08:01:49.639" v="7901" actId="207"/>
          <ac:spMkLst>
            <pc:docMk/>
            <pc:sldMk cId="3555679238" sldId="304"/>
            <ac:spMk id="14" creationId="{A1C04FDB-14EF-9072-B5D8-4B6BD41420DD}"/>
          </ac:spMkLst>
        </pc:spChg>
        <pc:spChg chg="mod">
          <ac:chgData name="M Zarif Wafiy (ED-DEL/DIGITAL)" userId="2504ba28-896b-48cf-b393-7b1099b7b531" providerId="ADAL" clId="{744485F2-56BD-4C69-A540-783FF149B1F4}" dt="2023-10-03T08:28:52.376" v="2148"/>
          <ac:spMkLst>
            <pc:docMk/>
            <pc:sldMk cId="3555679238" sldId="304"/>
            <ac:spMk id="14" creationId="{DE2DBF2E-487C-8887-83F3-3069A42B2F23}"/>
          </ac:spMkLst>
        </pc:spChg>
        <pc:spChg chg="add mod">
          <ac:chgData name="M Zarif Wafiy (ED-DEL/DIGITAL)" userId="2504ba28-896b-48cf-b393-7b1099b7b531" providerId="ADAL" clId="{744485F2-56BD-4C69-A540-783FF149B1F4}" dt="2023-10-17T02:47:34.768" v="9699" actId="14100"/>
          <ac:spMkLst>
            <pc:docMk/>
            <pc:sldMk cId="3555679238" sldId="304"/>
            <ac:spMk id="15" creationId="{629C9F4D-D083-86C3-0F92-F4074853AEC5}"/>
          </ac:spMkLst>
        </pc:spChg>
        <pc:spChg chg="mod">
          <ac:chgData name="M Zarif Wafiy (ED-DEL/DIGITAL)" userId="2504ba28-896b-48cf-b393-7b1099b7b531" providerId="ADAL" clId="{744485F2-56BD-4C69-A540-783FF149B1F4}" dt="2023-10-03T08:28:52.376" v="2148"/>
          <ac:spMkLst>
            <pc:docMk/>
            <pc:sldMk cId="3555679238" sldId="304"/>
            <ac:spMk id="16" creationId="{2BEDE65A-1394-D6EE-B4C9-293EBF5C4A46}"/>
          </ac:spMkLst>
        </pc:spChg>
        <pc:spChg chg="add mod">
          <ac:chgData name="M Zarif Wafiy (ED-DEL/DIGITAL)" userId="2504ba28-896b-48cf-b393-7b1099b7b531" providerId="ADAL" clId="{744485F2-56BD-4C69-A540-783FF149B1F4}" dt="2023-10-11T05:57:19.015" v="8749" actId="14100"/>
          <ac:spMkLst>
            <pc:docMk/>
            <pc:sldMk cId="3555679238" sldId="304"/>
            <ac:spMk id="16" creationId="{962E3F95-4A18-7901-D010-92A5C1574FFC}"/>
          </ac:spMkLst>
        </pc:spChg>
        <pc:spChg chg="add del mod">
          <ac:chgData name="M Zarif Wafiy (ED-DEL/DIGITAL)" userId="2504ba28-896b-48cf-b393-7b1099b7b531" providerId="ADAL" clId="{744485F2-56BD-4C69-A540-783FF149B1F4}" dt="2023-10-10T06:53:06.390" v="7420" actId="478"/>
          <ac:spMkLst>
            <pc:docMk/>
            <pc:sldMk cId="3555679238" sldId="304"/>
            <ac:spMk id="18" creationId="{16701454-2A1F-30E1-3545-D988AB3AD686}"/>
          </ac:spMkLst>
        </pc:spChg>
        <pc:spChg chg="add del mod">
          <ac:chgData name="M Zarif Wafiy (ED-DEL/DIGITAL)" userId="2504ba28-896b-48cf-b393-7b1099b7b531" providerId="ADAL" clId="{744485F2-56BD-4C69-A540-783FF149B1F4}" dt="2023-10-10T08:00:52.592" v="7871" actId="14100"/>
          <ac:spMkLst>
            <pc:docMk/>
            <pc:sldMk cId="3555679238" sldId="304"/>
            <ac:spMk id="20" creationId="{74E53707-48AD-FE44-18F7-27D23F7E2112}"/>
          </ac:spMkLst>
        </pc:spChg>
        <pc:spChg chg="add del mod">
          <ac:chgData name="M Zarif Wafiy (ED-DEL/DIGITAL)" userId="2504ba28-896b-48cf-b393-7b1099b7b531" providerId="ADAL" clId="{744485F2-56BD-4C69-A540-783FF149B1F4}" dt="2023-10-10T06:53:06.390" v="7420" actId="478"/>
          <ac:spMkLst>
            <pc:docMk/>
            <pc:sldMk cId="3555679238" sldId="304"/>
            <ac:spMk id="21" creationId="{62CC7236-95CF-42A0-DFB3-F28AF537078F}"/>
          </ac:spMkLst>
        </pc:spChg>
        <pc:spChg chg="mod">
          <ac:chgData name="M Zarif Wafiy (ED-DEL/DIGITAL)" userId="2504ba28-896b-48cf-b393-7b1099b7b531" providerId="ADAL" clId="{744485F2-56BD-4C69-A540-783FF149B1F4}" dt="2023-10-03T09:04:55.998" v="2271"/>
          <ac:spMkLst>
            <pc:docMk/>
            <pc:sldMk cId="3555679238" sldId="304"/>
            <ac:spMk id="23" creationId="{D3476CB0-F804-55B4-03C9-2997D32D499B}"/>
          </ac:spMkLst>
        </pc:spChg>
        <pc:spChg chg="mod">
          <ac:chgData name="M Zarif Wafiy (ED-DEL/DIGITAL)" userId="2504ba28-896b-48cf-b393-7b1099b7b531" providerId="ADAL" clId="{744485F2-56BD-4C69-A540-783FF149B1F4}" dt="2023-10-03T09:04:55.998" v="2271"/>
          <ac:spMkLst>
            <pc:docMk/>
            <pc:sldMk cId="3555679238" sldId="304"/>
            <ac:spMk id="25" creationId="{97A4CC63-C567-49A2-881E-C27A827894EC}"/>
          </ac:spMkLst>
        </pc:spChg>
        <pc:spChg chg="add del mod">
          <ac:chgData name="M Zarif Wafiy (ED-DEL/DIGITAL)" userId="2504ba28-896b-48cf-b393-7b1099b7b531" providerId="ADAL" clId="{744485F2-56BD-4C69-A540-783FF149B1F4}" dt="2023-10-03T09:09:50.219" v="2301"/>
          <ac:spMkLst>
            <pc:docMk/>
            <pc:sldMk cId="3555679238" sldId="304"/>
            <ac:spMk id="27" creationId="{7BFD04A2-44DD-F726-E5AE-21FCB9B660AC}"/>
          </ac:spMkLst>
        </pc:spChg>
        <pc:spChg chg="add del mod">
          <ac:chgData name="M Zarif Wafiy (ED-DEL/DIGITAL)" userId="2504ba28-896b-48cf-b393-7b1099b7b531" providerId="ADAL" clId="{744485F2-56BD-4C69-A540-783FF149B1F4}" dt="2023-10-10T06:59:35.098" v="7785" actId="478"/>
          <ac:spMkLst>
            <pc:docMk/>
            <pc:sldMk cId="3555679238" sldId="304"/>
            <ac:spMk id="28" creationId="{F6DECFAD-F624-175C-8EB8-9706D8C57263}"/>
          </ac:spMkLst>
        </pc:spChg>
        <pc:spChg chg="add del mod">
          <ac:chgData name="M Zarif Wafiy (ED-DEL/DIGITAL)" userId="2504ba28-896b-48cf-b393-7b1099b7b531" providerId="ADAL" clId="{744485F2-56BD-4C69-A540-783FF149B1F4}" dt="2023-10-10T06:59:33.703" v="7784" actId="478"/>
          <ac:spMkLst>
            <pc:docMk/>
            <pc:sldMk cId="3555679238" sldId="304"/>
            <ac:spMk id="29" creationId="{7B6EFB0B-295E-7829-644D-5FD52445E80B}"/>
          </ac:spMkLst>
        </pc:spChg>
        <pc:spChg chg="add del mod">
          <ac:chgData name="M Zarif Wafiy (ED-DEL/DIGITAL)" userId="2504ba28-896b-48cf-b393-7b1099b7b531" providerId="ADAL" clId="{744485F2-56BD-4C69-A540-783FF149B1F4}" dt="2023-10-10T06:59:42.429" v="7791" actId="478"/>
          <ac:spMkLst>
            <pc:docMk/>
            <pc:sldMk cId="3555679238" sldId="304"/>
            <ac:spMk id="30" creationId="{951F0684-F549-DAE0-6CF3-C19EE0725AB3}"/>
          </ac:spMkLst>
        </pc:spChg>
        <pc:spChg chg="add del">
          <ac:chgData name="M Zarif Wafiy (ED-DEL/DIGITAL)" userId="2504ba28-896b-48cf-b393-7b1099b7b531" providerId="ADAL" clId="{744485F2-56BD-4C69-A540-783FF149B1F4}" dt="2023-10-03T09:12:14.338" v="2313" actId="22"/>
          <ac:spMkLst>
            <pc:docMk/>
            <pc:sldMk cId="3555679238" sldId="304"/>
            <ac:spMk id="32" creationId="{8ADCA21F-B6E8-ABDB-3E20-61CB87EA232F}"/>
          </ac:spMkLst>
        </pc:spChg>
        <pc:spChg chg="add del mod">
          <ac:chgData name="M Zarif Wafiy (ED-DEL/DIGITAL)" userId="2504ba28-896b-48cf-b393-7b1099b7b531" providerId="ADAL" clId="{744485F2-56BD-4C69-A540-783FF149B1F4}" dt="2023-10-10T06:59:41.421" v="7790" actId="478"/>
          <ac:spMkLst>
            <pc:docMk/>
            <pc:sldMk cId="3555679238" sldId="304"/>
            <ac:spMk id="33" creationId="{E578C63B-4F4D-80E1-4772-AA153E01B09B}"/>
          </ac:spMkLst>
        </pc:spChg>
        <pc:spChg chg="add del mod">
          <ac:chgData name="M Zarif Wafiy (ED-DEL/DIGITAL)" userId="2504ba28-896b-48cf-b393-7b1099b7b531" providerId="ADAL" clId="{744485F2-56BD-4C69-A540-783FF149B1F4}" dt="2023-10-10T06:59:43.965" v="7793" actId="478"/>
          <ac:spMkLst>
            <pc:docMk/>
            <pc:sldMk cId="3555679238" sldId="304"/>
            <ac:spMk id="34" creationId="{99230815-93F8-BBD8-DC89-93BB8D152903}"/>
          </ac:spMkLst>
        </pc:spChg>
        <pc:spChg chg="add del mod">
          <ac:chgData name="M Zarif Wafiy (ED-DEL/DIGITAL)" userId="2504ba28-896b-48cf-b393-7b1099b7b531" providerId="ADAL" clId="{744485F2-56BD-4C69-A540-783FF149B1F4}" dt="2023-10-10T06:59:43.304" v="7792" actId="478"/>
          <ac:spMkLst>
            <pc:docMk/>
            <pc:sldMk cId="3555679238" sldId="304"/>
            <ac:spMk id="35" creationId="{E87AA65A-488A-2D1B-4E88-CDAD31020B72}"/>
          </ac:spMkLst>
        </pc:spChg>
        <pc:spChg chg="add del mod">
          <ac:chgData name="M Zarif Wafiy (ED-DEL/DIGITAL)" userId="2504ba28-896b-48cf-b393-7b1099b7b531" providerId="ADAL" clId="{744485F2-56BD-4C69-A540-783FF149B1F4}" dt="2023-10-10T06:59:48.586" v="7797" actId="478"/>
          <ac:spMkLst>
            <pc:docMk/>
            <pc:sldMk cId="3555679238" sldId="304"/>
            <ac:spMk id="36" creationId="{421F1812-F174-3888-ECB1-A3FDFA7A57CA}"/>
          </ac:spMkLst>
        </pc:spChg>
        <pc:spChg chg="add del mod">
          <ac:chgData name="M Zarif Wafiy (ED-DEL/DIGITAL)" userId="2504ba28-896b-48cf-b393-7b1099b7b531" providerId="ADAL" clId="{744485F2-56BD-4C69-A540-783FF149B1F4}" dt="2023-10-10T06:59:49.982" v="7798" actId="478"/>
          <ac:spMkLst>
            <pc:docMk/>
            <pc:sldMk cId="3555679238" sldId="304"/>
            <ac:spMk id="37" creationId="{0F44D19B-B99D-5C6D-392C-75D6DA603C49}"/>
          </ac:spMkLst>
        </pc:spChg>
        <pc:spChg chg="add del mod">
          <ac:chgData name="M Zarif Wafiy (ED-DEL/DIGITAL)" userId="2504ba28-896b-48cf-b393-7b1099b7b531" providerId="ADAL" clId="{744485F2-56BD-4C69-A540-783FF149B1F4}" dt="2023-10-10T07:00:03.818" v="7807" actId="478"/>
          <ac:spMkLst>
            <pc:docMk/>
            <pc:sldMk cId="3555679238" sldId="304"/>
            <ac:spMk id="38" creationId="{EC918BD4-E1A8-04F8-7043-D44F6462A4EC}"/>
          </ac:spMkLst>
        </pc:spChg>
        <pc:spChg chg="add del mod">
          <ac:chgData name="M Zarif Wafiy (ED-DEL/DIGITAL)" userId="2504ba28-896b-48cf-b393-7b1099b7b531" providerId="ADAL" clId="{744485F2-56BD-4C69-A540-783FF149B1F4}" dt="2023-10-10T07:00:06.964" v="7808" actId="478"/>
          <ac:spMkLst>
            <pc:docMk/>
            <pc:sldMk cId="3555679238" sldId="304"/>
            <ac:spMk id="39" creationId="{BD5F3978-54F6-708F-046E-C812ABD36D52}"/>
          </ac:spMkLst>
        </pc:spChg>
        <pc:spChg chg="add del mod">
          <ac:chgData name="M Zarif Wafiy (ED-DEL/DIGITAL)" userId="2504ba28-896b-48cf-b393-7b1099b7b531" providerId="ADAL" clId="{744485F2-56BD-4C69-A540-783FF149B1F4}" dt="2023-10-10T06:59:52.406" v="7800" actId="478"/>
          <ac:spMkLst>
            <pc:docMk/>
            <pc:sldMk cId="3555679238" sldId="304"/>
            <ac:spMk id="40" creationId="{E6324F4E-9A2D-D0B6-380A-46F038ACE507}"/>
          </ac:spMkLst>
        </pc:spChg>
        <pc:spChg chg="add del mod">
          <ac:chgData name="M Zarif Wafiy (ED-DEL/DIGITAL)" userId="2504ba28-896b-48cf-b393-7b1099b7b531" providerId="ADAL" clId="{744485F2-56BD-4C69-A540-783FF149B1F4}" dt="2023-10-10T06:59:51.573" v="7799" actId="478"/>
          <ac:spMkLst>
            <pc:docMk/>
            <pc:sldMk cId="3555679238" sldId="304"/>
            <ac:spMk id="41" creationId="{AE9E294A-FB08-E180-296C-F326DE4C5C53}"/>
          </ac:spMkLst>
        </pc:spChg>
        <pc:spChg chg="add del mod">
          <ac:chgData name="M Zarif Wafiy (ED-DEL/DIGITAL)" userId="2504ba28-896b-48cf-b393-7b1099b7b531" providerId="ADAL" clId="{744485F2-56BD-4C69-A540-783FF149B1F4}" dt="2023-10-03T09:28:26.229" v="2417" actId="478"/>
          <ac:spMkLst>
            <pc:docMk/>
            <pc:sldMk cId="3555679238" sldId="304"/>
            <ac:spMk id="42" creationId="{F5DC8B51-52A7-F8A2-DD36-D5E849FEA81B}"/>
          </ac:spMkLst>
        </pc:spChg>
        <pc:spChg chg="add del mod">
          <ac:chgData name="M Zarif Wafiy (ED-DEL/DIGITAL)" userId="2504ba28-896b-48cf-b393-7b1099b7b531" providerId="ADAL" clId="{744485F2-56BD-4C69-A540-783FF149B1F4}" dt="2023-10-10T06:59:54.354" v="7801" actId="478"/>
          <ac:spMkLst>
            <pc:docMk/>
            <pc:sldMk cId="3555679238" sldId="304"/>
            <ac:spMk id="43" creationId="{CE9963DA-AB0E-41A1-7E6D-E030247DC899}"/>
          </ac:spMkLst>
        </pc:spChg>
        <pc:spChg chg="add del mod">
          <ac:chgData name="M Zarif Wafiy (ED-DEL/DIGITAL)" userId="2504ba28-896b-48cf-b393-7b1099b7b531" providerId="ADAL" clId="{744485F2-56BD-4C69-A540-783FF149B1F4}" dt="2023-10-10T06:59:56.176" v="7802" actId="478"/>
          <ac:spMkLst>
            <pc:docMk/>
            <pc:sldMk cId="3555679238" sldId="304"/>
            <ac:spMk id="44" creationId="{229A90A7-065A-A0A7-1B25-B74154826193}"/>
          </ac:spMkLst>
        </pc:spChg>
        <pc:spChg chg="add del mod">
          <ac:chgData name="M Zarif Wafiy (ED-DEL/DIGITAL)" userId="2504ba28-896b-48cf-b393-7b1099b7b531" providerId="ADAL" clId="{744485F2-56BD-4C69-A540-783FF149B1F4}" dt="2023-10-10T06:59:57.617" v="7803" actId="478"/>
          <ac:spMkLst>
            <pc:docMk/>
            <pc:sldMk cId="3555679238" sldId="304"/>
            <ac:spMk id="45" creationId="{9CBEAB77-1D4D-0BCD-9333-28024F11A637}"/>
          </ac:spMkLst>
        </pc:spChg>
        <pc:spChg chg="add del mod">
          <ac:chgData name="M Zarif Wafiy (ED-DEL/DIGITAL)" userId="2504ba28-896b-48cf-b393-7b1099b7b531" providerId="ADAL" clId="{744485F2-56BD-4C69-A540-783FF149B1F4}" dt="2023-10-10T06:59:58.862" v="7804" actId="478"/>
          <ac:spMkLst>
            <pc:docMk/>
            <pc:sldMk cId="3555679238" sldId="304"/>
            <ac:spMk id="46" creationId="{D53F9FDF-58F2-A65E-ECC2-54EE89D07F05}"/>
          </ac:spMkLst>
        </pc:spChg>
        <pc:spChg chg="add del mod">
          <ac:chgData name="M Zarif Wafiy (ED-DEL/DIGITAL)" userId="2504ba28-896b-48cf-b393-7b1099b7b531" providerId="ADAL" clId="{744485F2-56BD-4C69-A540-783FF149B1F4}" dt="2023-10-10T07:00:01.729" v="7806" actId="478"/>
          <ac:spMkLst>
            <pc:docMk/>
            <pc:sldMk cId="3555679238" sldId="304"/>
            <ac:spMk id="47" creationId="{D3E50282-C3D4-EF61-56ED-89A9DA1EA0E8}"/>
          </ac:spMkLst>
        </pc:spChg>
        <pc:spChg chg="add del mod">
          <ac:chgData name="M Zarif Wafiy (ED-DEL/DIGITAL)" userId="2504ba28-896b-48cf-b393-7b1099b7b531" providerId="ADAL" clId="{744485F2-56BD-4C69-A540-783FF149B1F4}" dt="2023-10-10T07:00:00.577" v="7805" actId="478"/>
          <ac:spMkLst>
            <pc:docMk/>
            <pc:sldMk cId="3555679238" sldId="304"/>
            <ac:spMk id="48" creationId="{6D139636-9937-1F91-6ABF-17B909B901CE}"/>
          </ac:spMkLst>
        </pc:spChg>
        <pc:spChg chg="add del mod">
          <ac:chgData name="M Zarif Wafiy (ED-DEL/DIGITAL)" userId="2504ba28-896b-48cf-b393-7b1099b7b531" providerId="ADAL" clId="{744485F2-56BD-4C69-A540-783FF149B1F4}" dt="2023-10-03T09:30:33.125" v="2476" actId="478"/>
          <ac:spMkLst>
            <pc:docMk/>
            <pc:sldMk cId="3555679238" sldId="304"/>
            <ac:spMk id="49" creationId="{4E50FB92-02AB-A485-F3A8-001F6DA46B25}"/>
          </ac:spMkLst>
        </pc:spChg>
        <pc:grpChg chg="add del mod">
          <ac:chgData name="M Zarif Wafiy (ED-DEL/DIGITAL)" userId="2504ba28-896b-48cf-b393-7b1099b7b531" providerId="ADAL" clId="{744485F2-56BD-4C69-A540-783FF149B1F4}" dt="2023-10-03T09:07:51.767" v="2277" actId="478"/>
          <ac:grpSpMkLst>
            <pc:docMk/>
            <pc:sldMk cId="3555679238" sldId="304"/>
            <ac:grpSpMk id="7" creationId="{8611C002-8316-47CC-2FE0-EC4426FC643B}"/>
          </ac:grpSpMkLst>
        </pc:grpChg>
        <pc:grpChg chg="mod">
          <ac:chgData name="M Zarif Wafiy (ED-DEL/DIGITAL)" userId="2504ba28-896b-48cf-b393-7b1099b7b531" providerId="ADAL" clId="{744485F2-56BD-4C69-A540-783FF149B1F4}" dt="2023-10-03T08:28:52.376" v="2148"/>
          <ac:grpSpMkLst>
            <pc:docMk/>
            <pc:sldMk cId="3555679238" sldId="304"/>
            <ac:grpSpMk id="10" creationId="{509ED1BC-9F15-9E51-F221-B5EF10A7816D}"/>
          </ac:grpSpMkLst>
        </pc:grpChg>
        <pc:grpChg chg="add del mod">
          <ac:chgData name="M Zarif Wafiy (ED-DEL/DIGITAL)" userId="2504ba28-896b-48cf-b393-7b1099b7b531" providerId="ADAL" clId="{744485F2-56BD-4C69-A540-783FF149B1F4}" dt="2023-10-03T09:07:47.261" v="2275" actId="478"/>
          <ac:grpSpMkLst>
            <pc:docMk/>
            <pc:sldMk cId="3555679238" sldId="304"/>
            <ac:grpSpMk id="13" creationId="{FAAD4761-72EE-C12A-1E1E-EE3C5003EEB5}"/>
          </ac:grpSpMkLst>
        </pc:grpChg>
        <pc:grpChg chg="mod">
          <ac:chgData name="M Zarif Wafiy (ED-DEL/DIGITAL)" userId="2504ba28-896b-48cf-b393-7b1099b7b531" providerId="ADAL" clId="{744485F2-56BD-4C69-A540-783FF149B1F4}" dt="2023-10-03T08:28:52.376" v="2148"/>
          <ac:grpSpMkLst>
            <pc:docMk/>
            <pc:sldMk cId="3555679238" sldId="304"/>
            <ac:grpSpMk id="15" creationId="{03BBA208-3B87-BA54-19A0-18278BDC4E6F}"/>
          </ac:grpSpMkLst>
        </pc:grpChg>
        <pc:grpChg chg="add del mod">
          <ac:chgData name="M Zarif Wafiy (ED-DEL/DIGITAL)" userId="2504ba28-896b-48cf-b393-7b1099b7b531" providerId="ADAL" clId="{744485F2-56BD-4C69-A540-783FF149B1F4}" dt="2023-10-03T09:07:49.555" v="2276" actId="478"/>
          <ac:grpSpMkLst>
            <pc:docMk/>
            <pc:sldMk cId="3555679238" sldId="304"/>
            <ac:grpSpMk id="22" creationId="{861AF37F-8527-A3FD-BFDC-96884D7B0162}"/>
          </ac:grpSpMkLst>
        </pc:grpChg>
        <pc:grpChg chg="mod">
          <ac:chgData name="M Zarif Wafiy (ED-DEL/DIGITAL)" userId="2504ba28-896b-48cf-b393-7b1099b7b531" providerId="ADAL" clId="{744485F2-56BD-4C69-A540-783FF149B1F4}" dt="2023-10-03T09:04:55.998" v="2271"/>
          <ac:grpSpMkLst>
            <pc:docMk/>
            <pc:sldMk cId="3555679238" sldId="304"/>
            <ac:grpSpMk id="24" creationId="{D95F05A4-B635-4615-5817-9B0AF03428BF}"/>
          </ac:grpSpMkLst>
        </pc:grpChg>
        <pc:graphicFrameChg chg="add del mod modGraphic">
          <ac:chgData name="M Zarif Wafiy (ED-DEL/DIGITAL)" userId="2504ba28-896b-48cf-b393-7b1099b7b531" providerId="ADAL" clId="{744485F2-56BD-4C69-A540-783FF149B1F4}" dt="2023-10-17T01:48:17.483" v="9676" actId="798"/>
          <ac:graphicFrameMkLst>
            <pc:docMk/>
            <pc:sldMk cId="3555679238" sldId="304"/>
            <ac:graphicFrameMk id="5" creationId="{058741EF-9392-E619-1A67-637635446BDF}"/>
          </ac:graphicFrameMkLst>
        </pc:graphicFrameChg>
        <pc:picChg chg="mod">
          <ac:chgData name="M Zarif Wafiy (ED-DEL/DIGITAL)" userId="2504ba28-896b-48cf-b393-7b1099b7b531" providerId="ADAL" clId="{744485F2-56BD-4C69-A540-783FF149B1F4}" dt="2023-10-03T08:28:52.376" v="2148"/>
          <ac:picMkLst>
            <pc:docMk/>
            <pc:sldMk cId="3555679238" sldId="304"/>
            <ac:picMk id="12" creationId="{CF8F3EA7-8138-6D51-ABF2-7D5B44A56DC4}"/>
          </ac:picMkLst>
        </pc:picChg>
        <pc:picChg chg="mod">
          <ac:chgData name="M Zarif Wafiy (ED-DEL/DIGITAL)" userId="2504ba28-896b-48cf-b393-7b1099b7b531" providerId="ADAL" clId="{744485F2-56BD-4C69-A540-783FF149B1F4}" dt="2023-10-03T08:28:52.376" v="2148"/>
          <ac:picMkLst>
            <pc:docMk/>
            <pc:sldMk cId="3555679238" sldId="304"/>
            <ac:picMk id="17" creationId="{5A847551-C10B-15FE-9079-FF771DD226C8}"/>
          </ac:picMkLst>
        </pc:picChg>
        <pc:picChg chg="add del mod">
          <ac:chgData name="M Zarif Wafiy (ED-DEL/DIGITAL)" userId="2504ba28-896b-48cf-b393-7b1099b7b531" providerId="ADAL" clId="{744485F2-56BD-4C69-A540-783FF149B1F4}" dt="2023-10-10T08:01:22.288" v="7898" actId="1076"/>
          <ac:picMkLst>
            <pc:docMk/>
            <pc:sldMk cId="3555679238" sldId="304"/>
            <ac:picMk id="19" creationId="{1CF6B578-760B-B978-A142-D69A59C48F4E}"/>
          </ac:picMkLst>
        </pc:picChg>
        <pc:picChg chg="mod">
          <ac:chgData name="M Zarif Wafiy (ED-DEL/DIGITAL)" userId="2504ba28-896b-48cf-b393-7b1099b7b531" providerId="ADAL" clId="{744485F2-56BD-4C69-A540-783FF149B1F4}" dt="2023-10-03T09:04:55.998" v="2271"/>
          <ac:picMkLst>
            <pc:docMk/>
            <pc:sldMk cId="3555679238" sldId="304"/>
            <ac:picMk id="26" creationId="{AF12D967-74FE-894D-3C9D-EF3967C55C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 Zarif Wafiy (ED-DEL/DIGITAL)" userId="2504ba28-896b-48cf-b393-7b1099b7b531" providerId="ADAL" clId="{744485F2-56BD-4C69-A540-783FF149B1F4}" dt="2023-10-17T01:46:45.441" v="9618"/>
              <pc2:cmMkLst xmlns:pc2="http://schemas.microsoft.com/office/powerpoint/2019/9/main/command">
                <pc:docMk/>
                <pc:sldMk cId="3555679238" sldId="304"/>
                <pc2:cmMk id="{E0E8301B-9578-4A8C-85F2-91E4D0636F97}"/>
              </pc2:cmMkLst>
              <pc226:cmRplyChg chg="add">
                <pc226:chgData name="M Zarif Wafiy (ED-DEL/DIGITAL)" userId="2504ba28-896b-48cf-b393-7b1099b7b531" providerId="ADAL" clId="{744485F2-56BD-4C69-A540-783FF149B1F4}" dt="2023-10-17T01:46:45.441" v="9618"/>
                <pc2:cmRplyMkLst xmlns:pc2="http://schemas.microsoft.com/office/powerpoint/2019/9/main/command">
                  <pc:docMk/>
                  <pc:sldMk cId="3555679238" sldId="304"/>
                  <pc2:cmMk id="{E0E8301B-9578-4A8C-85F2-91E4D0636F97}"/>
                  <pc2:cmRplyMk id="{A617EBD0-2FC6-4FEC-B263-E478711A6FE0}"/>
                </pc2:cmRplyMkLst>
              </pc226:cmRplyChg>
            </pc226:cmChg>
          </p:ext>
        </pc:extLst>
      </pc:sldChg>
      <pc:sldChg chg="addSp delSp modSp add mod ord">
        <pc:chgData name="M Zarif Wafiy (ED-DEL/DIGITAL)" userId="2504ba28-896b-48cf-b393-7b1099b7b531" providerId="ADAL" clId="{744485F2-56BD-4C69-A540-783FF149B1F4}" dt="2023-10-23T10:13:20.603" v="11194" actId="207"/>
        <pc:sldMkLst>
          <pc:docMk/>
          <pc:sldMk cId="3672768970" sldId="305"/>
        </pc:sldMkLst>
        <pc:spChg chg="add mod">
          <ac:chgData name="M Zarif Wafiy (ED-DEL/DIGITAL)" userId="2504ba28-896b-48cf-b393-7b1099b7b531" providerId="ADAL" clId="{744485F2-56BD-4C69-A540-783FF149B1F4}" dt="2023-10-04T08:35:17.757" v="2883" actId="20577"/>
          <ac:spMkLst>
            <pc:docMk/>
            <pc:sldMk cId="3672768970" sldId="305"/>
            <ac:spMk id="2" creationId="{227B6BE8-12B5-5D13-D2E2-C3BD7A393B0B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" creationId="{F82C04A4-ABA5-7FB8-827B-E08DA8A2172D}"/>
          </ac:spMkLst>
        </pc:spChg>
        <pc:spChg chg="del mod">
          <ac:chgData name="M Zarif Wafiy (ED-DEL/DIGITAL)" userId="2504ba28-896b-48cf-b393-7b1099b7b531" providerId="ADAL" clId="{744485F2-56BD-4C69-A540-783FF149B1F4}" dt="2023-10-03T08:24:01.482" v="2088" actId="478"/>
          <ac:spMkLst>
            <pc:docMk/>
            <pc:sldMk cId="3672768970" sldId="305"/>
            <ac:spMk id="2" creationId="{FCEC63DA-4865-A21C-ED7B-B6AACE847608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4" creationId="{EB886321-40EA-2F41-D4A0-4F71EAF2601E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5" creationId="{ED48BD2F-6BE3-F52D-63D1-109BDA638FAD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7" creationId="{57A7E83A-5F5C-F974-6535-155A98E6C598}"/>
          </ac:spMkLst>
        </pc:spChg>
        <pc:spChg chg="mod">
          <ac:chgData name="M Zarif Wafiy (ED-DEL/DIGITAL)" userId="2504ba28-896b-48cf-b393-7b1099b7b531" providerId="ADAL" clId="{744485F2-56BD-4C69-A540-783FF149B1F4}" dt="2023-10-09T03:07:44.003" v="4403" actId="20577"/>
          <ac:spMkLst>
            <pc:docMk/>
            <pc:sldMk cId="3672768970" sldId="305"/>
            <ac:spMk id="8" creationId="{53A16656-BB72-A545-BAC2-88B5F7B95810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9" creationId="{E4A1BA5A-05AE-A6D9-9534-7AB6AA633158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1" creationId="{A5600B65-5B8F-B2B1-FD28-9BF034B47051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2" creationId="{413FEFA8-C65A-8251-4456-A196ED442916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4" creationId="{EE4820C5-D344-C945-724C-0C2240D26BA8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5" creationId="{34C84819-7B7F-5027-F43B-AB4C62D54717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6" creationId="{C0F97EA4-A32E-49A0-B58B-E1CFD2E6C60B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7" creationId="{A54A86FC-F1EB-C8BF-D0FC-1A48D116A0AC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8" creationId="{41C51A61-A87F-89AD-3BBC-B00794B3F631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0" creationId="{19DD3752-5085-66F7-998B-6D8A3E85FD6A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1" creationId="{CEE1BC7F-35BF-7CB6-D5F2-45B8F448421D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3" creationId="{183733F9-63D5-099F-9648-A25A6531A84D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4" creationId="{32AD551E-0C8D-F647-7255-BC46DFEF162B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5" creationId="{507943E1-00BA-1278-4DB6-311A98195C43}"/>
          </ac:spMkLst>
        </pc:spChg>
        <pc:spChg chg="add mod ord">
          <ac:chgData name="M Zarif Wafiy (ED-DEL/DIGITAL)" userId="2504ba28-896b-48cf-b393-7b1099b7b531" providerId="ADAL" clId="{744485F2-56BD-4C69-A540-783FF149B1F4}" dt="2023-10-23T10:13:03.317" v="11193" actId="14100"/>
          <ac:spMkLst>
            <pc:docMk/>
            <pc:sldMk cId="3672768970" sldId="305"/>
            <ac:spMk id="26" creationId="{1B43B623-BC4E-3A1B-863D-251806745478}"/>
          </ac:spMkLst>
        </pc:spChg>
        <pc:grpChg chg="add mod">
          <ac:chgData name="M Zarif Wafiy (ED-DEL/DIGITAL)" userId="2504ba28-896b-48cf-b393-7b1099b7b531" providerId="ADAL" clId="{744485F2-56BD-4C69-A540-783FF149B1F4}" dt="2023-10-03T08:21:28.032" v="1933" actId="1076"/>
          <ac:grpSpMkLst>
            <pc:docMk/>
            <pc:sldMk cId="3672768970" sldId="305"/>
            <ac:grpSpMk id="6" creationId="{83015370-DE02-5D6E-021B-EAB74A5E3B17}"/>
          </ac:grpSpMkLst>
        </pc:grpChg>
        <pc:grpChg chg="add mod">
          <ac:chgData name="M Zarif Wafiy (ED-DEL/DIGITAL)" userId="2504ba28-896b-48cf-b393-7b1099b7b531" providerId="ADAL" clId="{744485F2-56BD-4C69-A540-783FF149B1F4}" dt="2023-10-11T06:19:01.093" v="9164" actId="1076"/>
          <ac:grpSpMkLst>
            <pc:docMk/>
            <pc:sldMk cId="3672768970" sldId="305"/>
            <ac:grpSpMk id="10" creationId="{22DFF578-9CB7-53AD-2FDE-00EB446447C4}"/>
          </ac:grpSpMkLst>
        </pc:grpChg>
        <pc:grpChg chg="add mod">
          <ac:chgData name="M Zarif Wafiy (ED-DEL/DIGITAL)" userId="2504ba28-896b-48cf-b393-7b1099b7b531" providerId="ADAL" clId="{744485F2-56BD-4C69-A540-783FF149B1F4}" dt="2023-10-11T06:18:58.043" v="9163" actId="1076"/>
          <ac:grpSpMkLst>
            <pc:docMk/>
            <pc:sldMk cId="3672768970" sldId="305"/>
            <ac:grpSpMk id="13" creationId="{E43761C7-12FB-22E4-3E35-2E4C578EC68A}"/>
          </ac:grpSpMkLst>
        </pc:grpChg>
        <pc:grpChg chg="add mod">
          <ac:chgData name="M Zarif Wafiy (ED-DEL/DIGITAL)" userId="2504ba28-896b-48cf-b393-7b1099b7b531" providerId="ADAL" clId="{744485F2-56BD-4C69-A540-783FF149B1F4}" dt="2023-10-11T06:19:13.171" v="9167" actId="1076"/>
          <ac:grpSpMkLst>
            <pc:docMk/>
            <pc:sldMk cId="3672768970" sldId="305"/>
            <ac:grpSpMk id="19" creationId="{251FBBAA-18FE-B39D-15D5-56749CA57361}"/>
          </ac:grpSpMkLst>
        </pc:grpChg>
        <pc:grpChg chg="add mod">
          <ac:chgData name="M Zarif Wafiy (ED-DEL/DIGITAL)" userId="2504ba28-896b-48cf-b393-7b1099b7b531" providerId="ADAL" clId="{744485F2-56BD-4C69-A540-783FF149B1F4}" dt="2023-10-11T06:37:06.918" v="9237" actId="1076"/>
          <ac:grpSpMkLst>
            <pc:docMk/>
            <pc:sldMk cId="3672768970" sldId="305"/>
            <ac:grpSpMk id="22" creationId="{615F9410-F215-96E3-31F6-4CDBF4BAAA58}"/>
          </ac:grpSpMkLst>
        </pc:grpChg>
      </pc:sldChg>
      <pc:sldChg chg="addSp delSp modSp add mod setBg">
        <pc:chgData name="M Zarif Wafiy (ED-DEL/DIGITAL)" userId="2504ba28-896b-48cf-b393-7b1099b7b531" providerId="ADAL" clId="{744485F2-56BD-4C69-A540-783FF149B1F4}" dt="2023-10-18T08:07:39.307" v="10251" actId="20577"/>
        <pc:sldMkLst>
          <pc:docMk/>
          <pc:sldMk cId="2464642308" sldId="306"/>
        </pc:sldMkLst>
        <pc:spChg chg="del mod">
          <ac:chgData name="M Zarif Wafiy (ED-DEL/DIGITAL)" userId="2504ba28-896b-48cf-b393-7b1099b7b531" providerId="ADAL" clId="{744485F2-56BD-4C69-A540-783FF149B1F4}" dt="2023-10-18T06:04:23.725" v="9823" actId="478"/>
          <ac:spMkLst>
            <pc:docMk/>
            <pc:sldMk cId="2464642308" sldId="306"/>
            <ac:spMk id="2" creationId="{FCEC63DA-4865-A21C-ED7B-B6AACE847608}"/>
          </ac:spMkLst>
        </pc:spChg>
        <pc:spChg chg="add mod">
          <ac:chgData name="M Zarif Wafiy (ED-DEL/DIGITAL)" userId="2504ba28-896b-48cf-b393-7b1099b7b531" providerId="ADAL" clId="{744485F2-56BD-4C69-A540-783FF149B1F4}" dt="2023-10-18T06:20:25.046" v="9916" actId="20577"/>
          <ac:spMkLst>
            <pc:docMk/>
            <pc:sldMk cId="2464642308" sldId="306"/>
            <ac:spMk id="4" creationId="{4ECAD1E6-5C36-821D-5646-87718196A96A}"/>
          </ac:spMkLst>
        </pc:spChg>
        <pc:spChg chg="add del mod">
          <ac:chgData name="M Zarif Wafiy (ED-DEL/DIGITAL)" userId="2504ba28-896b-48cf-b393-7b1099b7b531" providerId="ADAL" clId="{744485F2-56BD-4C69-A540-783FF149B1F4}" dt="2023-10-10T06:51:50.533" v="7391" actId="478"/>
          <ac:spMkLst>
            <pc:docMk/>
            <pc:sldMk cId="2464642308" sldId="306"/>
            <ac:spMk id="4" creationId="{73038647-A13E-F429-B296-A3187A9A6380}"/>
          </ac:spMkLst>
        </pc:spChg>
        <pc:spChg chg="add mod">
          <ac:chgData name="M Zarif Wafiy (ED-DEL/DIGITAL)" userId="2504ba28-896b-48cf-b393-7b1099b7b531" providerId="ADAL" clId="{744485F2-56BD-4C69-A540-783FF149B1F4}" dt="2023-10-18T08:07:39.307" v="10251" actId="20577"/>
          <ac:spMkLst>
            <pc:docMk/>
            <pc:sldMk cId="2464642308" sldId="306"/>
            <ac:spMk id="5" creationId="{15918736-84D0-107C-1AA2-E7CE508F2E4B}"/>
          </ac:spMkLst>
        </pc:spChg>
        <pc:spChg chg="add del mod">
          <ac:chgData name="M Zarif Wafiy (ED-DEL/DIGITAL)" userId="2504ba28-896b-48cf-b393-7b1099b7b531" providerId="ADAL" clId="{744485F2-56BD-4C69-A540-783FF149B1F4}" dt="2023-10-18T06:04:18.166" v="9821" actId="478"/>
          <ac:spMkLst>
            <pc:docMk/>
            <pc:sldMk cId="2464642308" sldId="306"/>
            <ac:spMk id="6" creationId="{74736BAA-F8B2-9A7B-8B56-1906CDF39301}"/>
          </ac:spMkLst>
        </pc:spChg>
        <pc:spChg chg="add mod">
          <ac:chgData name="M Zarif Wafiy (ED-DEL/DIGITAL)" userId="2504ba28-896b-48cf-b393-7b1099b7b531" providerId="ADAL" clId="{744485F2-56BD-4C69-A540-783FF149B1F4}" dt="2023-10-10T08:03:44.113" v="7921" actId="207"/>
          <ac:spMkLst>
            <pc:docMk/>
            <pc:sldMk cId="2464642308" sldId="306"/>
            <ac:spMk id="7" creationId="{BAE30F63-AB6E-454F-8A23-9662B3B64773}"/>
          </ac:spMkLst>
        </pc:spChg>
        <pc:spChg chg="del mod">
          <ac:chgData name="M Zarif Wafiy (ED-DEL/DIGITAL)" userId="2504ba28-896b-48cf-b393-7b1099b7b531" providerId="ADAL" clId="{744485F2-56BD-4C69-A540-783FF149B1F4}" dt="2023-10-10T06:51:38.968" v="7378" actId="478"/>
          <ac:spMkLst>
            <pc:docMk/>
            <pc:sldMk cId="2464642308" sldId="306"/>
            <ac:spMk id="8" creationId="{53A16656-BB72-A545-BAC2-88B5F7B95810}"/>
          </ac:spMkLst>
        </pc:spChg>
        <pc:spChg chg="add del mod">
          <ac:chgData name="M Zarif Wafiy (ED-DEL/DIGITAL)" userId="2504ba28-896b-48cf-b393-7b1099b7b531" providerId="ADAL" clId="{744485F2-56BD-4C69-A540-783FF149B1F4}" dt="2023-10-18T06:04:19.982" v="9822" actId="478"/>
          <ac:spMkLst>
            <pc:docMk/>
            <pc:sldMk cId="2464642308" sldId="306"/>
            <ac:spMk id="9" creationId="{10BA44D7-346B-3DE3-5AAF-452411E2612F}"/>
          </ac:spMkLst>
        </pc:spChg>
        <pc:spChg chg="add mod">
          <ac:chgData name="M Zarif Wafiy (ED-DEL/DIGITAL)" userId="2504ba28-896b-48cf-b393-7b1099b7b531" providerId="ADAL" clId="{744485F2-56BD-4C69-A540-783FF149B1F4}" dt="2023-10-18T08:03:46.312" v="10239" actId="207"/>
          <ac:spMkLst>
            <pc:docMk/>
            <pc:sldMk cId="2464642308" sldId="306"/>
            <ac:spMk id="16" creationId="{C1913024-3B1A-97AA-FFFA-CA9865A8EF85}"/>
          </ac:spMkLst>
        </pc:spChg>
        <pc:spChg chg="add mod">
          <ac:chgData name="M Zarif Wafiy (ED-DEL/DIGITAL)" userId="2504ba28-896b-48cf-b393-7b1099b7b531" providerId="ADAL" clId="{744485F2-56BD-4C69-A540-783FF149B1F4}" dt="2023-10-18T08:04:03.041" v="10242" actId="207"/>
          <ac:spMkLst>
            <pc:docMk/>
            <pc:sldMk cId="2464642308" sldId="306"/>
            <ac:spMk id="17" creationId="{8C97C725-3690-379C-A949-C93E454817CD}"/>
          </ac:spMkLst>
        </pc:spChg>
        <pc:picChg chg="add del mod">
          <ac:chgData name="M Zarif Wafiy (ED-DEL/DIGITAL)" userId="2504ba28-896b-48cf-b393-7b1099b7b531" providerId="ADAL" clId="{744485F2-56BD-4C69-A540-783FF149B1F4}" dt="2023-10-18T06:04:42.385" v="9827" actId="478"/>
          <ac:picMkLst>
            <pc:docMk/>
            <pc:sldMk cId="2464642308" sldId="306"/>
            <ac:picMk id="11" creationId="{732402A4-F1B5-56B6-C8A3-29663CDED57B}"/>
          </ac:picMkLst>
        </pc:picChg>
        <pc:picChg chg="add mod">
          <ac:chgData name="M Zarif Wafiy (ED-DEL/DIGITAL)" userId="2504ba28-896b-48cf-b393-7b1099b7b531" providerId="ADAL" clId="{744485F2-56BD-4C69-A540-783FF149B1F4}" dt="2023-10-18T06:05:31.654" v="9839" actId="1076"/>
          <ac:picMkLst>
            <pc:docMk/>
            <pc:sldMk cId="2464642308" sldId="306"/>
            <ac:picMk id="13" creationId="{05C8E575-652E-F1A7-C591-C87B60FD6907}"/>
          </ac:picMkLst>
        </pc:picChg>
        <pc:picChg chg="add mod">
          <ac:chgData name="M Zarif Wafiy (ED-DEL/DIGITAL)" userId="2504ba28-896b-48cf-b393-7b1099b7b531" providerId="ADAL" clId="{744485F2-56BD-4C69-A540-783FF149B1F4}" dt="2023-10-18T06:05:28.005" v="9838" actId="1076"/>
          <ac:picMkLst>
            <pc:docMk/>
            <pc:sldMk cId="2464642308" sldId="306"/>
            <ac:picMk id="15" creationId="{821B3A4C-2FA1-519B-E881-2EC22A9F9D59}"/>
          </ac:picMkLst>
        </pc:picChg>
      </pc:sldChg>
      <pc:sldChg chg="addSp delSp modSp new mod ord">
        <pc:chgData name="M Zarif Wafiy (ED-DEL/DIGITAL)" userId="2504ba28-896b-48cf-b393-7b1099b7b531" providerId="ADAL" clId="{744485F2-56BD-4C69-A540-783FF149B1F4}" dt="2023-10-23T10:15:39.686" v="11214"/>
        <pc:sldMkLst>
          <pc:docMk/>
          <pc:sldMk cId="1028064818" sldId="307"/>
        </pc:sldMkLst>
        <pc:spChg chg="del">
          <ac:chgData name="M Zarif Wafiy (ED-DEL/DIGITAL)" userId="2504ba28-896b-48cf-b393-7b1099b7b531" providerId="ADAL" clId="{744485F2-56BD-4C69-A540-783FF149B1F4}" dt="2023-10-05T08:44:02.586" v="2888" actId="478"/>
          <ac:spMkLst>
            <pc:docMk/>
            <pc:sldMk cId="1028064818" sldId="307"/>
            <ac:spMk id="2" creationId="{8AB28D46-AB75-5641-EC2A-AC7A031EC05B}"/>
          </ac:spMkLst>
        </pc:spChg>
        <pc:spChg chg="del mod">
          <ac:chgData name="M Zarif Wafiy (ED-DEL/DIGITAL)" userId="2504ba28-896b-48cf-b393-7b1099b7b531" providerId="ADAL" clId="{744485F2-56BD-4C69-A540-783FF149B1F4}" dt="2023-10-05T08:44:55.168" v="2899" actId="478"/>
          <ac:spMkLst>
            <pc:docMk/>
            <pc:sldMk cId="1028064818" sldId="307"/>
            <ac:spMk id="3" creationId="{11BE6801-D553-A200-BFF9-94A997E8712A}"/>
          </ac:spMkLst>
        </pc:spChg>
        <pc:spChg chg="add del mod">
          <ac:chgData name="M Zarif Wafiy (ED-DEL/DIGITAL)" userId="2504ba28-896b-48cf-b393-7b1099b7b531" providerId="ADAL" clId="{744485F2-56BD-4C69-A540-783FF149B1F4}" dt="2023-10-05T08:44:06.189" v="2891" actId="478"/>
          <ac:spMkLst>
            <pc:docMk/>
            <pc:sldMk cId="1028064818" sldId="307"/>
            <ac:spMk id="4" creationId="{AE4198C3-9F7F-301E-925F-342D68F6B962}"/>
          </ac:spMkLst>
        </pc:spChg>
        <pc:spChg chg="add mod">
          <ac:chgData name="M Zarif Wafiy (ED-DEL/DIGITAL)" userId="2504ba28-896b-48cf-b393-7b1099b7b531" providerId="ADAL" clId="{744485F2-56BD-4C69-A540-783FF149B1F4}" dt="2023-10-10T08:03:15.171" v="7912" actId="14100"/>
          <ac:spMkLst>
            <pc:docMk/>
            <pc:sldMk cId="1028064818" sldId="307"/>
            <ac:spMk id="4" creationId="{E621CEF3-17AB-0D55-F063-318953F86F45}"/>
          </ac:spMkLst>
        </pc:spChg>
        <pc:spChg chg="add mod">
          <ac:chgData name="M Zarif Wafiy (ED-DEL/DIGITAL)" userId="2504ba28-896b-48cf-b393-7b1099b7b531" providerId="ADAL" clId="{744485F2-56BD-4C69-A540-783FF149B1F4}" dt="2023-10-09T02:27:47.276" v="4313" actId="20577"/>
          <ac:spMkLst>
            <pc:docMk/>
            <pc:sldMk cId="1028064818" sldId="307"/>
            <ac:spMk id="5" creationId="{66EF4980-6508-66D0-425C-5474434CC57D}"/>
          </ac:spMkLst>
        </pc:spChg>
        <pc:spChg chg="add mod">
          <ac:chgData name="M Zarif Wafiy (ED-DEL/DIGITAL)" userId="2504ba28-896b-48cf-b393-7b1099b7b531" providerId="ADAL" clId="{744485F2-56BD-4C69-A540-783FF149B1F4}" dt="2023-10-05T08:52:30.198" v="2978" actId="1076"/>
          <ac:spMkLst>
            <pc:docMk/>
            <pc:sldMk cId="1028064818" sldId="307"/>
            <ac:spMk id="6" creationId="{065E38E3-3F82-FB82-4EFF-C9C467AF76F0}"/>
          </ac:spMkLst>
        </pc:spChg>
        <pc:spChg chg="add mod">
          <ac:chgData name="M Zarif Wafiy (ED-DEL/DIGITAL)" userId="2504ba28-896b-48cf-b393-7b1099b7b531" providerId="ADAL" clId="{744485F2-56BD-4C69-A540-783FF149B1F4}" dt="2023-10-10T06:22:53.487" v="6972" actId="1076"/>
          <ac:spMkLst>
            <pc:docMk/>
            <pc:sldMk cId="1028064818" sldId="307"/>
            <ac:spMk id="8" creationId="{D949A394-4641-4F8E-9270-DD12623AC83B}"/>
          </ac:spMkLst>
        </pc:spChg>
        <pc:spChg chg="add mod">
          <ac:chgData name="M Zarif Wafiy (ED-DEL/DIGITAL)" userId="2504ba28-896b-48cf-b393-7b1099b7b531" providerId="ADAL" clId="{744485F2-56BD-4C69-A540-783FF149B1F4}" dt="2023-10-10T06:19:34.342" v="6895" actId="14100"/>
          <ac:spMkLst>
            <pc:docMk/>
            <pc:sldMk cId="1028064818" sldId="307"/>
            <ac:spMk id="9" creationId="{BEB73C2A-2947-A026-C4B5-6E2E96446965}"/>
          </ac:spMkLst>
        </pc:spChg>
        <pc:spChg chg="add mod">
          <ac:chgData name="M Zarif Wafiy (ED-DEL/DIGITAL)" userId="2504ba28-896b-48cf-b393-7b1099b7b531" providerId="ADAL" clId="{744485F2-56BD-4C69-A540-783FF149B1F4}" dt="2023-10-10T06:06:38.863" v="6636" actId="20577"/>
          <ac:spMkLst>
            <pc:docMk/>
            <pc:sldMk cId="1028064818" sldId="307"/>
            <ac:spMk id="10" creationId="{5E219BD9-D9A1-1376-485E-C127DE7F7044}"/>
          </ac:spMkLst>
        </pc:spChg>
        <pc:spChg chg="add mod">
          <ac:chgData name="M Zarif Wafiy (ED-DEL/DIGITAL)" userId="2504ba28-896b-48cf-b393-7b1099b7b531" providerId="ADAL" clId="{744485F2-56BD-4C69-A540-783FF149B1F4}" dt="2023-10-05T08:58:27.256" v="3251" actId="20577"/>
          <ac:spMkLst>
            <pc:docMk/>
            <pc:sldMk cId="1028064818" sldId="307"/>
            <ac:spMk id="11" creationId="{BA3787E7-684E-673F-A463-62462839DE83}"/>
          </ac:spMkLst>
        </pc:spChg>
        <pc:spChg chg="add mod">
          <ac:chgData name="M Zarif Wafiy (ED-DEL/DIGITAL)" userId="2504ba28-896b-48cf-b393-7b1099b7b531" providerId="ADAL" clId="{744485F2-56BD-4C69-A540-783FF149B1F4}" dt="2023-10-05T08:58:37.580" v="3258" actId="20577"/>
          <ac:spMkLst>
            <pc:docMk/>
            <pc:sldMk cId="1028064818" sldId="307"/>
            <ac:spMk id="12" creationId="{DCAC1992-E9B6-955F-523D-4207B9D68246}"/>
          </ac:spMkLst>
        </pc:spChg>
        <pc:spChg chg="add mod">
          <ac:chgData name="M Zarif Wafiy (ED-DEL/DIGITAL)" userId="2504ba28-896b-48cf-b393-7b1099b7b531" providerId="ADAL" clId="{744485F2-56BD-4C69-A540-783FF149B1F4}" dt="2023-10-05T08:58:50.508" v="3272" actId="20577"/>
          <ac:spMkLst>
            <pc:docMk/>
            <pc:sldMk cId="1028064818" sldId="307"/>
            <ac:spMk id="13" creationId="{A6EA4564-2A7D-5F1D-6009-B12A84DEB402}"/>
          </ac:spMkLst>
        </pc:spChg>
        <pc:spChg chg="add mod">
          <ac:chgData name="M Zarif Wafiy (ED-DEL/DIGITAL)" userId="2504ba28-896b-48cf-b393-7b1099b7b531" providerId="ADAL" clId="{744485F2-56BD-4C69-A540-783FF149B1F4}" dt="2023-10-05T08:59:09.965" v="3279" actId="20577"/>
          <ac:spMkLst>
            <pc:docMk/>
            <pc:sldMk cId="1028064818" sldId="307"/>
            <ac:spMk id="14" creationId="{B8840007-4936-E7F6-07AB-7FE13A0E2615}"/>
          </ac:spMkLst>
        </pc:spChg>
        <pc:spChg chg="add mod">
          <ac:chgData name="M Zarif Wafiy (ED-DEL/DIGITAL)" userId="2504ba28-896b-48cf-b393-7b1099b7b531" providerId="ADAL" clId="{744485F2-56BD-4C69-A540-783FF149B1F4}" dt="2023-10-05T08:59:40.823" v="3298" actId="20577"/>
          <ac:spMkLst>
            <pc:docMk/>
            <pc:sldMk cId="1028064818" sldId="307"/>
            <ac:spMk id="15" creationId="{50B76C74-05CE-5099-E114-706F3FB4CF65}"/>
          </ac:spMkLst>
        </pc:spChg>
        <pc:spChg chg="add mod">
          <ac:chgData name="M Zarif Wafiy (ED-DEL/DIGITAL)" userId="2504ba28-896b-48cf-b393-7b1099b7b531" providerId="ADAL" clId="{744485F2-56BD-4C69-A540-783FF149B1F4}" dt="2023-10-05T09:00:08.680" v="3312" actId="20577"/>
          <ac:spMkLst>
            <pc:docMk/>
            <pc:sldMk cId="1028064818" sldId="307"/>
            <ac:spMk id="16" creationId="{A74D73B8-CA00-BB33-3F3F-46580EEDF93C}"/>
          </ac:spMkLst>
        </pc:spChg>
        <pc:spChg chg="add mod">
          <ac:chgData name="M Zarif Wafiy (ED-DEL/DIGITAL)" userId="2504ba28-896b-48cf-b393-7b1099b7b531" providerId="ADAL" clId="{744485F2-56BD-4C69-A540-783FF149B1F4}" dt="2023-10-05T09:00:34.171" v="3340" actId="20577"/>
          <ac:spMkLst>
            <pc:docMk/>
            <pc:sldMk cId="1028064818" sldId="307"/>
            <ac:spMk id="17" creationId="{0A50F192-BEAB-E744-442B-7727A825F670}"/>
          </ac:spMkLst>
        </pc:spChg>
        <pc:spChg chg="add mod">
          <ac:chgData name="M Zarif Wafiy (ED-DEL/DIGITAL)" userId="2504ba28-896b-48cf-b393-7b1099b7b531" providerId="ADAL" clId="{744485F2-56BD-4C69-A540-783FF149B1F4}" dt="2023-10-05T09:00:52.016" v="3355" actId="20577"/>
          <ac:spMkLst>
            <pc:docMk/>
            <pc:sldMk cId="1028064818" sldId="307"/>
            <ac:spMk id="18" creationId="{FFED2466-ECE5-CB2B-D990-0E0DA0D93076}"/>
          </ac:spMkLst>
        </pc:spChg>
        <pc:spChg chg="add mod ord">
          <ac:chgData name="M Zarif Wafiy (ED-DEL/DIGITAL)" userId="2504ba28-896b-48cf-b393-7b1099b7b531" providerId="ADAL" clId="{744485F2-56BD-4C69-A540-783FF149B1F4}" dt="2023-10-11T02:35:04.060" v="8699" actId="207"/>
          <ac:spMkLst>
            <pc:docMk/>
            <pc:sldMk cId="1028064818" sldId="307"/>
            <ac:spMk id="19" creationId="{D9113A33-1909-44FB-F7DB-3C58D2720E15}"/>
          </ac:spMkLst>
        </pc:spChg>
        <pc:spChg chg="add mod ord">
          <ac:chgData name="M Zarif Wafiy (ED-DEL/DIGITAL)" userId="2504ba28-896b-48cf-b393-7b1099b7b531" providerId="ADAL" clId="{744485F2-56BD-4C69-A540-783FF149B1F4}" dt="2023-10-10T06:19:23.701" v="6894" actId="14100"/>
          <ac:spMkLst>
            <pc:docMk/>
            <pc:sldMk cId="1028064818" sldId="307"/>
            <ac:spMk id="20" creationId="{30552EB0-2E1C-295B-7816-2235BD234B63}"/>
          </ac:spMkLst>
        </pc:spChg>
        <pc:spChg chg="mod">
          <ac:chgData name="M Zarif Wafiy (ED-DEL/DIGITAL)" userId="2504ba28-896b-48cf-b393-7b1099b7b531" providerId="ADAL" clId="{744485F2-56BD-4C69-A540-783FF149B1F4}" dt="2023-10-11T01:25:44.351" v="8023" actId="1076"/>
          <ac:spMkLst>
            <pc:docMk/>
            <pc:sldMk cId="1028064818" sldId="307"/>
            <ac:spMk id="27" creationId="{54143B4F-BEE4-39C4-DB49-A1B75BAFC342}"/>
          </ac:spMkLst>
        </pc:spChg>
        <pc:spChg chg="mod">
          <ac:chgData name="M Zarif Wafiy (ED-DEL/DIGITAL)" userId="2504ba28-896b-48cf-b393-7b1099b7b531" providerId="ADAL" clId="{744485F2-56BD-4C69-A540-783FF149B1F4}" dt="2023-10-11T02:02:31.093" v="8453" actId="20577"/>
          <ac:spMkLst>
            <pc:docMk/>
            <pc:sldMk cId="1028064818" sldId="307"/>
            <ac:spMk id="28" creationId="{9863D666-E9B2-5BD4-6D58-846F729A0102}"/>
          </ac:spMkLst>
        </pc:spChg>
        <pc:spChg chg="mod">
          <ac:chgData name="M Zarif Wafiy (ED-DEL/DIGITAL)" userId="2504ba28-896b-48cf-b393-7b1099b7b531" providerId="ADAL" clId="{744485F2-56BD-4C69-A540-783FF149B1F4}" dt="2023-10-11T01:28:46.936" v="8253" actId="1076"/>
          <ac:spMkLst>
            <pc:docMk/>
            <pc:sldMk cId="1028064818" sldId="307"/>
            <ac:spMk id="29" creationId="{BB43297A-0583-5755-0845-E3083D2E9251}"/>
          </ac:spMkLst>
        </pc:spChg>
        <pc:spChg chg="mod">
          <ac:chgData name="M Zarif Wafiy (ED-DEL/DIGITAL)" userId="2504ba28-896b-48cf-b393-7b1099b7b531" providerId="ADAL" clId="{744485F2-56BD-4C69-A540-783FF149B1F4}" dt="2023-10-11T05:47:48.059" v="8740" actId="1076"/>
          <ac:spMkLst>
            <pc:docMk/>
            <pc:sldMk cId="1028064818" sldId="307"/>
            <ac:spMk id="30" creationId="{1E3BC606-AD21-AE3C-D54F-3B798467A39E}"/>
          </ac:spMkLst>
        </pc:spChg>
        <pc:inkChg chg="add del">
          <ac:chgData name="M Zarif Wafiy (ED-DEL/DIGITAL)" userId="2504ba28-896b-48cf-b393-7b1099b7b531" providerId="ADAL" clId="{744485F2-56BD-4C69-A540-783FF149B1F4}" dt="2023-10-05T08:46:29.363" v="2904" actId="9405"/>
          <ac:inkMkLst>
            <pc:docMk/>
            <pc:sldMk cId="1028064818" sldId="307"/>
            <ac:inkMk id="7" creationId="{920876A5-5205-B85C-1EAB-79DC33E45DE4}"/>
          </ac:inkMkLst>
        </pc:inkChg>
      </pc:sldChg>
      <pc:sldChg chg="addSp delSp modSp new mod">
        <pc:chgData name="M Zarif Wafiy (ED-DEL/DIGITAL)" userId="2504ba28-896b-48cf-b393-7b1099b7b531" providerId="ADAL" clId="{744485F2-56BD-4C69-A540-783FF149B1F4}" dt="2023-10-18T01:32:16.461" v="9806" actId="20577"/>
        <pc:sldMkLst>
          <pc:docMk/>
          <pc:sldMk cId="3956056651" sldId="308"/>
        </pc:sldMkLst>
        <pc:spChg chg="add mod">
          <ac:chgData name="M Zarif Wafiy (ED-DEL/DIGITAL)" userId="2504ba28-896b-48cf-b393-7b1099b7b531" providerId="ADAL" clId="{744485F2-56BD-4C69-A540-783FF149B1F4}" dt="2023-10-10T08:03:25.579" v="7916" actId="14100"/>
          <ac:spMkLst>
            <pc:docMk/>
            <pc:sldMk cId="3956056651" sldId="308"/>
            <ac:spMk id="2" creationId="{E491BFEB-C7DB-D726-2D5D-5CC8667BF75F}"/>
          </ac:spMkLst>
        </pc:spChg>
        <pc:spChg chg="del">
          <ac:chgData name="M Zarif Wafiy (ED-DEL/DIGITAL)" userId="2504ba28-896b-48cf-b393-7b1099b7b531" providerId="ADAL" clId="{744485F2-56BD-4C69-A540-783FF149B1F4}" dt="2023-10-06T02:57:12.516" v="3363" actId="478"/>
          <ac:spMkLst>
            <pc:docMk/>
            <pc:sldMk cId="3956056651" sldId="308"/>
            <ac:spMk id="2" creationId="{E9BA2AD1-1C93-4981-3EB8-E3C9C80B30E2}"/>
          </ac:spMkLst>
        </pc:spChg>
        <pc:spChg chg="del">
          <ac:chgData name="M Zarif Wafiy (ED-DEL/DIGITAL)" userId="2504ba28-896b-48cf-b393-7b1099b7b531" providerId="ADAL" clId="{744485F2-56BD-4C69-A540-783FF149B1F4}" dt="2023-10-06T02:57:41.084" v="3381" actId="478"/>
          <ac:spMkLst>
            <pc:docMk/>
            <pc:sldMk cId="3956056651" sldId="308"/>
            <ac:spMk id="3" creationId="{4CAAEF0D-3225-B60B-44BB-B2CF4CC61CCD}"/>
          </ac:spMkLst>
        </pc:spChg>
        <pc:spChg chg="add mod">
          <ac:chgData name="M Zarif Wafiy (ED-DEL/DIGITAL)" userId="2504ba28-896b-48cf-b393-7b1099b7b531" providerId="ADAL" clId="{744485F2-56BD-4C69-A540-783FF149B1F4}" dt="2023-10-18T01:32:16.461" v="9806" actId="20577"/>
          <ac:spMkLst>
            <pc:docMk/>
            <pc:sldMk cId="3956056651" sldId="308"/>
            <ac:spMk id="4" creationId="{511C8552-EE7B-E60A-EDCD-E20C7C41286A}"/>
          </ac:spMkLst>
        </pc:spChg>
        <pc:spChg chg="add mod">
          <ac:chgData name="M Zarif Wafiy (ED-DEL/DIGITAL)" userId="2504ba28-896b-48cf-b393-7b1099b7b531" providerId="ADAL" clId="{744485F2-56BD-4C69-A540-783FF149B1F4}" dt="2023-10-06T03:02:34.648" v="3743" actId="20577"/>
          <ac:spMkLst>
            <pc:docMk/>
            <pc:sldMk cId="3956056651" sldId="308"/>
            <ac:spMk id="5" creationId="{7E87321B-20A1-8A37-B2DF-655E0A91D5D0}"/>
          </ac:spMkLst>
        </pc:spChg>
        <pc:spChg chg="add mod">
          <ac:chgData name="M Zarif Wafiy (ED-DEL/DIGITAL)" userId="2504ba28-896b-48cf-b393-7b1099b7b531" providerId="ADAL" clId="{744485F2-56BD-4C69-A540-783FF149B1F4}" dt="2023-10-09T08:49:17.059" v="5346" actId="20578"/>
          <ac:spMkLst>
            <pc:docMk/>
            <pc:sldMk cId="3956056651" sldId="308"/>
            <ac:spMk id="6" creationId="{44FDD80D-000E-5354-9E80-DD4C31C451EE}"/>
          </ac:spMkLst>
        </pc:spChg>
        <pc:spChg chg="add mod">
          <ac:chgData name="M Zarif Wafiy (ED-DEL/DIGITAL)" userId="2504ba28-896b-48cf-b393-7b1099b7b531" providerId="ADAL" clId="{744485F2-56BD-4C69-A540-783FF149B1F4}" dt="2023-10-06T03:01:41.486" v="3636" actId="207"/>
          <ac:spMkLst>
            <pc:docMk/>
            <pc:sldMk cId="3956056651" sldId="308"/>
            <ac:spMk id="7" creationId="{A8B04EE6-1FA8-EE3E-9990-0889550DF9CA}"/>
          </ac:spMkLst>
        </pc:spChg>
        <pc:spChg chg="add mod">
          <ac:chgData name="M Zarif Wafiy (ED-DEL/DIGITAL)" userId="2504ba28-896b-48cf-b393-7b1099b7b531" providerId="ADAL" clId="{744485F2-56BD-4C69-A540-783FF149B1F4}" dt="2023-10-06T03:01:41.486" v="3636" actId="207"/>
          <ac:spMkLst>
            <pc:docMk/>
            <pc:sldMk cId="3956056651" sldId="308"/>
            <ac:spMk id="8" creationId="{7A7B42C2-0EB4-C208-5117-5A4165241A5A}"/>
          </ac:spMkLst>
        </pc:spChg>
        <pc:spChg chg="add mod">
          <ac:chgData name="M Zarif Wafiy (ED-DEL/DIGITAL)" userId="2504ba28-896b-48cf-b393-7b1099b7b531" providerId="ADAL" clId="{744485F2-56BD-4C69-A540-783FF149B1F4}" dt="2023-10-06T03:01:41.486" v="3636" actId="207"/>
          <ac:spMkLst>
            <pc:docMk/>
            <pc:sldMk cId="3956056651" sldId="308"/>
            <ac:spMk id="9" creationId="{DE33FDE5-282A-9D1F-94EE-49A8491F6544}"/>
          </ac:spMkLst>
        </pc:spChg>
        <pc:spChg chg="add mod">
          <ac:chgData name="M Zarif Wafiy (ED-DEL/DIGITAL)" userId="2504ba28-896b-48cf-b393-7b1099b7b531" providerId="ADAL" clId="{744485F2-56BD-4C69-A540-783FF149B1F4}" dt="2023-10-06T03:01:41.486" v="3636" actId="207"/>
          <ac:spMkLst>
            <pc:docMk/>
            <pc:sldMk cId="3956056651" sldId="308"/>
            <ac:spMk id="10" creationId="{B1D9E65B-03C6-6318-0FDD-2BAE5F2F4BDB}"/>
          </ac:spMkLst>
        </pc:spChg>
        <pc:spChg chg="add mod">
          <ac:chgData name="M Zarif Wafiy (ED-DEL/DIGITAL)" userId="2504ba28-896b-48cf-b393-7b1099b7b531" providerId="ADAL" clId="{744485F2-56BD-4C69-A540-783FF149B1F4}" dt="2023-10-06T03:03:20.631" v="3865" actId="20577"/>
          <ac:spMkLst>
            <pc:docMk/>
            <pc:sldMk cId="3956056651" sldId="308"/>
            <ac:spMk id="23" creationId="{F5A9621A-BF72-B1B8-DC6F-DA64655FA995}"/>
          </ac:spMkLst>
        </pc:spChg>
        <pc:spChg chg="add mod">
          <ac:chgData name="M Zarif Wafiy (ED-DEL/DIGITAL)" userId="2504ba28-896b-48cf-b393-7b1099b7b531" providerId="ADAL" clId="{744485F2-56BD-4C69-A540-783FF149B1F4}" dt="2023-10-06T03:03:26.168" v="3867" actId="1076"/>
          <ac:spMkLst>
            <pc:docMk/>
            <pc:sldMk cId="3956056651" sldId="308"/>
            <ac:spMk id="24" creationId="{69FD7657-F7C4-8C98-38A5-3D5C9B1B76FC}"/>
          </ac:spMkLst>
        </pc:spChg>
        <pc:spChg chg="add mod">
          <ac:chgData name="M Zarif Wafiy (ED-DEL/DIGITAL)" userId="2504ba28-896b-48cf-b393-7b1099b7b531" providerId="ADAL" clId="{744485F2-56BD-4C69-A540-783FF149B1F4}" dt="2023-10-06T03:05:40.429" v="4179" actId="20577"/>
          <ac:spMkLst>
            <pc:docMk/>
            <pc:sldMk cId="3956056651" sldId="308"/>
            <ac:spMk id="25" creationId="{98953B4F-958C-7227-D485-ACFE35B360AB}"/>
          </ac:spMkLst>
        </pc:spChg>
        <pc:spChg chg="add mod">
          <ac:chgData name="M Zarif Wafiy (ED-DEL/DIGITAL)" userId="2504ba28-896b-48cf-b393-7b1099b7b531" providerId="ADAL" clId="{744485F2-56BD-4C69-A540-783FF149B1F4}" dt="2023-10-09T03:11:05.448" v="4442" actId="33524"/>
          <ac:spMkLst>
            <pc:docMk/>
            <pc:sldMk cId="3956056651" sldId="308"/>
            <ac:spMk id="26" creationId="{71FE5C6D-DD87-D9C4-BCFB-724880D3E346}"/>
          </ac:spMkLst>
        </pc:spChg>
        <pc:cxnChg chg="add mod">
          <ac:chgData name="M Zarif Wafiy (ED-DEL/DIGITAL)" userId="2504ba28-896b-48cf-b393-7b1099b7b531" providerId="ADAL" clId="{744485F2-56BD-4C69-A540-783FF149B1F4}" dt="2023-10-06T03:01:00.664" v="3629" actId="14100"/>
          <ac:cxnSpMkLst>
            <pc:docMk/>
            <pc:sldMk cId="3956056651" sldId="308"/>
            <ac:cxnSpMk id="12" creationId="{DF0C9EAE-D887-9195-918B-CBA6E4840D1D}"/>
          </ac:cxnSpMkLst>
        </pc:cxnChg>
        <pc:cxnChg chg="add mod">
          <ac:chgData name="M Zarif Wafiy (ED-DEL/DIGITAL)" userId="2504ba28-896b-48cf-b393-7b1099b7b531" providerId="ADAL" clId="{744485F2-56BD-4C69-A540-783FF149B1F4}" dt="2023-10-06T03:01:14.972" v="3632" actId="14100"/>
          <ac:cxnSpMkLst>
            <pc:docMk/>
            <pc:sldMk cId="3956056651" sldId="308"/>
            <ac:cxnSpMk id="14" creationId="{D653CEE4-8689-8A7C-1229-1FBE47D5D97F}"/>
          </ac:cxnSpMkLst>
        </pc:cxnChg>
        <pc:cxnChg chg="add mod">
          <ac:chgData name="M Zarif Wafiy (ED-DEL/DIGITAL)" userId="2504ba28-896b-48cf-b393-7b1099b7b531" providerId="ADAL" clId="{744485F2-56BD-4C69-A540-783FF149B1F4}" dt="2023-10-06T03:01:17.343" v="3633" actId="14100"/>
          <ac:cxnSpMkLst>
            <pc:docMk/>
            <pc:sldMk cId="3956056651" sldId="308"/>
            <ac:cxnSpMk id="16" creationId="{9E1C3AFD-AE99-B4BA-A7CB-A2609702CBEB}"/>
          </ac:cxnSpMkLst>
        </pc:cxnChg>
        <pc:cxnChg chg="add mod">
          <ac:chgData name="M Zarif Wafiy (ED-DEL/DIGITAL)" userId="2504ba28-896b-48cf-b393-7b1099b7b531" providerId="ADAL" clId="{744485F2-56BD-4C69-A540-783FF149B1F4}" dt="2023-10-06T03:01:04.286" v="3630" actId="14100"/>
          <ac:cxnSpMkLst>
            <pc:docMk/>
            <pc:sldMk cId="3956056651" sldId="308"/>
            <ac:cxnSpMk id="18" creationId="{AE0852E4-B6F3-25B7-D6FE-D18F529B4A86}"/>
          </ac:cxnSpMkLst>
        </pc:cxnChg>
      </pc:sldChg>
      <pc:sldChg chg="addSp delSp modSp new del mod modClrScheme chgLayout">
        <pc:chgData name="M Zarif Wafiy (ED-DEL/DIGITAL)" userId="2504ba28-896b-48cf-b393-7b1099b7b531" providerId="ADAL" clId="{744485F2-56BD-4C69-A540-783FF149B1F4}" dt="2023-10-10T07:01:53.069" v="7816" actId="47"/>
        <pc:sldMkLst>
          <pc:docMk/>
          <pc:sldMk cId="2717994036" sldId="309"/>
        </pc:sldMkLst>
        <pc:spChg chg="add del">
          <ac:chgData name="M Zarif Wafiy (ED-DEL/DIGITAL)" userId="2504ba28-896b-48cf-b393-7b1099b7b531" providerId="ADAL" clId="{744485F2-56BD-4C69-A540-783FF149B1F4}" dt="2023-10-09T02:27:51.183" v="4314" actId="478"/>
          <ac:spMkLst>
            <pc:docMk/>
            <pc:sldMk cId="2717994036" sldId="309"/>
            <ac:spMk id="2" creationId="{80DFC252-C19F-E104-826E-BD8FA4FF8190}"/>
          </ac:spMkLst>
        </pc:spChg>
        <pc:spChg chg="add del">
          <ac:chgData name="M Zarif Wafiy (ED-DEL/DIGITAL)" userId="2504ba28-896b-48cf-b393-7b1099b7b531" providerId="ADAL" clId="{744485F2-56BD-4C69-A540-783FF149B1F4}" dt="2023-10-09T02:27:52.323" v="4315" actId="478"/>
          <ac:spMkLst>
            <pc:docMk/>
            <pc:sldMk cId="2717994036" sldId="309"/>
            <ac:spMk id="3" creationId="{CC2E3E09-4B42-A43E-7A3F-4A585EDF6B61}"/>
          </ac:spMkLst>
        </pc:spChg>
        <pc:spChg chg="add del mod">
          <ac:chgData name="M Zarif Wafiy (ED-DEL/DIGITAL)" userId="2504ba28-896b-48cf-b393-7b1099b7b531" providerId="ADAL" clId="{744485F2-56BD-4C69-A540-783FF149B1F4}" dt="2023-10-09T02:27:31.192" v="4291" actId="26606"/>
          <ac:spMkLst>
            <pc:docMk/>
            <pc:sldMk cId="2717994036" sldId="309"/>
            <ac:spMk id="10" creationId="{CFB5EA68-CF68-5873-9960-2B0321715049}"/>
          </ac:spMkLst>
        </pc:spChg>
        <pc:spChg chg="add del mod">
          <ac:chgData name="M Zarif Wafiy (ED-DEL/DIGITAL)" userId="2504ba28-896b-48cf-b393-7b1099b7b531" providerId="ADAL" clId="{744485F2-56BD-4C69-A540-783FF149B1F4}" dt="2023-10-09T02:27:36.205" v="4293" actId="26606"/>
          <ac:spMkLst>
            <pc:docMk/>
            <pc:sldMk cId="2717994036" sldId="309"/>
            <ac:spMk id="12" creationId="{C4CCF3AE-3631-0DC2-1A64-99C0BC8FB315}"/>
          </ac:spMkLst>
        </pc:spChg>
        <pc:spChg chg="add del mod">
          <ac:chgData name="M Zarif Wafiy (ED-DEL/DIGITAL)" userId="2504ba28-896b-48cf-b393-7b1099b7b531" providerId="ADAL" clId="{744485F2-56BD-4C69-A540-783FF149B1F4}" dt="2023-10-09T02:27:36.205" v="4293" actId="26606"/>
          <ac:spMkLst>
            <pc:docMk/>
            <pc:sldMk cId="2717994036" sldId="309"/>
            <ac:spMk id="13" creationId="{B8E240A7-E60C-6B76-913C-A4CD83CAE549}"/>
          </ac:spMkLst>
        </pc:spChg>
        <pc:spChg chg="add del mod">
          <ac:chgData name="M Zarif Wafiy (ED-DEL/DIGITAL)" userId="2504ba28-896b-48cf-b393-7b1099b7b531" providerId="ADAL" clId="{744485F2-56BD-4C69-A540-783FF149B1F4}" dt="2023-10-09T02:27:36.205" v="4293" actId="26606"/>
          <ac:spMkLst>
            <pc:docMk/>
            <pc:sldMk cId="2717994036" sldId="309"/>
            <ac:spMk id="14" creationId="{AB8D116D-4ADD-9697-6E1F-0308E97B33C7}"/>
          </ac:spMkLst>
        </pc:spChg>
        <pc:spChg chg="add del mod">
          <ac:chgData name="M Zarif Wafiy (ED-DEL/DIGITAL)" userId="2504ba28-896b-48cf-b393-7b1099b7b531" providerId="ADAL" clId="{744485F2-56BD-4C69-A540-783FF149B1F4}" dt="2023-10-09T02:27:36.205" v="4293" actId="26606"/>
          <ac:spMkLst>
            <pc:docMk/>
            <pc:sldMk cId="2717994036" sldId="309"/>
            <ac:spMk id="16" creationId="{E8ACCB40-3948-AF60-4B1B-90678D50BBB2}"/>
          </ac:spMkLst>
        </pc:spChg>
        <pc:spChg chg="add del mod">
          <ac:chgData name="M Zarif Wafiy (ED-DEL/DIGITAL)" userId="2504ba28-896b-48cf-b393-7b1099b7b531" providerId="ADAL" clId="{744485F2-56BD-4C69-A540-783FF149B1F4}" dt="2023-10-09T02:27:37.162" v="4295" actId="26606"/>
          <ac:spMkLst>
            <pc:docMk/>
            <pc:sldMk cId="2717994036" sldId="309"/>
            <ac:spMk id="18" creationId="{026ECB18-C1D1-AE4A-8909-2CA6A771A875}"/>
          </ac:spMkLst>
        </pc:spChg>
        <pc:spChg chg="add del mod">
          <ac:chgData name="M Zarif Wafiy (ED-DEL/DIGITAL)" userId="2504ba28-896b-48cf-b393-7b1099b7b531" providerId="ADAL" clId="{744485F2-56BD-4C69-A540-783FF149B1F4}" dt="2023-10-09T02:27:37.162" v="4295" actId="26606"/>
          <ac:spMkLst>
            <pc:docMk/>
            <pc:sldMk cId="2717994036" sldId="309"/>
            <ac:spMk id="19" creationId="{13E2CE62-0ADE-FE2E-E7F2-13B5B37322DE}"/>
          </ac:spMkLst>
        </pc:spChg>
        <pc:spChg chg="add del mod">
          <ac:chgData name="M Zarif Wafiy (ED-DEL/DIGITAL)" userId="2504ba28-896b-48cf-b393-7b1099b7b531" providerId="ADAL" clId="{744485F2-56BD-4C69-A540-783FF149B1F4}" dt="2023-10-09T02:27:39.764" v="4297" actId="26606"/>
          <ac:spMkLst>
            <pc:docMk/>
            <pc:sldMk cId="2717994036" sldId="309"/>
            <ac:spMk id="21" creationId="{40173074-B904-373F-DCE1-2532EF8BCAEC}"/>
          </ac:spMkLst>
        </pc:spChg>
        <pc:spChg chg="add del mod">
          <ac:chgData name="M Zarif Wafiy (ED-DEL/DIGITAL)" userId="2504ba28-896b-48cf-b393-7b1099b7b531" providerId="ADAL" clId="{744485F2-56BD-4C69-A540-783FF149B1F4}" dt="2023-10-09T02:27:39.764" v="4297" actId="26606"/>
          <ac:spMkLst>
            <pc:docMk/>
            <pc:sldMk cId="2717994036" sldId="309"/>
            <ac:spMk id="22" creationId="{89196846-E07C-6C1A-AE11-084483983D1F}"/>
          </ac:spMkLst>
        </pc:spChg>
        <pc:picChg chg="add del mod">
          <ac:chgData name="M Zarif Wafiy (ED-DEL/DIGITAL)" userId="2504ba28-896b-48cf-b393-7b1099b7b531" providerId="ADAL" clId="{744485F2-56BD-4C69-A540-783FF149B1F4}" dt="2023-10-09T02:27:40.306" v="4300"/>
          <ac:picMkLst>
            <pc:docMk/>
            <pc:sldMk cId="2717994036" sldId="309"/>
            <ac:picMk id="5" creationId="{D223C01F-61EA-F6FA-AE82-4644907EDD82}"/>
          </ac:picMkLst>
        </pc:picChg>
        <pc:picChg chg="add mod">
          <ac:chgData name="M Zarif Wafiy (ED-DEL/DIGITAL)" userId="2504ba28-896b-48cf-b393-7b1099b7b531" providerId="ADAL" clId="{744485F2-56BD-4C69-A540-783FF149B1F4}" dt="2023-10-09T03:11:24.496" v="4444" actId="1076"/>
          <ac:picMkLst>
            <pc:docMk/>
            <pc:sldMk cId="2717994036" sldId="309"/>
            <ac:picMk id="7" creationId="{E3F748B8-55B4-6413-4A09-208837F373DB}"/>
          </ac:picMkLst>
        </pc:picChg>
      </pc:sldChg>
      <pc:sldChg chg="addSp delSp modSp new mod ord modClrScheme chgLayout">
        <pc:chgData name="M Zarif Wafiy (ED-DEL/DIGITAL)" userId="2504ba28-896b-48cf-b393-7b1099b7b531" providerId="ADAL" clId="{744485F2-56BD-4C69-A540-783FF149B1F4}" dt="2023-10-23T10:07:39.380" v="11120" actId="1076"/>
        <pc:sldMkLst>
          <pc:docMk/>
          <pc:sldMk cId="2670211514" sldId="310"/>
        </pc:sldMkLst>
        <pc:spChg chg="mod ord">
          <ac:chgData name="M Zarif Wafiy (ED-DEL/DIGITAL)" userId="2504ba28-896b-48cf-b393-7b1099b7b531" providerId="ADAL" clId="{744485F2-56BD-4C69-A540-783FF149B1F4}" dt="2023-10-23T09:50:30.274" v="10826" actId="14100"/>
          <ac:spMkLst>
            <pc:docMk/>
            <pc:sldMk cId="2670211514" sldId="310"/>
            <ac:spMk id="2" creationId="{0B1277A8-1F03-C0FE-3AAF-278D9E4FA8D9}"/>
          </ac:spMkLst>
        </pc:spChg>
        <pc:spChg chg="del">
          <ac:chgData name="M Zarif Wafiy (ED-DEL/DIGITAL)" userId="2504ba28-896b-48cf-b393-7b1099b7b531" providerId="ADAL" clId="{744485F2-56BD-4C69-A540-783FF149B1F4}" dt="2023-10-09T02:29:52.752" v="4376" actId="478"/>
          <ac:spMkLst>
            <pc:docMk/>
            <pc:sldMk cId="2670211514" sldId="310"/>
            <ac:spMk id="3" creationId="{02ED5C99-51F8-3691-EF79-BA4BB00F7FEB}"/>
          </ac:spMkLst>
        </pc:spChg>
        <pc:spChg chg="add mod ord modVis">
          <ac:chgData name="M Zarif Wafiy (ED-DEL/DIGITAL)" userId="2504ba28-896b-48cf-b393-7b1099b7b531" providerId="ADAL" clId="{744485F2-56BD-4C69-A540-783FF149B1F4}" dt="2023-10-10T10:00:28.748" v="8005" actId="26606"/>
          <ac:spMkLst>
            <pc:docMk/>
            <pc:sldMk cId="2670211514" sldId="310"/>
            <ac:spMk id="3" creationId="{4D4361ED-1E16-45E8-1284-84AB23B93E62}"/>
          </ac:spMkLst>
        </pc:spChg>
        <pc:spChg chg="mod">
          <ac:chgData name="M Zarif Wafiy (ED-DEL/DIGITAL)" userId="2504ba28-896b-48cf-b393-7b1099b7b531" providerId="ADAL" clId="{744485F2-56BD-4C69-A540-783FF149B1F4}" dt="2023-10-23T10:07:39.380" v="11120" actId="1076"/>
          <ac:spMkLst>
            <pc:docMk/>
            <pc:sldMk cId="2670211514" sldId="310"/>
            <ac:spMk id="4" creationId="{25121120-25B0-5AFC-830A-77D74E9718E8}"/>
          </ac:spMkLst>
        </pc:spChg>
        <pc:spChg chg="add mod">
          <ac:chgData name="M Zarif Wafiy (ED-DEL/DIGITAL)" userId="2504ba28-896b-48cf-b393-7b1099b7b531" providerId="ADAL" clId="{744485F2-56BD-4C69-A540-783FF149B1F4}" dt="2023-10-11T02:12:40.698" v="8685"/>
          <ac:spMkLst>
            <pc:docMk/>
            <pc:sldMk cId="2670211514" sldId="310"/>
            <ac:spMk id="5" creationId="{0E870CA9-B106-07A4-6019-34970E675E36}"/>
          </ac:spMkLst>
        </pc:spChg>
        <pc:spChg chg="add mod ord">
          <ac:chgData name="M Zarif Wafiy (ED-DEL/DIGITAL)" userId="2504ba28-896b-48cf-b393-7b1099b7b531" providerId="ADAL" clId="{744485F2-56BD-4C69-A540-783FF149B1F4}" dt="2023-10-23T09:24:38.665" v="10667" actId="167"/>
          <ac:spMkLst>
            <pc:docMk/>
            <pc:sldMk cId="2670211514" sldId="310"/>
            <ac:spMk id="7" creationId="{BA7751E1-4596-D792-49AE-757317583999}"/>
          </ac:spMkLst>
        </pc:spChg>
        <pc:spChg chg="add del">
          <ac:chgData name="M Zarif Wafiy (ED-DEL/DIGITAL)" userId="2504ba28-896b-48cf-b393-7b1099b7b531" providerId="ADAL" clId="{744485F2-56BD-4C69-A540-783FF149B1F4}" dt="2023-10-18T06:29:55.623" v="10046" actId="22"/>
          <ac:spMkLst>
            <pc:docMk/>
            <pc:sldMk cId="2670211514" sldId="310"/>
            <ac:spMk id="8" creationId="{3BAE9ED6-A5A7-DF15-CA72-DD7566C2AC88}"/>
          </ac:spMkLst>
        </pc:spChg>
        <pc:spChg chg="add mod">
          <ac:chgData name="M Zarif Wafiy (ED-DEL/DIGITAL)" userId="2504ba28-896b-48cf-b393-7b1099b7b531" providerId="ADAL" clId="{744485F2-56BD-4C69-A540-783FF149B1F4}" dt="2023-10-23T09:50:22.442" v="10825" actId="20577"/>
          <ac:spMkLst>
            <pc:docMk/>
            <pc:sldMk cId="2670211514" sldId="310"/>
            <ac:spMk id="8" creationId="{F9EB73A7-B446-4A1C-F2D2-3A71FFB8FBDC}"/>
          </ac:spMkLst>
        </pc:spChg>
        <pc:spChg chg="add mod">
          <ac:chgData name="M Zarif Wafiy (ED-DEL/DIGITAL)" userId="2504ba28-896b-48cf-b393-7b1099b7b531" providerId="ADAL" clId="{744485F2-56BD-4C69-A540-783FF149B1F4}" dt="2023-10-23T09:56:21.127" v="10923" actId="1076"/>
          <ac:spMkLst>
            <pc:docMk/>
            <pc:sldMk cId="2670211514" sldId="310"/>
            <ac:spMk id="10" creationId="{79585FB5-91AB-F389-4A89-61B338916B68}"/>
          </ac:spMkLst>
        </pc:spChg>
        <pc:spChg chg="add mod">
          <ac:chgData name="M Zarif Wafiy (ED-DEL/DIGITAL)" userId="2504ba28-896b-48cf-b393-7b1099b7b531" providerId="ADAL" clId="{744485F2-56BD-4C69-A540-783FF149B1F4}" dt="2023-10-23T09:56:21.127" v="10923" actId="1076"/>
          <ac:spMkLst>
            <pc:docMk/>
            <pc:sldMk cId="2670211514" sldId="310"/>
            <ac:spMk id="12" creationId="{15363DF0-D215-564E-3F71-EEC959756D05}"/>
          </ac:spMkLst>
        </pc:spChg>
        <pc:picChg chg="add mod modCrop">
          <ac:chgData name="M Zarif Wafiy (ED-DEL/DIGITAL)" userId="2504ba28-896b-48cf-b393-7b1099b7b531" providerId="ADAL" clId="{744485F2-56BD-4C69-A540-783FF149B1F4}" dt="2023-10-23T09:56:21.127" v="10923" actId="1076"/>
          <ac:picMkLst>
            <pc:docMk/>
            <pc:sldMk cId="2670211514" sldId="310"/>
            <ac:picMk id="6" creationId="{03E8FC12-C595-C70B-DD88-59DAF7BF4FF2}"/>
          </ac:picMkLst>
        </pc:picChg>
      </pc:sldChg>
      <pc:sldChg chg="addSp delSp modSp new del mod">
        <pc:chgData name="M Zarif Wafiy (ED-DEL/DIGITAL)" userId="2504ba28-896b-48cf-b393-7b1099b7b531" providerId="ADAL" clId="{744485F2-56BD-4C69-A540-783FF149B1F4}" dt="2023-10-10T06:50:31.500" v="7375" actId="47"/>
        <pc:sldMkLst>
          <pc:docMk/>
          <pc:sldMk cId="3764958773" sldId="311"/>
        </pc:sldMkLst>
        <pc:spChg chg="del mod">
          <ac:chgData name="M Zarif Wafiy (ED-DEL/DIGITAL)" userId="2504ba28-896b-48cf-b393-7b1099b7b531" providerId="ADAL" clId="{744485F2-56BD-4C69-A540-783FF149B1F4}" dt="2023-10-10T06:50:29.267" v="7374" actId="478"/>
          <ac:spMkLst>
            <pc:docMk/>
            <pc:sldMk cId="3764958773" sldId="311"/>
            <ac:spMk id="2" creationId="{5B3CDF9E-1C71-033D-C71F-1D49C26BADD9}"/>
          </ac:spMkLst>
        </pc:spChg>
        <pc:spChg chg="mod">
          <ac:chgData name="M Zarif Wafiy (ED-DEL/DIGITAL)" userId="2504ba28-896b-48cf-b393-7b1099b7b531" providerId="ADAL" clId="{744485F2-56BD-4C69-A540-783FF149B1F4}" dt="2023-10-09T10:17:06.611" v="6568" actId="20577"/>
          <ac:spMkLst>
            <pc:docMk/>
            <pc:sldMk cId="3764958773" sldId="311"/>
            <ac:spMk id="3" creationId="{81CBEBB5-EA8B-D075-C06E-856B2ED8F93E}"/>
          </ac:spMkLst>
        </pc:spChg>
        <pc:spChg chg="add mod">
          <ac:chgData name="M Zarif Wafiy (ED-DEL/DIGITAL)" userId="2504ba28-896b-48cf-b393-7b1099b7b531" providerId="ADAL" clId="{744485F2-56BD-4C69-A540-783FF149B1F4}" dt="2023-10-10T06:50:29.267" v="7374" actId="478"/>
          <ac:spMkLst>
            <pc:docMk/>
            <pc:sldMk cId="3764958773" sldId="311"/>
            <ac:spMk id="5" creationId="{2DB54E7F-C8FC-BDFA-0A2F-67C42C66C85B}"/>
          </ac:spMkLst>
        </pc:spChg>
      </pc:sldChg>
      <pc:sldChg chg="addSp delSp modSp add mod ord addCm delCm modCm">
        <pc:chgData name="M Zarif Wafiy (ED-DEL/DIGITAL)" userId="2504ba28-896b-48cf-b393-7b1099b7b531" providerId="ADAL" clId="{744485F2-56BD-4C69-A540-783FF149B1F4}" dt="2023-10-24T08:19:33.785" v="11305"/>
        <pc:sldMkLst>
          <pc:docMk/>
          <pc:sldMk cId="3584186438" sldId="312"/>
        </pc:sldMkLst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" creationId="{87926288-02F6-3334-BF33-B98CA10D36FF}"/>
          </ac:spMkLst>
        </pc:spChg>
        <pc:spChg chg="del">
          <ac:chgData name="M Zarif Wafiy (ED-DEL/DIGITAL)" userId="2504ba28-896b-48cf-b393-7b1099b7b531" providerId="ADAL" clId="{744485F2-56BD-4C69-A540-783FF149B1F4}" dt="2023-10-09T08:12:22.373" v="5337" actId="478"/>
          <ac:spMkLst>
            <pc:docMk/>
            <pc:sldMk cId="3584186438" sldId="312"/>
            <ac:spMk id="3" creationId="{D99125ED-DF89-AA86-22E8-9722EC1C86CF}"/>
          </ac:spMkLst>
        </pc:spChg>
        <pc:spChg chg="add mod">
          <ac:chgData name="M Zarif Wafiy (ED-DEL/DIGITAL)" userId="2504ba28-896b-48cf-b393-7b1099b7b531" providerId="ADAL" clId="{744485F2-56BD-4C69-A540-783FF149B1F4}" dt="2023-10-10T08:02:55.761" v="7908"/>
          <ac:spMkLst>
            <pc:docMk/>
            <pc:sldMk cId="3584186438" sldId="312"/>
            <ac:spMk id="3" creationId="{F2BD25BB-9049-7EEC-88D6-B6139AF2ADB0}"/>
          </ac:spMkLst>
        </pc:spChg>
        <pc:spChg chg="add del mod">
          <ac:chgData name="M Zarif Wafiy (ED-DEL/DIGITAL)" userId="2504ba28-896b-48cf-b393-7b1099b7b531" providerId="ADAL" clId="{744485F2-56BD-4C69-A540-783FF149B1F4}" dt="2023-10-09T09:39:48.047" v="5565" actId="478"/>
          <ac:spMkLst>
            <pc:docMk/>
            <pc:sldMk cId="3584186438" sldId="312"/>
            <ac:spMk id="4" creationId="{4443140E-071C-5434-A8CD-71DFE43732E1}"/>
          </ac:spMkLst>
        </pc:spChg>
        <pc:spChg chg="add mod">
          <ac:chgData name="M Zarif Wafiy (ED-DEL/DIGITAL)" userId="2504ba28-896b-48cf-b393-7b1099b7b531" providerId="ADAL" clId="{744485F2-56BD-4C69-A540-783FF149B1F4}" dt="2023-10-23T08:34:40.692" v="10433" actId="1076"/>
          <ac:spMkLst>
            <pc:docMk/>
            <pc:sldMk cId="3584186438" sldId="312"/>
            <ac:spMk id="4" creationId="{FA41B6E4-4EEE-D1BF-312A-ECCA39BE606F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5" creationId="{7C4254DF-A4C6-196B-7964-82B212A55BB7}"/>
          </ac:spMkLst>
        </pc:spChg>
        <pc:spChg chg="del">
          <ac:chgData name="M Zarif Wafiy (ED-DEL/DIGITAL)" userId="2504ba28-896b-48cf-b393-7b1099b7b531" providerId="ADAL" clId="{744485F2-56BD-4C69-A540-783FF149B1F4}" dt="2023-10-09T08:12:31.972" v="5340" actId="478"/>
          <ac:spMkLst>
            <pc:docMk/>
            <pc:sldMk cId="3584186438" sldId="312"/>
            <ac:spMk id="5" creationId="{CE47A7FA-8882-F96F-4D14-B1EF067A1BFF}"/>
          </ac:spMkLst>
        </pc:spChg>
        <pc:spChg chg="add del mod">
          <ac:chgData name="M Zarif Wafiy (ED-DEL/DIGITAL)" userId="2504ba28-896b-48cf-b393-7b1099b7b531" providerId="ADAL" clId="{744485F2-56BD-4C69-A540-783FF149B1F4}" dt="2023-10-09T09:27:33.121" v="5350" actId="478"/>
          <ac:spMkLst>
            <pc:docMk/>
            <pc:sldMk cId="3584186438" sldId="312"/>
            <ac:spMk id="6" creationId="{46F6DBB6-D8EC-3464-1F18-E4432816538E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6" creationId="{7395F7F5-9B3F-3E63-D1C1-D75E6A76F59F}"/>
          </ac:spMkLst>
        </pc:spChg>
        <pc:spChg chg="add mod ord">
          <ac:chgData name="M Zarif Wafiy (ED-DEL/DIGITAL)" userId="2504ba28-896b-48cf-b393-7b1099b7b531" providerId="ADAL" clId="{744485F2-56BD-4C69-A540-783FF149B1F4}" dt="2023-10-23T08:34:22.182" v="10431" actId="14100"/>
          <ac:spMkLst>
            <pc:docMk/>
            <pc:sldMk cId="3584186438" sldId="312"/>
            <ac:spMk id="7" creationId="{C18A558B-BD82-0E4C-089D-7086847A65D9}"/>
          </ac:spMkLst>
        </pc:spChg>
        <pc:spChg chg="add del mod">
          <ac:chgData name="M Zarif Wafiy (ED-DEL/DIGITAL)" userId="2504ba28-896b-48cf-b393-7b1099b7b531" providerId="ADAL" clId="{744485F2-56BD-4C69-A540-783FF149B1F4}" dt="2023-10-09T10:04:31.142" v="5781" actId="478"/>
          <ac:spMkLst>
            <pc:docMk/>
            <pc:sldMk cId="3584186438" sldId="312"/>
            <ac:spMk id="7" creationId="{C30D21FD-210C-968C-7744-DEBBF39CFAF4}"/>
          </ac:spMkLst>
        </pc:spChg>
        <pc:spChg chg="add del mod">
          <ac:chgData name="M Zarif Wafiy (ED-DEL/DIGITAL)" userId="2504ba28-896b-48cf-b393-7b1099b7b531" providerId="ADAL" clId="{744485F2-56BD-4C69-A540-783FF149B1F4}" dt="2023-10-09T10:11:55.927" v="6444" actId="478"/>
          <ac:spMkLst>
            <pc:docMk/>
            <pc:sldMk cId="3584186438" sldId="312"/>
            <ac:spMk id="8" creationId="{58151980-223A-6C9C-AF17-38C5F8496FC7}"/>
          </ac:spMkLst>
        </pc:spChg>
        <pc:spChg chg="add del mod">
          <ac:chgData name="M Zarif Wafiy (ED-DEL/DIGITAL)" userId="2504ba28-896b-48cf-b393-7b1099b7b531" providerId="ADAL" clId="{744485F2-56BD-4C69-A540-783FF149B1F4}" dt="2023-10-11T08:10:34.996" v="9589" actId="478"/>
          <ac:spMkLst>
            <pc:docMk/>
            <pc:sldMk cId="3584186438" sldId="312"/>
            <ac:spMk id="9" creationId="{78962092-FB71-2415-5217-526CF50B3B36}"/>
          </ac:spMkLst>
        </pc:spChg>
        <pc:spChg chg="add mod ord">
          <ac:chgData name="M Zarif Wafiy (ED-DEL/DIGITAL)" userId="2504ba28-896b-48cf-b393-7b1099b7b531" providerId="ADAL" clId="{744485F2-56BD-4C69-A540-783FF149B1F4}" dt="2023-10-23T08:34:26.714" v="10432" actId="167"/>
          <ac:spMkLst>
            <pc:docMk/>
            <pc:sldMk cId="3584186438" sldId="312"/>
            <ac:spMk id="9" creationId="{85BA934A-2DEA-F452-3AC5-6F450633F373}"/>
          </ac:spMkLst>
        </pc:spChg>
        <pc:spChg chg="del">
          <ac:chgData name="M Zarif Wafiy (ED-DEL/DIGITAL)" userId="2504ba28-896b-48cf-b393-7b1099b7b531" providerId="ADAL" clId="{744485F2-56BD-4C69-A540-783FF149B1F4}" dt="2023-10-09T08:12:29.901" v="5339" actId="478"/>
          <ac:spMkLst>
            <pc:docMk/>
            <pc:sldMk cId="3584186438" sldId="312"/>
            <ac:spMk id="10" creationId="{879B0052-D8F1-BFD7-E1FF-1821F350B3C0}"/>
          </ac:spMkLst>
        </pc:spChg>
        <pc:spChg chg="add mod">
          <ac:chgData name="M Zarif Wafiy (ED-DEL/DIGITAL)" userId="2504ba28-896b-48cf-b393-7b1099b7b531" providerId="ADAL" clId="{744485F2-56BD-4C69-A540-783FF149B1F4}" dt="2023-10-18T06:18:31.002" v="9855" actId="208"/>
          <ac:spMkLst>
            <pc:docMk/>
            <pc:sldMk cId="3584186438" sldId="312"/>
            <ac:spMk id="11" creationId="{5F7549B3-8738-1967-C52F-65E8F2C366A3}"/>
          </ac:spMkLst>
        </pc:spChg>
        <pc:spChg chg="add del">
          <ac:chgData name="M Zarif Wafiy (ED-DEL/DIGITAL)" userId="2504ba28-896b-48cf-b393-7b1099b7b531" providerId="ADAL" clId="{744485F2-56BD-4C69-A540-783FF149B1F4}" dt="2023-10-09T09:28:58.887" v="5441" actId="22"/>
          <ac:spMkLst>
            <pc:docMk/>
            <pc:sldMk cId="3584186438" sldId="312"/>
            <ac:spMk id="12" creationId="{1E335390-BE83-17C8-B525-4C5D97670988}"/>
          </ac:spMkLst>
        </pc:spChg>
        <pc:spChg chg="add mod">
          <ac:chgData name="M Zarif Wafiy (ED-DEL/DIGITAL)" userId="2504ba28-896b-48cf-b393-7b1099b7b531" providerId="ADAL" clId="{744485F2-56BD-4C69-A540-783FF149B1F4}" dt="2023-10-23T08:35:35.113" v="10464" actId="113"/>
          <ac:spMkLst>
            <pc:docMk/>
            <pc:sldMk cId="3584186438" sldId="312"/>
            <ac:spMk id="12" creationId="{74ED9DBD-54AD-1DBE-91B7-9D9A2086FFFE}"/>
          </ac:spMkLst>
        </pc:spChg>
        <pc:spChg chg="add mod">
          <ac:chgData name="M Zarif Wafiy (ED-DEL/DIGITAL)" userId="2504ba28-896b-48cf-b393-7b1099b7b531" providerId="ADAL" clId="{744485F2-56BD-4C69-A540-783FF149B1F4}" dt="2023-10-23T08:36:20.945" v="10468" actId="14100"/>
          <ac:spMkLst>
            <pc:docMk/>
            <pc:sldMk cId="3584186438" sldId="312"/>
            <ac:spMk id="13" creationId="{5758F874-3181-6BC0-F792-E6F0BB161589}"/>
          </ac:spMkLst>
        </pc:spChg>
        <pc:spChg chg="mod">
          <ac:chgData name="M Zarif Wafiy (ED-DEL/DIGITAL)" userId="2504ba28-896b-48cf-b393-7b1099b7b531" providerId="ADAL" clId="{744485F2-56BD-4C69-A540-783FF149B1F4}" dt="2023-10-11T02:05:13.011" v="8490" actId="207"/>
          <ac:spMkLst>
            <pc:docMk/>
            <pc:sldMk cId="3584186438" sldId="312"/>
            <ac:spMk id="16" creationId="{48AE2F50-0A6A-FDFC-8621-A2D032068B4E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17" creationId="{0FCC50D9-325B-DAD2-3D4D-8A72CACDE34C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18" creationId="{E0A3DC20-E4C7-8BB0-19B5-D8EA46BD5340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5" creationId="{8C2E4800-FFF4-48CC-6156-5DD0108A6FD8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6" creationId="{651EC4E1-9381-FE16-461A-6112772D95E5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7" creationId="{06574CF9-7DA9-D588-0BDF-9D2FBE35534D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8" creationId="{59D0F6AB-A41F-5FA6-0DE2-38248A5B1B79}"/>
          </ac:spMkLst>
        </pc:spChg>
        <pc:spChg chg="add del mod">
          <ac:chgData name="M Zarif Wafiy (ED-DEL/DIGITAL)" userId="2504ba28-896b-48cf-b393-7b1099b7b531" providerId="ADAL" clId="{744485F2-56BD-4C69-A540-783FF149B1F4}" dt="2023-10-09T10:13:13.678" v="6485"/>
          <ac:spMkLst>
            <pc:docMk/>
            <pc:sldMk cId="3584186438" sldId="312"/>
            <ac:spMk id="29" creationId="{E75A62A1-11DE-B0AB-F581-FD9C9C3C1D41}"/>
          </ac:spMkLst>
        </pc:spChg>
        <pc:spChg chg="add del mod">
          <ac:chgData name="M Zarif Wafiy (ED-DEL/DIGITAL)" userId="2504ba28-896b-48cf-b393-7b1099b7b531" providerId="ADAL" clId="{744485F2-56BD-4C69-A540-783FF149B1F4}" dt="2023-10-11T08:10:29.350" v="9588" actId="478"/>
          <ac:spMkLst>
            <pc:docMk/>
            <pc:sldMk cId="3584186438" sldId="312"/>
            <ac:spMk id="30" creationId="{B3692100-9FC5-8668-2967-B3D75F66FB89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31" creationId="{20027C5B-AA07-E20E-4052-E9FA7C160000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32" creationId="{4EF85385-32FA-57C8-296C-B0F0B0D3B4D0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33" creationId="{0120131C-B9DA-51D2-56EF-F2E35BB4E17D}"/>
          </ac:spMkLst>
        </pc:spChg>
        <pc:picChg chg="add mod">
          <ac:chgData name="M Zarif Wafiy (ED-DEL/DIGITAL)" userId="2504ba28-896b-48cf-b393-7b1099b7b531" providerId="ADAL" clId="{744485F2-56BD-4C69-A540-783FF149B1F4}" dt="2023-10-19T08:51:32.389" v="10388" actId="1076"/>
          <ac:picMkLst>
            <pc:docMk/>
            <pc:sldMk cId="3584186438" sldId="312"/>
            <ac:picMk id="8" creationId="{8EB2BB0F-85E7-6E1B-C64F-5D28E423D5C1}"/>
          </ac:picMkLst>
        </pc:picChg>
        <pc:picChg chg="add mod">
          <ac:chgData name="M Zarif Wafiy (ED-DEL/DIGITAL)" userId="2504ba28-896b-48cf-b393-7b1099b7b531" providerId="ADAL" clId="{744485F2-56BD-4C69-A540-783FF149B1F4}" dt="2023-10-19T08:51:32.389" v="10388" actId="1076"/>
          <ac:picMkLst>
            <pc:docMk/>
            <pc:sldMk cId="3584186438" sldId="312"/>
            <ac:picMk id="10" creationId="{14ACD8B6-A8FD-04EF-A1E6-03449BB14F35}"/>
          </ac:picMkLst>
        </pc:picChg>
        <pc:picChg chg="del">
          <ac:chgData name="M Zarif Wafiy (ED-DEL/DIGITAL)" userId="2504ba28-896b-48cf-b393-7b1099b7b531" providerId="ADAL" clId="{744485F2-56BD-4C69-A540-783FF149B1F4}" dt="2023-10-09T08:12:22.373" v="5337" actId="478"/>
          <ac:picMkLst>
            <pc:docMk/>
            <pc:sldMk cId="3584186438" sldId="312"/>
            <ac:picMk id="13" creationId="{6964BF09-B203-0552-E89F-73E01AE60636}"/>
          </ac:picMkLst>
        </pc:picChg>
        <pc:picChg chg="del">
          <ac:chgData name="M Zarif Wafiy (ED-DEL/DIGITAL)" userId="2504ba28-896b-48cf-b393-7b1099b7b531" providerId="ADAL" clId="{744485F2-56BD-4C69-A540-783FF149B1F4}" dt="2023-10-09T08:12:22.373" v="5337" actId="478"/>
          <ac:picMkLst>
            <pc:docMk/>
            <pc:sldMk cId="3584186438" sldId="312"/>
            <ac:picMk id="14" creationId="{10D19D56-5A83-6542-AF59-1296CA8F112E}"/>
          </ac:picMkLst>
        </pc:picChg>
        <pc:picChg chg="del">
          <ac:chgData name="M Zarif Wafiy (ED-DEL/DIGITAL)" userId="2504ba28-896b-48cf-b393-7b1099b7b531" providerId="ADAL" clId="{744485F2-56BD-4C69-A540-783FF149B1F4}" dt="2023-10-09T08:12:22.373" v="5337" actId="478"/>
          <ac:picMkLst>
            <pc:docMk/>
            <pc:sldMk cId="3584186438" sldId="312"/>
            <ac:picMk id="15" creationId="{A9BCA4FC-247C-DB58-9753-3B7678AAB310}"/>
          </ac:picMkLst>
        </pc:picChg>
        <pc:cxnChg chg="add del mod">
          <ac:chgData name="M Zarif Wafiy (ED-DEL/DIGITAL)" userId="2504ba28-896b-48cf-b393-7b1099b7b531" providerId="ADAL" clId="{744485F2-56BD-4C69-A540-783FF149B1F4}" dt="2023-10-09T10:11:32.718" v="6434" actId="11529"/>
          <ac:cxnSpMkLst>
            <pc:docMk/>
            <pc:sldMk cId="3584186438" sldId="312"/>
            <ac:cxnSpMk id="20" creationId="{EC58D744-0D5C-7409-4792-CDFD3BA25561}"/>
          </ac:cxnSpMkLst>
        </pc:cxnChg>
        <pc:cxnChg chg="add del mod">
          <ac:chgData name="M Zarif Wafiy (ED-DEL/DIGITAL)" userId="2504ba28-896b-48cf-b393-7b1099b7b531" providerId="ADAL" clId="{744485F2-56BD-4C69-A540-783FF149B1F4}" dt="2023-10-09T10:11:32.553" v="6433" actId="11529"/>
          <ac:cxnSpMkLst>
            <pc:docMk/>
            <pc:sldMk cId="3584186438" sldId="312"/>
            <ac:cxnSpMk id="22" creationId="{6D700046-EB03-34B2-6BF5-EE63908730B1}"/>
          </ac:cxnSpMkLst>
        </pc:cxnChg>
        <pc:cxnChg chg="add del mod">
          <ac:chgData name="M Zarif Wafiy (ED-DEL/DIGITAL)" userId="2504ba28-896b-48cf-b393-7b1099b7b531" providerId="ADAL" clId="{744485F2-56BD-4C69-A540-783FF149B1F4}" dt="2023-10-09T10:11:32.358" v="6432" actId="11529"/>
          <ac:cxnSpMkLst>
            <pc:docMk/>
            <pc:sldMk cId="3584186438" sldId="312"/>
            <ac:cxnSpMk id="24" creationId="{4B110936-D9D4-7E3C-939A-3304696B1E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M Zarif Wafiy (ED-DEL/DIGITAL)" userId="2504ba28-896b-48cf-b393-7b1099b7b531" providerId="ADAL" clId="{744485F2-56BD-4C69-A540-783FF149B1F4}" dt="2023-10-24T08:19:25.886" v="11301"/>
              <pc2:cmMkLst xmlns:pc2="http://schemas.microsoft.com/office/powerpoint/2019/9/main/command">
                <pc:docMk/>
                <pc:sldMk cId="3584186438" sldId="312"/>
                <pc2:cmMk id="{4C35612D-9B36-4010-9B7C-C4514D34919D}"/>
              </pc2:cmMkLst>
            </pc226:cmChg>
          </p:ext>
        </pc:extLst>
      </pc:sldChg>
      <pc:sldChg chg="new del">
        <pc:chgData name="M Zarif Wafiy (ED-DEL/DIGITAL)" userId="2504ba28-896b-48cf-b393-7b1099b7b531" providerId="ADAL" clId="{744485F2-56BD-4C69-A540-783FF149B1F4}" dt="2023-10-09T09:57:24.609" v="5597" actId="680"/>
        <pc:sldMkLst>
          <pc:docMk/>
          <pc:sldMk cId="598999971" sldId="313"/>
        </pc:sldMkLst>
      </pc:sldChg>
      <pc:sldChg chg="addSp delSp modSp add mod ord">
        <pc:chgData name="M Zarif Wafiy (ED-DEL/DIGITAL)" userId="2504ba28-896b-48cf-b393-7b1099b7b531" providerId="ADAL" clId="{744485F2-56BD-4C69-A540-783FF149B1F4}" dt="2023-10-11T06:41:54.879" v="9388" actId="1076"/>
        <pc:sldMkLst>
          <pc:docMk/>
          <pc:sldMk cId="1981131657" sldId="313"/>
        </pc:sldMkLst>
        <pc:spChg chg="add mod">
          <ac:chgData name="M Zarif Wafiy (ED-DEL/DIGITAL)" userId="2504ba28-896b-48cf-b393-7b1099b7b531" providerId="ADAL" clId="{744485F2-56BD-4C69-A540-783FF149B1F4}" dt="2023-10-11T06:41:54.879" v="9388" actId="1076"/>
          <ac:spMkLst>
            <pc:docMk/>
            <pc:sldMk cId="1981131657" sldId="313"/>
            <ac:spMk id="2" creationId="{CAF92CC6-CA41-48BF-6618-461BD76ECB4F}"/>
          </ac:spMkLst>
        </pc:spChg>
        <pc:spChg chg="add del">
          <ac:chgData name="M Zarif Wafiy (ED-DEL/DIGITAL)" userId="2504ba28-896b-48cf-b393-7b1099b7b531" providerId="ADAL" clId="{744485F2-56BD-4C69-A540-783FF149B1F4}" dt="2023-10-09T10:02:22.523" v="5745" actId="478"/>
          <ac:spMkLst>
            <pc:docMk/>
            <pc:sldMk cId="1981131657" sldId="313"/>
            <ac:spMk id="4" creationId="{EF3F01BF-805C-783A-5330-89ACAD2AE0DE}"/>
          </ac:spMkLst>
        </pc:spChg>
        <pc:spChg chg="add mod">
          <ac:chgData name="M Zarif Wafiy (ED-DEL/DIGITAL)" userId="2504ba28-896b-48cf-b393-7b1099b7b531" providerId="ADAL" clId="{744485F2-56BD-4C69-A540-783FF149B1F4}" dt="2023-10-09T10:02:54.477" v="5748" actId="208"/>
          <ac:spMkLst>
            <pc:docMk/>
            <pc:sldMk cId="1981131657" sldId="313"/>
            <ac:spMk id="6" creationId="{215400BB-8580-AC0B-1EC7-10E953E674AC}"/>
          </ac:spMkLst>
        </pc:spChg>
        <pc:spChg chg="add">
          <ac:chgData name="M Zarif Wafiy (ED-DEL/DIGITAL)" userId="2504ba28-896b-48cf-b393-7b1099b7b531" providerId="ADAL" clId="{744485F2-56BD-4C69-A540-783FF149B1F4}" dt="2023-10-09T10:03:06.051" v="5749" actId="11529"/>
          <ac:spMkLst>
            <pc:docMk/>
            <pc:sldMk cId="1981131657" sldId="313"/>
            <ac:spMk id="7" creationId="{0DEFFB1E-4D9C-4B64-533E-4327B4A83FA9}"/>
          </ac:spMkLst>
        </pc:spChg>
        <pc:spChg chg="mod">
          <ac:chgData name="M Zarif Wafiy (ED-DEL/DIGITAL)" userId="2504ba28-896b-48cf-b393-7b1099b7b531" providerId="ADAL" clId="{744485F2-56BD-4C69-A540-783FF149B1F4}" dt="2023-10-11T02:04:48.152" v="8488" actId="207"/>
          <ac:spMkLst>
            <pc:docMk/>
            <pc:sldMk cId="1981131657" sldId="313"/>
            <ac:spMk id="16" creationId="{48AE2F50-0A6A-FDFC-8621-A2D032068B4E}"/>
          </ac:spMkLst>
        </pc:spChg>
        <pc:spChg chg="del">
          <ac:chgData name="M Zarif Wafiy (ED-DEL/DIGITAL)" userId="2504ba28-896b-48cf-b393-7b1099b7b531" providerId="ADAL" clId="{744485F2-56BD-4C69-A540-783FF149B1F4}" dt="2023-10-09T09:58:22.373" v="5604" actId="478"/>
          <ac:spMkLst>
            <pc:docMk/>
            <pc:sldMk cId="1981131657" sldId="313"/>
            <ac:spMk id="20" creationId="{060A1EE6-9A1D-9EF9-985E-302712DB6738}"/>
          </ac:spMkLst>
        </pc:spChg>
        <pc:spChg chg="mod">
          <ac:chgData name="M Zarif Wafiy (ED-DEL/DIGITAL)" userId="2504ba28-896b-48cf-b393-7b1099b7b531" providerId="ADAL" clId="{744485F2-56BD-4C69-A540-783FF149B1F4}" dt="2023-10-11T06:41:39.444" v="9387" actId="1076"/>
          <ac:spMkLst>
            <pc:docMk/>
            <pc:sldMk cId="1981131657" sldId="313"/>
            <ac:spMk id="21" creationId="{4DBDA996-A32F-830B-32FF-8D2224F1D9C3}"/>
          </ac:spMkLst>
        </pc:spChg>
        <pc:picChg chg="add mod">
          <ac:chgData name="M Zarif Wafiy (ED-DEL/DIGITAL)" userId="2504ba28-896b-48cf-b393-7b1099b7b531" providerId="ADAL" clId="{744485F2-56BD-4C69-A540-783FF149B1F4}" dt="2023-10-09T09:58:27.477" v="5608" actId="1076"/>
          <ac:picMkLst>
            <pc:docMk/>
            <pc:sldMk cId="1981131657" sldId="313"/>
            <ac:picMk id="3" creationId="{0F558695-26A4-4D7A-F18A-59DA9BAA7320}"/>
          </ac:picMkLst>
        </pc:picChg>
        <pc:picChg chg="del">
          <ac:chgData name="M Zarif Wafiy (ED-DEL/DIGITAL)" userId="2504ba28-896b-48cf-b393-7b1099b7b531" providerId="ADAL" clId="{744485F2-56BD-4C69-A540-783FF149B1F4}" dt="2023-10-09T09:58:13.645" v="5601" actId="478"/>
          <ac:picMkLst>
            <pc:docMk/>
            <pc:sldMk cId="1981131657" sldId="313"/>
            <ac:picMk id="18" creationId="{CDD89D73-B90D-E5DA-F84A-E0FACE56F8CC}"/>
          </ac:picMkLst>
        </pc:picChg>
      </pc:sldChg>
      <pc:sldChg chg="add del">
        <pc:chgData name="M Zarif Wafiy (ED-DEL/DIGITAL)" userId="2504ba28-896b-48cf-b393-7b1099b7b531" providerId="ADAL" clId="{744485F2-56BD-4C69-A540-783FF149B1F4}" dt="2023-10-09T09:28:10.097" v="5367" actId="47"/>
        <pc:sldMkLst>
          <pc:docMk/>
          <pc:sldMk cId="4265943420" sldId="313"/>
        </pc:sldMkLst>
      </pc:sldChg>
      <pc:sldChg chg="modSp add del mod">
        <pc:chgData name="M Zarif Wafiy (ED-DEL/DIGITAL)" userId="2504ba28-896b-48cf-b393-7b1099b7b531" providerId="ADAL" clId="{744485F2-56BD-4C69-A540-783FF149B1F4}" dt="2023-10-09T10:07:24.210" v="6154" actId="47"/>
        <pc:sldMkLst>
          <pc:docMk/>
          <pc:sldMk cId="1066833834" sldId="314"/>
        </pc:sldMkLst>
        <pc:spChg chg="mod">
          <ac:chgData name="M Zarif Wafiy (ED-DEL/DIGITAL)" userId="2504ba28-896b-48cf-b393-7b1099b7b531" providerId="ADAL" clId="{744485F2-56BD-4C69-A540-783FF149B1F4}" dt="2023-10-09T10:05:21.959" v="5859" actId="20577"/>
          <ac:spMkLst>
            <pc:docMk/>
            <pc:sldMk cId="1066833834" sldId="314"/>
            <ac:spMk id="4" creationId="{02AF33AF-F2C1-E548-B72A-F49E1AC01700}"/>
          </ac:spMkLst>
        </pc:spChg>
      </pc:sldChg>
      <pc:sldChg chg="addSp delSp modSp add mod ord">
        <pc:chgData name="M Zarif Wafiy (ED-DEL/DIGITAL)" userId="2504ba28-896b-48cf-b393-7b1099b7b531" providerId="ADAL" clId="{744485F2-56BD-4C69-A540-783FF149B1F4}" dt="2023-10-23T08:43:47.625" v="10627"/>
        <pc:sldMkLst>
          <pc:docMk/>
          <pc:sldMk cId="2683597577" sldId="314"/>
        </pc:sldMkLst>
        <pc:spChg chg="add mod">
          <ac:chgData name="M Zarif Wafiy (ED-DEL/DIGITAL)" userId="2504ba28-896b-48cf-b393-7b1099b7b531" providerId="ADAL" clId="{744485F2-56BD-4C69-A540-783FF149B1F4}" dt="2023-10-09T10:14:09.420" v="6502" actId="20577"/>
          <ac:spMkLst>
            <pc:docMk/>
            <pc:sldMk cId="2683597577" sldId="314"/>
            <ac:spMk id="2" creationId="{E4001F50-B396-381E-3696-34E4E035CE6E}"/>
          </ac:spMkLst>
        </pc:spChg>
        <pc:spChg chg="add del mod">
          <ac:chgData name="M Zarif Wafiy (ED-DEL/DIGITAL)" userId="2504ba28-896b-48cf-b393-7b1099b7b531" providerId="ADAL" clId="{744485F2-56BD-4C69-A540-783FF149B1F4}" dt="2023-10-11T05:51:51.846" v="8744" actId="478"/>
          <ac:spMkLst>
            <pc:docMk/>
            <pc:sldMk cId="2683597577" sldId="314"/>
            <ac:spMk id="5" creationId="{4CC956A7-C3E9-9DB9-C24E-7BE64033AF0B}"/>
          </ac:spMkLst>
        </pc:spChg>
        <pc:spChg chg="mod">
          <ac:chgData name="M Zarif Wafiy (ED-DEL/DIGITAL)" userId="2504ba28-896b-48cf-b393-7b1099b7b531" providerId="ADAL" clId="{744485F2-56BD-4C69-A540-783FF149B1F4}" dt="2023-10-11T05:48:58.738" v="8743" actId="1076"/>
          <ac:spMkLst>
            <pc:docMk/>
            <pc:sldMk cId="2683597577" sldId="314"/>
            <ac:spMk id="8" creationId="{D74EAEE8-EBE9-030E-757B-D15185DC8D81}"/>
          </ac:spMkLst>
        </pc:spChg>
        <pc:spChg chg="add del mod">
          <ac:chgData name="M Zarif Wafiy (ED-DEL/DIGITAL)" userId="2504ba28-896b-48cf-b393-7b1099b7b531" providerId="ADAL" clId="{744485F2-56BD-4C69-A540-783FF149B1F4}" dt="2023-10-10T08:03:04.447" v="7910"/>
          <ac:spMkLst>
            <pc:docMk/>
            <pc:sldMk cId="2683597577" sldId="314"/>
            <ac:spMk id="12" creationId="{27F2B68D-965F-968D-48E9-233AF9AFD4E8}"/>
          </ac:spMkLst>
        </pc:spChg>
        <pc:spChg chg="mod">
          <ac:chgData name="M Zarif Wafiy (ED-DEL/DIGITAL)" userId="2504ba28-896b-48cf-b393-7b1099b7b531" providerId="ADAL" clId="{744485F2-56BD-4C69-A540-783FF149B1F4}" dt="2023-10-23T08:43:47.625" v="10627"/>
          <ac:spMkLst>
            <pc:docMk/>
            <pc:sldMk cId="2683597577" sldId="314"/>
            <ac:spMk id="12" creationId="{E9D6BFA1-6B6E-F195-6E2E-2E8CF123D03E}"/>
          </ac:spMkLst>
        </pc:spChg>
        <pc:spChg chg="add del mod">
          <ac:chgData name="M Zarif Wafiy (ED-DEL/DIGITAL)" userId="2504ba28-896b-48cf-b393-7b1099b7b531" providerId="ADAL" clId="{744485F2-56BD-4C69-A540-783FF149B1F4}" dt="2023-10-11T01:58:43.297" v="8428" actId="478"/>
          <ac:spMkLst>
            <pc:docMk/>
            <pc:sldMk cId="2683597577" sldId="314"/>
            <ac:spMk id="13" creationId="{584534C0-3293-35D4-01D2-0A50BCFBAA68}"/>
          </ac:spMkLst>
        </pc:spChg>
        <pc:spChg chg="mod">
          <ac:chgData name="M Zarif Wafiy (ED-DEL/DIGITAL)" userId="2504ba28-896b-48cf-b393-7b1099b7b531" providerId="ADAL" clId="{744485F2-56BD-4C69-A540-783FF149B1F4}" dt="2023-10-23T08:43:47.625" v="10627"/>
          <ac:spMkLst>
            <pc:docMk/>
            <pc:sldMk cId="2683597577" sldId="314"/>
            <ac:spMk id="13" creationId="{BCA59BE1-06D8-0BBB-EDB0-C7066303D4B1}"/>
          </ac:spMkLst>
        </pc:spChg>
        <pc:spChg chg="add mod">
          <ac:chgData name="M Zarif Wafiy (ED-DEL/DIGITAL)" userId="2504ba28-896b-48cf-b393-7b1099b7b531" providerId="ADAL" clId="{744485F2-56BD-4C69-A540-783FF149B1F4}" dt="2023-10-11T07:59:31.515" v="9448" actId="20577"/>
          <ac:spMkLst>
            <pc:docMk/>
            <pc:sldMk cId="2683597577" sldId="314"/>
            <ac:spMk id="15" creationId="{87861B66-2AFA-711E-518F-FDC603A9E012}"/>
          </ac:spMkLst>
        </pc:spChg>
        <pc:grpChg chg="add mod">
          <ac:chgData name="M Zarif Wafiy (ED-DEL/DIGITAL)" userId="2504ba28-896b-48cf-b393-7b1099b7b531" providerId="ADAL" clId="{744485F2-56BD-4C69-A540-783FF149B1F4}" dt="2023-10-23T08:43:47.625" v="10627"/>
          <ac:grpSpMkLst>
            <pc:docMk/>
            <pc:sldMk cId="2683597577" sldId="314"/>
            <ac:grpSpMk id="5" creationId="{8F2C2586-00EB-456D-11F7-31E4109D4622}"/>
          </ac:grpSpMkLst>
        </pc:grpChg>
      </pc:sldChg>
      <pc:sldChg chg="addSp modSp add del mod">
        <pc:chgData name="M Zarif Wafiy (ED-DEL/DIGITAL)" userId="2504ba28-896b-48cf-b393-7b1099b7b531" providerId="ADAL" clId="{744485F2-56BD-4C69-A540-783FF149B1F4}" dt="2023-10-11T02:01:03.523" v="8432" actId="47"/>
        <pc:sldMkLst>
          <pc:docMk/>
          <pc:sldMk cId="3592995699" sldId="315"/>
        </pc:sldMkLst>
        <pc:spChg chg="add mod">
          <ac:chgData name="M Zarif Wafiy (ED-DEL/DIGITAL)" userId="2504ba28-896b-48cf-b393-7b1099b7b531" providerId="ADAL" clId="{744485F2-56BD-4C69-A540-783FF149B1F4}" dt="2023-10-10T08:03:20.801" v="7914" actId="14100"/>
          <ac:spMkLst>
            <pc:docMk/>
            <pc:sldMk cId="3592995699" sldId="315"/>
            <ac:spMk id="4" creationId="{A6A0C40F-86CD-E492-8A5B-1EA65B9DB1EA}"/>
          </ac:spMkLst>
        </pc:spChg>
        <pc:spChg chg="mod">
          <ac:chgData name="M Zarif Wafiy (ED-DEL/DIGITAL)" userId="2504ba28-896b-48cf-b393-7b1099b7b531" providerId="ADAL" clId="{744485F2-56BD-4C69-A540-783FF149B1F4}" dt="2023-10-10T06:22:05.700" v="6950" actId="20577"/>
          <ac:spMkLst>
            <pc:docMk/>
            <pc:sldMk cId="3592995699" sldId="315"/>
            <ac:spMk id="8" creationId="{D949A394-4641-4F8E-9270-DD12623AC83B}"/>
          </ac:spMkLst>
        </pc:spChg>
        <pc:spChg chg="mod">
          <ac:chgData name="M Zarif Wafiy (ED-DEL/DIGITAL)" userId="2504ba28-896b-48cf-b393-7b1099b7b531" providerId="ADAL" clId="{744485F2-56BD-4C69-A540-783FF149B1F4}" dt="2023-10-10T06:22:20.351" v="6971" actId="20577"/>
          <ac:spMkLst>
            <pc:docMk/>
            <pc:sldMk cId="3592995699" sldId="315"/>
            <ac:spMk id="9" creationId="{BEB73C2A-2947-A026-C4B5-6E2E96446965}"/>
          </ac:spMkLst>
        </pc:spChg>
        <pc:spChg chg="mod">
          <ac:chgData name="M Zarif Wafiy (ED-DEL/DIGITAL)" userId="2504ba28-896b-48cf-b393-7b1099b7b531" providerId="ADAL" clId="{744485F2-56BD-4C69-A540-783FF149B1F4}" dt="2023-10-10T06:34:56.909" v="6977" actId="20577"/>
          <ac:spMkLst>
            <pc:docMk/>
            <pc:sldMk cId="3592995699" sldId="315"/>
            <ac:spMk id="10" creationId="{5E219BD9-D9A1-1376-485E-C127DE7F7044}"/>
          </ac:spMkLst>
        </pc:spChg>
      </pc:sldChg>
      <pc:sldChg chg="add del setBg">
        <pc:chgData name="M Zarif Wafiy (ED-DEL/DIGITAL)" userId="2504ba28-896b-48cf-b393-7b1099b7b531" providerId="ADAL" clId="{744485F2-56BD-4C69-A540-783FF149B1F4}" dt="2023-10-11T01:51:04.812" v="8293" actId="47"/>
        <pc:sldMkLst>
          <pc:docMk/>
          <pc:sldMk cId="795993071" sldId="316"/>
        </pc:sldMkLst>
      </pc:sldChg>
      <pc:sldChg chg="modSp add mod">
        <pc:chgData name="M Zarif Wafiy (ED-DEL/DIGITAL)" userId="2504ba28-896b-48cf-b393-7b1099b7b531" providerId="ADAL" clId="{744485F2-56BD-4C69-A540-783FF149B1F4}" dt="2023-10-11T06:17:23.193" v="9116" actId="5793"/>
        <pc:sldMkLst>
          <pc:docMk/>
          <pc:sldMk cId="972473905" sldId="316"/>
        </pc:sldMkLst>
        <pc:spChg chg="mod">
          <ac:chgData name="M Zarif Wafiy (ED-DEL/DIGITAL)" userId="2504ba28-896b-48cf-b393-7b1099b7b531" providerId="ADAL" clId="{744485F2-56BD-4C69-A540-783FF149B1F4}" dt="2023-10-11T06:17:23.193" v="9116" actId="5793"/>
          <ac:spMkLst>
            <pc:docMk/>
            <pc:sldMk cId="972473905" sldId="316"/>
            <ac:spMk id="2" creationId="{FCEC63DA-4865-A21C-ED7B-B6AACE847608}"/>
          </ac:spMkLst>
        </pc:spChg>
        <pc:spChg chg="mod">
          <ac:chgData name="M Zarif Wafiy (ED-DEL/DIGITAL)" userId="2504ba28-896b-48cf-b393-7b1099b7b531" providerId="ADAL" clId="{744485F2-56BD-4C69-A540-783FF149B1F4}" dt="2023-10-11T01:51:26.341" v="8309" actId="20577"/>
          <ac:spMkLst>
            <pc:docMk/>
            <pc:sldMk cId="972473905" sldId="316"/>
            <ac:spMk id="6" creationId="{74736BAA-F8B2-9A7B-8B56-1906CDF39301}"/>
          </ac:spMkLst>
        </pc:spChg>
      </pc:sldChg>
      <pc:sldChg chg="add del setBg">
        <pc:chgData name="M Zarif Wafiy (ED-DEL/DIGITAL)" userId="2504ba28-896b-48cf-b393-7b1099b7b531" providerId="ADAL" clId="{744485F2-56BD-4C69-A540-783FF149B1F4}" dt="2023-10-11T01:51:09.518" v="8295" actId="47"/>
        <pc:sldMkLst>
          <pc:docMk/>
          <pc:sldMk cId="2493915433" sldId="316"/>
        </pc:sldMkLst>
      </pc:sldChg>
      <pc:sldChg chg="addSp delSp modSp new del mod modClrScheme chgLayout">
        <pc:chgData name="M Zarif Wafiy (ED-DEL/DIGITAL)" userId="2504ba28-896b-48cf-b393-7b1099b7b531" providerId="ADAL" clId="{744485F2-56BD-4C69-A540-783FF149B1F4}" dt="2023-10-11T01:25:25.779" v="8021" actId="47"/>
        <pc:sldMkLst>
          <pc:docMk/>
          <pc:sldMk cId="3253144122" sldId="316"/>
        </pc:sldMkLst>
        <pc:spChg chg="del">
          <ac:chgData name="M Zarif Wafiy (ED-DEL/DIGITAL)" userId="2504ba28-896b-48cf-b393-7b1099b7b531" providerId="ADAL" clId="{744485F2-56BD-4C69-A540-783FF149B1F4}" dt="2023-10-10T09:44:58.519" v="7981" actId="478"/>
          <ac:spMkLst>
            <pc:docMk/>
            <pc:sldMk cId="3253144122" sldId="316"/>
            <ac:spMk id="2" creationId="{AF0437C0-AD93-3E2B-7BB3-33AC9F518642}"/>
          </ac:spMkLst>
        </pc:spChg>
        <pc:spChg chg="del">
          <ac:chgData name="M Zarif Wafiy (ED-DEL/DIGITAL)" userId="2504ba28-896b-48cf-b393-7b1099b7b531" providerId="ADAL" clId="{744485F2-56BD-4C69-A540-783FF149B1F4}" dt="2023-10-10T09:45:00.263" v="7982" actId="478"/>
          <ac:spMkLst>
            <pc:docMk/>
            <pc:sldMk cId="3253144122" sldId="316"/>
            <ac:spMk id="3" creationId="{7D66C39A-7372-9233-F849-E01D9F3234B9}"/>
          </ac:spMkLst>
        </pc:spChg>
        <pc:picChg chg="add mod">
          <ac:chgData name="M Zarif Wafiy (ED-DEL/DIGITAL)" userId="2504ba28-896b-48cf-b393-7b1099b7b531" providerId="ADAL" clId="{744485F2-56BD-4C69-A540-783FF149B1F4}" dt="2023-10-10T09:45:35.944" v="7985" actId="26606"/>
          <ac:picMkLst>
            <pc:docMk/>
            <pc:sldMk cId="3253144122" sldId="316"/>
            <ac:picMk id="5" creationId="{97EB64A6-8BF7-DD12-9ACF-FFECC422FB62}"/>
          </ac:picMkLst>
        </pc:picChg>
      </pc:sldChg>
      <pc:sldChg chg="delSp modSp add del mod ord">
        <pc:chgData name="M Zarif Wafiy (ED-DEL/DIGITAL)" userId="2504ba28-896b-48cf-b393-7b1099b7b531" providerId="ADAL" clId="{744485F2-56BD-4C69-A540-783FF149B1F4}" dt="2023-10-11T02:12:51.949" v="8686" actId="47"/>
        <pc:sldMkLst>
          <pc:docMk/>
          <pc:sldMk cId="1573970832" sldId="317"/>
        </pc:sldMkLst>
        <pc:spChg chg="mod">
          <ac:chgData name="M Zarif Wafiy (ED-DEL/DIGITAL)" userId="2504ba28-896b-48cf-b393-7b1099b7b531" providerId="ADAL" clId="{744485F2-56BD-4C69-A540-783FF149B1F4}" dt="2023-10-11T01:58:24.628" v="8426" actId="20577"/>
          <ac:spMkLst>
            <pc:docMk/>
            <pc:sldMk cId="1573970832" sldId="317"/>
            <ac:spMk id="2" creationId="{0B1277A8-1F03-C0FE-3AAF-278D9E4FA8D9}"/>
          </ac:spMkLst>
        </pc:spChg>
        <pc:picChg chg="del">
          <ac:chgData name="M Zarif Wafiy (ED-DEL/DIGITAL)" userId="2504ba28-896b-48cf-b393-7b1099b7b531" providerId="ADAL" clId="{744485F2-56BD-4C69-A540-783FF149B1F4}" dt="2023-10-11T01:58:29.054" v="8427" actId="478"/>
          <ac:picMkLst>
            <pc:docMk/>
            <pc:sldMk cId="1573970832" sldId="317"/>
            <ac:picMk id="6" creationId="{03E8FC12-C595-C70B-DD88-59DAF7BF4FF2}"/>
          </ac:picMkLst>
        </pc:picChg>
      </pc:sldChg>
      <pc:sldChg chg="addSp delSp modSp add mod">
        <pc:chgData name="M Zarif Wafiy (ED-DEL/DIGITAL)" userId="2504ba28-896b-48cf-b393-7b1099b7b531" providerId="ADAL" clId="{744485F2-56BD-4C69-A540-783FF149B1F4}" dt="2023-10-23T10:07:49.236" v="11123" actId="478"/>
        <pc:sldMkLst>
          <pc:docMk/>
          <pc:sldMk cId="4203576136" sldId="317"/>
        </pc:sldMkLst>
        <pc:spChg chg="del mod">
          <ac:chgData name="M Zarif Wafiy (ED-DEL/DIGITAL)" userId="2504ba28-896b-48cf-b393-7b1099b7b531" providerId="ADAL" clId="{744485F2-56BD-4C69-A540-783FF149B1F4}" dt="2023-10-23T09:36:01.720" v="10683" actId="478"/>
          <ac:spMkLst>
            <pc:docMk/>
            <pc:sldMk cId="4203576136" sldId="317"/>
            <ac:spMk id="2" creationId="{0B1277A8-1F03-C0FE-3AAF-278D9E4FA8D9}"/>
          </ac:spMkLst>
        </pc:spChg>
        <pc:spChg chg="del mod">
          <ac:chgData name="M Zarif Wafiy (ED-DEL/DIGITAL)" userId="2504ba28-896b-48cf-b393-7b1099b7b531" providerId="ADAL" clId="{744485F2-56BD-4C69-A540-783FF149B1F4}" dt="2023-10-23T09:24:59.937" v="10670" actId="478"/>
          <ac:spMkLst>
            <pc:docMk/>
            <pc:sldMk cId="4203576136" sldId="317"/>
            <ac:spMk id="4" creationId="{25121120-25B0-5AFC-830A-77D74E9718E8}"/>
          </ac:spMkLst>
        </pc:spChg>
        <pc:spChg chg="add del mod">
          <ac:chgData name="M Zarif Wafiy (ED-DEL/DIGITAL)" userId="2504ba28-896b-48cf-b393-7b1099b7b531" providerId="ADAL" clId="{744485F2-56BD-4C69-A540-783FF149B1F4}" dt="2023-10-23T09:36:01.720" v="10683" actId="478"/>
          <ac:spMkLst>
            <pc:docMk/>
            <pc:sldMk cId="4203576136" sldId="317"/>
            <ac:spMk id="7" creationId="{DBAF6BCB-9194-1845-C7B0-C1ACB2921B81}"/>
          </ac:spMkLst>
        </pc:spChg>
        <pc:spChg chg="add del mod">
          <ac:chgData name="M Zarif Wafiy (ED-DEL/DIGITAL)" userId="2504ba28-896b-48cf-b393-7b1099b7b531" providerId="ADAL" clId="{744485F2-56BD-4C69-A540-783FF149B1F4}" dt="2023-10-23T09:25:02.918" v="10672" actId="478"/>
          <ac:spMkLst>
            <pc:docMk/>
            <pc:sldMk cId="4203576136" sldId="317"/>
            <ac:spMk id="9" creationId="{2D902681-1383-4FAC-1DE3-FC19A2DE4034}"/>
          </ac:spMkLst>
        </pc:spChg>
        <pc:spChg chg="add mod">
          <ac:chgData name="M Zarif Wafiy (ED-DEL/DIGITAL)" userId="2504ba28-896b-48cf-b393-7b1099b7b531" providerId="ADAL" clId="{744485F2-56BD-4C69-A540-783FF149B1F4}" dt="2023-10-23T09:25:00.222" v="10671"/>
          <ac:spMkLst>
            <pc:docMk/>
            <pc:sldMk cId="4203576136" sldId="317"/>
            <ac:spMk id="10" creationId="{4FE879E3-27EC-AA71-06AA-1779F58D528E}"/>
          </ac:spMkLst>
        </pc:spChg>
        <pc:spChg chg="add del mod">
          <ac:chgData name="M Zarif Wafiy (ED-DEL/DIGITAL)" userId="2504ba28-896b-48cf-b393-7b1099b7b531" providerId="ADAL" clId="{744485F2-56BD-4C69-A540-783FF149B1F4}" dt="2023-10-23T10:07:46.600" v="11122" actId="478"/>
          <ac:spMkLst>
            <pc:docMk/>
            <pc:sldMk cId="4203576136" sldId="317"/>
            <ac:spMk id="11" creationId="{609E4AB1-C724-1DFB-B1D0-EACC047719E5}"/>
          </ac:spMkLst>
        </pc:spChg>
        <pc:spChg chg="add del mod">
          <ac:chgData name="M Zarif Wafiy (ED-DEL/DIGITAL)" userId="2504ba28-896b-48cf-b393-7b1099b7b531" providerId="ADAL" clId="{744485F2-56BD-4C69-A540-783FF149B1F4}" dt="2023-10-23T09:36:04.026" v="10684" actId="478"/>
          <ac:spMkLst>
            <pc:docMk/>
            <pc:sldMk cId="4203576136" sldId="317"/>
            <ac:spMk id="13" creationId="{5086F4AA-E969-0C39-4820-D4F5F910B290}"/>
          </ac:spMkLst>
        </pc:spChg>
        <pc:spChg chg="add mod">
          <ac:chgData name="M Zarif Wafiy (ED-DEL/DIGITAL)" userId="2504ba28-896b-48cf-b393-7b1099b7b531" providerId="ADAL" clId="{744485F2-56BD-4C69-A540-783FF149B1F4}" dt="2023-10-23T10:03:05.147" v="11114" actId="20577"/>
          <ac:spMkLst>
            <pc:docMk/>
            <pc:sldMk cId="4203576136" sldId="317"/>
            <ac:spMk id="14" creationId="{948554F6-3216-5E60-B5D6-FA78A2AF48A5}"/>
          </ac:spMkLst>
        </pc:spChg>
        <pc:spChg chg="add mod">
          <ac:chgData name="M Zarif Wafiy (ED-DEL/DIGITAL)" userId="2504ba28-896b-48cf-b393-7b1099b7b531" providerId="ADAL" clId="{744485F2-56BD-4C69-A540-783FF149B1F4}" dt="2023-10-23T10:01:41.328" v="11049" actId="2711"/>
          <ac:spMkLst>
            <pc:docMk/>
            <pc:sldMk cId="4203576136" sldId="317"/>
            <ac:spMk id="15" creationId="{EAF72228-B922-05E0-D87A-5AB468905D3D}"/>
          </ac:spMkLst>
        </pc:spChg>
        <pc:spChg chg="add mod">
          <ac:chgData name="M Zarif Wafiy (ED-DEL/DIGITAL)" userId="2504ba28-896b-48cf-b393-7b1099b7b531" providerId="ADAL" clId="{744485F2-56BD-4C69-A540-783FF149B1F4}" dt="2023-10-23T10:02:18.662" v="11055" actId="113"/>
          <ac:spMkLst>
            <pc:docMk/>
            <pc:sldMk cId="4203576136" sldId="317"/>
            <ac:spMk id="17" creationId="{A47C9873-61B5-DDA3-6F47-B02C7F5F3926}"/>
          </ac:spMkLst>
        </pc:spChg>
        <pc:spChg chg="add mod">
          <ac:chgData name="M Zarif Wafiy (ED-DEL/DIGITAL)" userId="2504ba28-896b-48cf-b393-7b1099b7b531" providerId="ADAL" clId="{744485F2-56BD-4C69-A540-783FF149B1F4}" dt="2023-10-23T10:07:44.229" v="11121"/>
          <ac:spMkLst>
            <pc:docMk/>
            <pc:sldMk cId="4203576136" sldId="317"/>
            <ac:spMk id="18" creationId="{B076303D-DF60-F990-DFEB-CA382C540F9D}"/>
          </ac:spMkLst>
        </pc:spChg>
        <pc:spChg chg="add del mod">
          <ac:chgData name="M Zarif Wafiy (ED-DEL/DIGITAL)" userId="2504ba28-896b-48cf-b393-7b1099b7b531" providerId="ADAL" clId="{744485F2-56BD-4C69-A540-783FF149B1F4}" dt="2023-10-23T10:07:49.236" v="11123" actId="478"/>
          <ac:spMkLst>
            <pc:docMk/>
            <pc:sldMk cId="4203576136" sldId="317"/>
            <ac:spMk id="20" creationId="{893DE393-153A-8B95-4005-DFFECB1675F1}"/>
          </ac:spMkLst>
        </pc:spChg>
        <pc:picChg chg="del">
          <ac:chgData name="M Zarif Wafiy (ED-DEL/DIGITAL)" userId="2504ba28-896b-48cf-b393-7b1099b7b531" providerId="ADAL" clId="{744485F2-56BD-4C69-A540-783FF149B1F4}" dt="2023-10-11T06:04:11.091" v="8949" actId="478"/>
          <ac:picMkLst>
            <pc:docMk/>
            <pc:sldMk cId="4203576136" sldId="317"/>
            <ac:picMk id="6" creationId="{03E8FC12-C595-C70B-DD88-59DAF7BF4FF2}"/>
          </ac:picMkLst>
        </pc:picChg>
        <pc:picChg chg="add del mod">
          <ac:chgData name="M Zarif Wafiy (ED-DEL/DIGITAL)" userId="2504ba28-896b-48cf-b393-7b1099b7b531" providerId="ADAL" clId="{744485F2-56BD-4C69-A540-783FF149B1F4}" dt="2023-10-23T09:36:01.720" v="10683" actId="478"/>
          <ac:picMkLst>
            <pc:docMk/>
            <pc:sldMk cId="4203576136" sldId="317"/>
            <ac:picMk id="8" creationId="{C7062106-A91F-D11D-FF01-B0EEA59CF762}"/>
          </ac:picMkLst>
        </pc:picChg>
        <pc:picChg chg="add mod">
          <ac:chgData name="M Zarif Wafiy (ED-DEL/DIGITAL)" userId="2504ba28-896b-48cf-b393-7b1099b7b531" providerId="ADAL" clId="{744485F2-56BD-4C69-A540-783FF149B1F4}" dt="2023-10-23T10:01:24.862" v="11046" actId="1076"/>
          <ac:picMkLst>
            <pc:docMk/>
            <pc:sldMk cId="4203576136" sldId="317"/>
            <ac:picMk id="1026" creationId="{64E17AF7-4042-5A7D-2C16-E5836874FF25}"/>
          </ac:picMkLst>
        </pc:picChg>
        <pc:picChg chg="add del mod">
          <ac:chgData name="M Zarif Wafiy (ED-DEL/DIGITAL)" userId="2504ba28-896b-48cf-b393-7b1099b7b531" providerId="ADAL" clId="{744485F2-56BD-4C69-A540-783FF149B1F4}" dt="2023-10-11T06:16:49.937" v="9108" actId="478"/>
          <ac:picMkLst>
            <pc:docMk/>
            <pc:sldMk cId="4203576136" sldId="317"/>
            <ac:picMk id="1026" creationId="{EAAC1E2D-0D3D-F627-CC75-586C16FBEADC}"/>
          </ac:picMkLst>
        </pc:picChg>
      </pc:sldChg>
      <pc:sldChg chg="addSp delSp modSp new mod ord modClrScheme chgLayout">
        <pc:chgData name="M Zarif Wafiy (ED-DEL/DIGITAL)" userId="2504ba28-896b-48cf-b393-7b1099b7b531" providerId="ADAL" clId="{744485F2-56BD-4C69-A540-783FF149B1F4}" dt="2023-10-23T10:11:03.910" v="11171" actId="14100"/>
        <pc:sldMkLst>
          <pc:docMk/>
          <pc:sldMk cId="3998923619" sldId="318"/>
        </pc:sldMkLst>
        <pc:spChg chg="del mod">
          <ac:chgData name="M Zarif Wafiy (ED-DEL/DIGITAL)" userId="2504ba28-896b-48cf-b393-7b1099b7b531" providerId="ADAL" clId="{744485F2-56BD-4C69-A540-783FF149B1F4}" dt="2023-10-18T06:13:44.587" v="9840" actId="478"/>
          <ac:spMkLst>
            <pc:docMk/>
            <pc:sldMk cId="3998923619" sldId="318"/>
            <ac:spMk id="2" creationId="{1FC02F73-9DB8-DAEF-B407-237EBE9E6F4F}"/>
          </ac:spMkLst>
        </pc:spChg>
        <pc:spChg chg="add mod">
          <ac:chgData name="M Zarif Wafiy (ED-DEL/DIGITAL)" userId="2504ba28-896b-48cf-b393-7b1099b7b531" providerId="ADAL" clId="{744485F2-56BD-4C69-A540-783FF149B1F4}" dt="2023-10-23T10:10:33.765" v="11162" actId="14100"/>
          <ac:spMkLst>
            <pc:docMk/>
            <pc:sldMk cId="3998923619" sldId="318"/>
            <ac:spMk id="2" creationId="{D8607DB0-26B3-E03E-852C-38FD7210B3DA}"/>
          </ac:spMkLst>
        </pc:spChg>
        <pc:spChg chg="mod">
          <ac:chgData name="M Zarif Wafiy (ED-DEL/DIGITAL)" userId="2504ba28-896b-48cf-b393-7b1099b7b531" providerId="ADAL" clId="{744485F2-56BD-4C69-A540-783FF149B1F4}" dt="2023-10-23T10:10:53.141" v="11168" actId="1076"/>
          <ac:spMkLst>
            <pc:docMk/>
            <pc:sldMk cId="3998923619" sldId="318"/>
            <ac:spMk id="3" creationId="{48FFD801-DFA3-0FD9-9F60-89A760F88847}"/>
          </ac:spMkLst>
        </pc:spChg>
        <pc:spChg chg="add mod">
          <ac:chgData name="M Zarif Wafiy (ED-DEL/DIGITAL)" userId="2504ba28-896b-48cf-b393-7b1099b7b531" providerId="ADAL" clId="{744485F2-56BD-4C69-A540-783FF149B1F4}" dt="2023-10-23T10:10:37.109" v="11163" actId="14100"/>
          <ac:spMkLst>
            <pc:docMk/>
            <pc:sldMk cId="3998923619" sldId="318"/>
            <ac:spMk id="4" creationId="{FB09ABDD-7011-9B1C-0CA6-DCB64481B54D}"/>
          </ac:spMkLst>
        </pc:spChg>
        <pc:spChg chg="add mod">
          <ac:chgData name="M Zarif Wafiy (ED-DEL/DIGITAL)" userId="2504ba28-896b-48cf-b393-7b1099b7b531" providerId="ADAL" clId="{744485F2-56BD-4C69-A540-783FF149B1F4}" dt="2023-10-23T10:11:03.910" v="11171" actId="14100"/>
          <ac:spMkLst>
            <pc:docMk/>
            <pc:sldMk cId="3998923619" sldId="318"/>
            <ac:spMk id="5" creationId="{1EF190B5-BF98-8577-D02D-15E969B1466D}"/>
          </ac:spMkLst>
        </pc:spChg>
        <pc:spChg chg="add del mod">
          <ac:chgData name="M Zarif Wafiy (ED-DEL/DIGITAL)" userId="2504ba28-896b-48cf-b393-7b1099b7b531" providerId="ADAL" clId="{744485F2-56BD-4C69-A540-783FF149B1F4}" dt="2023-10-18T06:13:48.160" v="9842" actId="26606"/>
          <ac:spMkLst>
            <pc:docMk/>
            <pc:sldMk cId="3998923619" sldId="318"/>
            <ac:spMk id="5" creationId="{47257D09-C6EA-A352-CA81-60A9EFF1D214}"/>
          </ac:spMkLst>
        </pc:spChg>
        <pc:spChg chg="add del mod">
          <ac:chgData name="M Zarif Wafiy (ED-DEL/DIGITAL)" userId="2504ba28-896b-48cf-b393-7b1099b7b531" providerId="ADAL" clId="{744485F2-56BD-4C69-A540-783FF149B1F4}" dt="2023-10-23T10:10:53.141" v="11168" actId="1076"/>
          <ac:spMkLst>
            <pc:docMk/>
            <pc:sldMk cId="3998923619" sldId="318"/>
            <ac:spMk id="10" creationId="{517905AE-8053-DF20-FB27-D3A1C09270C1}"/>
          </ac:spMkLst>
        </pc:spChg>
        <pc:spChg chg="add mod">
          <ac:chgData name="M Zarif Wafiy (ED-DEL/DIGITAL)" userId="2504ba28-896b-48cf-b393-7b1099b7b531" providerId="ADAL" clId="{744485F2-56BD-4C69-A540-783FF149B1F4}" dt="2023-10-18T08:03:29.348" v="10237" actId="1076"/>
          <ac:spMkLst>
            <pc:docMk/>
            <pc:sldMk cId="3998923619" sldId="318"/>
            <ac:spMk id="11" creationId="{EF1DCBD4-1276-20A2-6305-ECDF15367AEB}"/>
          </ac:spMkLst>
        </pc:spChg>
        <pc:spChg chg="add mod">
          <ac:chgData name="M Zarif Wafiy (ED-DEL/DIGITAL)" userId="2504ba28-896b-48cf-b393-7b1099b7b531" providerId="ADAL" clId="{744485F2-56BD-4C69-A540-783FF149B1F4}" dt="2023-10-18T08:03:29.348" v="10237" actId="1076"/>
          <ac:spMkLst>
            <pc:docMk/>
            <pc:sldMk cId="3998923619" sldId="318"/>
            <ac:spMk id="12" creationId="{C66B4D4E-5D69-43CB-821E-CA2985F04E2F}"/>
          </ac:spMkLst>
        </pc:spChg>
        <pc:picChg chg="add del mod">
          <ac:chgData name="M Zarif Wafiy (ED-DEL/DIGITAL)" userId="2504ba28-896b-48cf-b393-7b1099b7b531" providerId="ADAL" clId="{744485F2-56BD-4C69-A540-783FF149B1F4}" dt="2023-10-18T06:15:05.826" v="9847" actId="478"/>
          <ac:picMkLst>
            <pc:docMk/>
            <pc:sldMk cId="3998923619" sldId="318"/>
            <ac:picMk id="7" creationId="{3892EADD-BE1E-847D-E3B3-F4A4BDB5845C}"/>
          </ac:picMkLst>
        </pc:picChg>
        <pc:picChg chg="add mod">
          <ac:chgData name="M Zarif Wafiy (ED-DEL/DIGITAL)" userId="2504ba28-896b-48cf-b393-7b1099b7b531" providerId="ADAL" clId="{744485F2-56BD-4C69-A540-783FF149B1F4}" dt="2023-10-18T08:03:29.348" v="10237" actId="1076"/>
          <ac:picMkLst>
            <pc:docMk/>
            <pc:sldMk cId="3998923619" sldId="318"/>
            <ac:picMk id="9" creationId="{4D353C5A-C6D5-BC3D-43B6-9A597B6CFF65}"/>
          </ac:picMkLst>
        </pc:picChg>
        <pc:cxnChg chg="add mod">
          <ac:chgData name="M Zarif Wafiy (ED-DEL/DIGITAL)" userId="2504ba28-896b-48cf-b393-7b1099b7b531" providerId="ADAL" clId="{744485F2-56BD-4C69-A540-783FF149B1F4}" dt="2023-10-18T08:03:29.348" v="10237" actId="1076"/>
          <ac:cxnSpMkLst>
            <pc:docMk/>
            <pc:sldMk cId="3998923619" sldId="318"/>
            <ac:cxnSpMk id="14" creationId="{F879ECBD-8A9F-2855-3FC5-33A57A7C0095}"/>
          </ac:cxnSpMkLst>
        </pc:cxnChg>
        <pc:cxnChg chg="add mod">
          <ac:chgData name="M Zarif Wafiy (ED-DEL/DIGITAL)" userId="2504ba28-896b-48cf-b393-7b1099b7b531" providerId="ADAL" clId="{744485F2-56BD-4C69-A540-783FF149B1F4}" dt="2023-10-18T08:03:29.348" v="10237" actId="1076"/>
          <ac:cxnSpMkLst>
            <pc:docMk/>
            <pc:sldMk cId="3998923619" sldId="318"/>
            <ac:cxnSpMk id="16" creationId="{701CB011-C656-928D-459C-BC7E812AF961}"/>
          </ac:cxnSpMkLst>
        </pc:cxnChg>
      </pc:sldChg>
      <pc:sldChg chg="addSp delSp modSp new mod modClrScheme chgLayout">
        <pc:chgData name="M Zarif Wafiy (ED-DEL/DIGITAL)" userId="2504ba28-896b-48cf-b393-7b1099b7b531" providerId="ADAL" clId="{744485F2-56BD-4C69-A540-783FF149B1F4}" dt="2023-10-23T10:12:24.301" v="11188" actId="1076"/>
        <pc:sldMkLst>
          <pc:docMk/>
          <pc:sldMk cId="2068124586" sldId="319"/>
        </pc:sldMkLst>
        <pc:spChg chg="del">
          <ac:chgData name="M Zarif Wafiy (ED-DEL/DIGITAL)" userId="2504ba28-896b-48cf-b393-7b1099b7b531" providerId="ADAL" clId="{744485F2-56BD-4C69-A540-783FF149B1F4}" dt="2023-10-18T05:56:19.814" v="9810" actId="478"/>
          <ac:spMkLst>
            <pc:docMk/>
            <pc:sldMk cId="2068124586" sldId="319"/>
            <ac:spMk id="2" creationId="{AEB6584D-04E5-3FE2-83D9-84C1129ECF93}"/>
          </ac:spMkLst>
        </pc:spChg>
        <pc:spChg chg="add del mod ord">
          <ac:chgData name="M Zarif Wafiy (ED-DEL/DIGITAL)" userId="2504ba28-896b-48cf-b393-7b1099b7b531" providerId="ADAL" clId="{744485F2-56BD-4C69-A540-783FF149B1F4}" dt="2023-10-23T10:08:58.685" v="11138" actId="478"/>
          <ac:spMkLst>
            <pc:docMk/>
            <pc:sldMk cId="2068124586" sldId="319"/>
            <ac:spMk id="2" creationId="{F1BF080B-A7C0-CE94-F89F-57754BA649E6}"/>
          </ac:spMkLst>
        </pc:spChg>
        <pc:spChg chg="del">
          <ac:chgData name="M Zarif Wafiy (ED-DEL/DIGITAL)" userId="2504ba28-896b-48cf-b393-7b1099b7b531" providerId="ADAL" clId="{744485F2-56BD-4C69-A540-783FF149B1F4}" dt="2023-10-18T05:56:21.209" v="9811" actId="478"/>
          <ac:spMkLst>
            <pc:docMk/>
            <pc:sldMk cId="2068124586" sldId="319"/>
            <ac:spMk id="3" creationId="{6342911B-5C15-A404-7112-E71D1CCF24D9}"/>
          </ac:spMkLst>
        </pc:spChg>
        <pc:spChg chg="add del">
          <ac:chgData name="M Zarif Wafiy (ED-DEL/DIGITAL)" userId="2504ba28-896b-48cf-b393-7b1099b7b531" providerId="ADAL" clId="{744485F2-56BD-4C69-A540-783FF149B1F4}" dt="2023-10-23T10:09:35.928" v="11150" actId="478"/>
          <ac:spMkLst>
            <pc:docMk/>
            <pc:sldMk cId="2068124586" sldId="319"/>
            <ac:spMk id="3" creationId="{B961A9EF-FA2E-4229-30AD-80DEF2B932BE}"/>
          </ac:spMkLst>
        </pc:spChg>
        <pc:spChg chg="del">
          <ac:chgData name="M Zarif Wafiy (ED-DEL/DIGITAL)" userId="2504ba28-896b-48cf-b393-7b1099b7b531" providerId="ADAL" clId="{744485F2-56BD-4C69-A540-783FF149B1F4}" dt="2023-10-18T05:56:22.421" v="9812" actId="478"/>
          <ac:spMkLst>
            <pc:docMk/>
            <pc:sldMk cId="2068124586" sldId="319"/>
            <ac:spMk id="4" creationId="{85383950-6A9B-E216-F96C-802D9631B120}"/>
          </ac:spMkLst>
        </pc:spChg>
        <pc:spChg chg="add del">
          <ac:chgData name="M Zarif Wafiy (ED-DEL/DIGITAL)" userId="2504ba28-896b-48cf-b393-7b1099b7b531" providerId="ADAL" clId="{744485F2-56BD-4C69-A540-783FF149B1F4}" dt="2023-10-23T10:09:16.326" v="11141" actId="478"/>
          <ac:spMkLst>
            <pc:docMk/>
            <pc:sldMk cId="2068124586" sldId="319"/>
            <ac:spMk id="4" creationId="{95B24DAF-6CCA-1032-1E9C-74A8F11B8BBA}"/>
          </ac:spMkLst>
        </pc:spChg>
        <pc:spChg chg="add del mod">
          <ac:chgData name="M Zarif Wafiy (ED-DEL/DIGITAL)" userId="2504ba28-896b-48cf-b393-7b1099b7b531" providerId="ADAL" clId="{744485F2-56BD-4C69-A540-783FF149B1F4}" dt="2023-10-23T10:09:35.928" v="11150" actId="478"/>
          <ac:spMkLst>
            <pc:docMk/>
            <pc:sldMk cId="2068124586" sldId="319"/>
            <ac:spMk id="5" creationId="{FD48CECB-92F7-DD76-0A76-2955F84B7CEA}"/>
          </ac:spMkLst>
        </pc:spChg>
        <pc:spChg chg="add mod">
          <ac:chgData name="M Zarif Wafiy (ED-DEL/DIGITAL)" userId="2504ba28-896b-48cf-b393-7b1099b7b531" providerId="ADAL" clId="{744485F2-56BD-4C69-A540-783FF149B1F4}" dt="2023-10-23T10:11:56.420" v="11179" actId="1076"/>
          <ac:spMkLst>
            <pc:docMk/>
            <pc:sldMk cId="2068124586" sldId="319"/>
            <ac:spMk id="7" creationId="{E1AB1AE8-E9DF-ED04-A7D4-E092F1194B97}"/>
          </ac:spMkLst>
        </pc:spChg>
        <pc:spChg chg="add del mod">
          <ac:chgData name="M Zarif Wafiy (ED-DEL/DIGITAL)" userId="2504ba28-896b-48cf-b393-7b1099b7b531" providerId="ADAL" clId="{744485F2-56BD-4C69-A540-783FF149B1F4}" dt="2023-10-23T10:09:35.928" v="11150" actId="478"/>
          <ac:spMkLst>
            <pc:docMk/>
            <pc:sldMk cId="2068124586" sldId="319"/>
            <ac:spMk id="8" creationId="{E4D0F488-F544-4AC2-DA86-FFBDA3ED16EE}"/>
          </ac:spMkLst>
        </pc:spChg>
        <pc:spChg chg="add mod">
          <ac:chgData name="M Zarif Wafiy (ED-DEL/DIGITAL)" userId="2504ba28-896b-48cf-b393-7b1099b7b531" providerId="ADAL" clId="{744485F2-56BD-4C69-A540-783FF149B1F4}" dt="2023-10-23T10:11:54.148" v="11178" actId="14100"/>
          <ac:spMkLst>
            <pc:docMk/>
            <pc:sldMk cId="2068124586" sldId="319"/>
            <ac:spMk id="9" creationId="{4A210189-C45A-0DC7-D4F8-009B55CA19E6}"/>
          </ac:spMkLst>
        </pc:spChg>
        <pc:spChg chg="add mod">
          <ac:chgData name="M Zarif Wafiy (ED-DEL/DIGITAL)" userId="2504ba28-896b-48cf-b393-7b1099b7b531" providerId="ADAL" clId="{744485F2-56BD-4C69-A540-783FF149B1F4}" dt="2023-10-23T10:12:07.213" v="11181" actId="14100"/>
          <ac:spMkLst>
            <pc:docMk/>
            <pc:sldMk cId="2068124586" sldId="319"/>
            <ac:spMk id="10" creationId="{DC34552F-97C2-B03B-9FE3-421EF6E7B5A2}"/>
          </ac:spMkLst>
        </pc:spChg>
        <pc:spChg chg="add mod">
          <ac:chgData name="M Zarif Wafiy (ED-DEL/DIGITAL)" userId="2504ba28-896b-48cf-b393-7b1099b7b531" providerId="ADAL" clId="{744485F2-56BD-4C69-A540-783FF149B1F4}" dt="2023-10-23T10:12:00.621" v="11180" actId="14100"/>
          <ac:spMkLst>
            <pc:docMk/>
            <pc:sldMk cId="2068124586" sldId="319"/>
            <ac:spMk id="11" creationId="{33DE3AB3-E7D2-1184-F833-1F435C205F74}"/>
          </ac:spMkLst>
        </pc:spChg>
        <pc:spChg chg="add del mod">
          <ac:chgData name="M Zarif Wafiy (ED-DEL/DIGITAL)" userId="2504ba28-896b-48cf-b393-7b1099b7b531" providerId="ADAL" clId="{744485F2-56BD-4C69-A540-783FF149B1F4}" dt="2023-10-23T10:12:12.264" v="11184" actId="478"/>
          <ac:spMkLst>
            <pc:docMk/>
            <pc:sldMk cId="2068124586" sldId="319"/>
            <ac:spMk id="12" creationId="{65BF5E6E-95F2-6E13-36AB-BF5EC8A4E3CB}"/>
          </ac:spMkLst>
        </pc:spChg>
        <pc:spChg chg="add mod">
          <ac:chgData name="M Zarif Wafiy (ED-DEL/DIGITAL)" userId="2504ba28-896b-48cf-b393-7b1099b7b531" providerId="ADAL" clId="{744485F2-56BD-4C69-A540-783FF149B1F4}" dt="2023-10-23T10:12:24.301" v="11188" actId="1076"/>
          <ac:spMkLst>
            <pc:docMk/>
            <pc:sldMk cId="2068124586" sldId="319"/>
            <ac:spMk id="13" creationId="{31C892AB-5A7A-DD65-DAB4-98327BE20F11}"/>
          </ac:spMkLst>
        </pc:spChg>
        <pc:picChg chg="add mod">
          <ac:chgData name="M Zarif Wafiy (ED-DEL/DIGITAL)" userId="2504ba28-896b-48cf-b393-7b1099b7b531" providerId="ADAL" clId="{744485F2-56BD-4C69-A540-783FF149B1F4}" dt="2023-10-23T10:09:49.477" v="11154" actId="1076"/>
          <ac:picMkLst>
            <pc:docMk/>
            <pc:sldMk cId="2068124586" sldId="319"/>
            <ac:picMk id="6" creationId="{30738E47-E12F-7EC0-1879-EFB16E80338C}"/>
          </ac:picMkLst>
        </pc:picChg>
      </pc:sldChg>
      <pc:sldChg chg="addSp delSp modSp new mod modClrScheme chgLayout">
        <pc:chgData name="M Zarif Wafiy (ED-DEL/DIGITAL)" userId="2504ba28-896b-48cf-b393-7b1099b7b531" providerId="ADAL" clId="{744485F2-56BD-4C69-A540-783FF149B1F4}" dt="2023-10-23T10:23:31.706" v="11296"/>
        <pc:sldMkLst>
          <pc:docMk/>
          <pc:sldMk cId="2690141382" sldId="320"/>
        </pc:sldMkLst>
        <pc:spChg chg="add mod">
          <ac:chgData name="M Zarif Wafiy (ED-DEL/DIGITAL)" userId="2504ba28-896b-48cf-b393-7b1099b7b531" providerId="ADAL" clId="{744485F2-56BD-4C69-A540-783FF149B1F4}" dt="2023-10-23T10:23:31.706" v="11296"/>
          <ac:spMkLst>
            <pc:docMk/>
            <pc:sldMk cId="2690141382" sldId="320"/>
            <ac:spMk id="2" creationId="{5043591D-2550-75E0-4B10-668A43104F4B}"/>
          </ac:spMkLst>
        </pc:spChg>
        <pc:spChg chg="del">
          <ac:chgData name="M Zarif Wafiy (ED-DEL/DIGITAL)" userId="2504ba28-896b-48cf-b393-7b1099b7b531" providerId="ADAL" clId="{744485F2-56BD-4C69-A540-783FF149B1F4}" dt="2023-10-23T08:16:46.258" v="10400" actId="478"/>
          <ac:spMkLst>
            <pc:docMk/>
            <pc:sldMk cId="2690141382" sldId="320"/>
            <ac:spMk id="2" creationId="{D2FAC53F-E6FF-1361-0D18-BBBE95F96D98}"/>
          </ac:spMkLst>
        </pc:spChg>
        <pc:spChg chg="del">
          <ac:chgData name="M Zarif Wafiy (ED-DEL/DIGITAL)" userId="2504ba28-896b-48cf-b393-7b1099b7b531" providerId="ADAL" clId="{744485F2-56BD-4C69-A540-783FF149B1F4}" dt="2023-10-23T08:16:45.126" v="10399" actId="478"/>
          <ac:spMkLst>
            <pc:docMk/>
            <pc:sldMk cId="2690141382" sldId="320"/>
            <ac:spMk id="3" creationId="{C56B27E7-A377-9985-35D1-ADE53CE3FD4C}"/>
          </ac:spMkLst>
        </pc:spChg>
        <pc:spChg chg="add mod ord">
          <ac:chgData name="M Zarif Wafiy (ED-DEL/DIGITAL)" userId="2504ba28-896b-48cf-b393-7b1099b7b531" providerId="ADAL" clId="{744485F2-56BD-4C69-A540-783FF149B1F4}" dt="2023-10-23T08:40:05.185" v="10581" actId="1076"/>
          <ac:spMkLst>
            <pc:docMk/>
            <pc:sldMk cId="2690141382" sldId="320"/>
            <ac:spMk id="8" creationId="{2AA0EEE1-EC2A-28EF-AE91-9C97F5EE7CCD}"/>
          </ac:spMkLst>
        </pc:spChg>
        <pc:spChg chg="add del mod">
          <ac:chgData name="M Zarif Wafiy (ED-DEL/DIGITAL)" userId="2504ba28-896b-48cf-b393-7b1099b7b531" providerId="ADAL" clId="{744485F2-56BD-4C69-A540-783FF149B1F4}" dt="2023-10-23T08:32:24.518" v="10413" actId="478"/>
          <ac:spMkLst>
            <pc:docMk/>
            <pc:sldMk cId="2690141382" sldId="320"/>
            <ac:spMk id="9" creationId="{C7EABB5B-AB99-6739-17A1-5F40A2329870}"/>
          </ac:spMkLst>
        </pc:spChg>
        <pc:spChg chg="add del mod">
          <ac:chgData name="M Zarif Wafiy (ED-DEL/DIGITAL)" userId="2504ba28-896b-48cf-b393-7b1099b7b531" providerId="ADAL" clId="{744485F2-56BD-4C69-A540-783FF149B1F4}" dt="2023-10-23T08:32:28.050" v="10415" actId="478"/>
          <ac:spMkLst>
            <pc:docMk/>
            <pc:sldMk cId="2690141382" sldId="320"/>
            <ac:spMk id="10" creationId="{145D3C7B-0310-F1CE-48D8-0EF2A1FDD835}"/>
          </ac:spMkLst>
        </pc:spChg>
        <pc:spChg chg="add mod ord">
          <ac:chgData name="M Zarif Wafiy (ED-DEL/DIGITAL)" userId="2504ba28-896b-48cf-b393-7b1099b7b531" providerId="ADAL" clId="{744485F2-56BD-4C69-A540-783FF149B1F4}" dt="2023-10-23T08:40:05.185" v="10581" actId="1076"/>
          <ac:spMkLst>
            <pc:docMk/>
            <pc:sldMk cId="2690141382" sldId="320"/>
            <ac:spMk id="11" creationId="{03155EE9-87F0-B9B4-5BFF-5B19801C1F30}"/>
          </ac:spMkLst>
        </pc:spChg>
        <pc:spChg chg="add mod">
          <ac:chgData name="M Zarif Wafiy (ED-DEL/DIGITAL)" userId="2504ba28-896b-48cf-b393-7b1099b7b531" providerId="ADAL" clId="{744485F2-56BD-4C69-A540-783FF149B1F4}" dt="2023-10-23T08:40:05.185" v="10581" actId="1076"/>
          <ac:spMkLst>
            <pc:docMk/>
            <pc:sldMk cId="2690141382" sldId="320"/>
            <ac:spMk id="12" creationId="{925A63E5-22B7-31B7-D8A9-8F40A9A4387A}"/>
          </ac:spMkLst>
        </pc:spChg>
        <pc:spChg chg="add del mod">
          <ac:chgData name="M Zarif Wafiy (ED-DEL/DIGITAL)" userId="2504ba28-896b-48cf-b393-7b1099b7b531" providerId="ADAL" clId="{744485F2-56BD-4C69-A540-783FF149B1F4}" dt="2023-10-23T08:37:04.243" v="10475"/>
          <ac:spMkLst>
            <pc:docMk/>
            <pc:sldMk cId="2690141382" sldId="320"/>
            <ac:spMk id="13" creationId="{B9FBB0D2-B738-54C2-7EFD-0451797222A7}"/>
          </ac:spMkLst>
        </pc:spChg>
        <pc:spChg chg="add mod">
          <ac:chgData name="M Zarif Wafiy (ED-DEL/DIGITAL)" userId="2504ba28-896b-48cf-b393-7b1099b7b531" providerId="ADAL" clId="{744485F2-56BD-4C69-A540-783FF149B1F4}" dt="2023-10-23T08:40:05.185" v="10581" actId="1076"/>
          <ac:spMkLst>
            <pc:docMk/>
            <pc:sldMk cId="2690141382" sldId="320"/>
            <ac:spMk id="14" creationId="{8B2ACFA1-6704-BC3A-5DD5-A779EFD7B69F}"/>
          </ac:spMkLst>
        </pc:spChg>
        <pc:spChg chg="add mod">
          <ac:chgData name="M Zarif Wafiy (ED-DEL/DIGITAL)" userId="2504ba28-896b-48cf-b393-7b1099b7b531" providerId="ADAL" clId="{744485F2-56BD-4C69-A540-783FF149B1F4}" dt="2023-10-23T08:40:18.713" v="10584" actId="14100"/>
          <ac:spMkLst>
            <pc:docMk/>
            <pc:sldMk cId="2690141382" sldId="320"/>
            <ac:spMk id="15" creationId="{BC64E0D4-ACF9-18A2-6C24-F401045BF7C6}"/>
          </ac:spMkLst>
        </pc:spChg>
        <pc:spChg chg="add del mod">
          <ac:chgData name="M Zarif Wafiy (ED-DEL/DIGITAL)" userId="2504ba28-896b-48cf-b393-7b1099b7b531" providerId="ADAL" clId="{744485F2-56BD-4C69-A540-783FF149B1F4}" dt="2023-10-23T08:40:33.748" v="10588"/>
          <ac:spMkLst>
            <pc:docMk/>
            <pc:sldMk cId="2690141382" sldId="320"/>
            <ac:spMk id="16" creationId="{CA14BA17-ED0A-43BB-12C0-1F5250118D28}"/>
          </ac:spMkLst>
        </pc:spChg>
        <pc:spChg chg="add del mod">
          <ac:chgData name="M Zarif Wafiy (ED-DEL/DIGITAL)" userId="2504ba28-896b-48cf-b393-7b1099b7b531" providerId="ADAL" clId="{744485F2-56BD-4C69-A540-783FF149B1F4}" dt="2023-10-23T08:40:48.150" v="10592" actId="478"/>
          <ac:spMkLst>
            <pc:docMk/>
            <pc:sldMk cId="2690141382" sldId="320"/>
            <ac:spMk id="17" creationId="{BD6EB2D4-7C06-17EC-B98C-B45F33D4C64F}"/>
          </ac:spMkLst>
        </pc:spChg>
        <pc:spChg chg="add del mod">
          <ac:chgData name="M Zarif Wafiy (ED-DEL/DIGITAL)" userId="2504ba28-896b-48cf-b393-7b1099b7b531" providerId="ADAL" clId="{744485F2-56BD-4C69-A540-783FF149B1F4}" dt="2023-10-23T08:40:51.791" v="10593" actId="478"/>
          <ac:spMkLst>
            <pc:docMk/>
            <pc:sldMk cId="2690141382" sldId="320"/>
            <ac:spMk id="19" creationId="{A615FAB1-4D23-8ACB-5B5E-555950D80B10}"/>
          </ac:spMkLst>
        </pc:spChg>
        <pc:picChg chg="add del mod">
          <ac:chgData name="M Zarif Wafiy (ED-DEL/DIGITAL)" userId="2504ba28-896b-48cf-b393-7b1099b7b531" providerId="ADAL" clId="{744485F2-56BD-4C69-A540-783FF149B1F4}" dt="2023-10-23T08:30:17.116" v="10403" actId="478"/>
          <ac:picMkLst>
            <pc:docMk/>
            <pc:sldMk cId="2690141382" sldId="320"/>
            <ac:picMk id="5" creationId="{8740D482-6E62-FA34-4FBF-0DAB4A7C14E9}"/>
          </ac:picMkLst>
        </pc:picChg>
        <pc:picChg chg="add mod ord">
          <ac:chgData name="M Zarif Wafiy (ED-DEL/DIGITAL)" userId="2504ba28-896b-48cf-b393-7b1099b7b531" providerId="ADAL" clId="{744485F2-56BD-4C69-A540-783FF149B1F4}" dt="2023-10-23T08:40:05.185" v="10581" actId="1076"/>
          <ac:picMkLst>
            <pc:docMk/>
            <pc:sldMk cId="2690141382" sldId="320"/>
            <ac:picMk id="7" creationId="{DFCEFCB7-DB10-9ADF-8650-C11B214D732C}"/>
          </ac:picMkLst>
        </pc:picChg>
      </pc:sldChg>
      <pc:sldMasterChg chg="delSldLayout">
        <pc:chgData name="M Zarif Wafiy (ED-DEL/DIGITAL)" userId="2504ba28-896b-48cf-b393-7b1099b7b531" providerId="ADAL" clId="{744485F2-56BD-4C69-A540-783FF149B1F4}" dt="2023-10-09T03:07:55.778" v="4404" actId="47"/>
        <pc:sldMasterMkLst>
          <pc:docMk/>
          <pc:sldMasterMk cId="4258648156" sldId="2147483648"/>
        </pc:sldMasterMkLst>
        <pc:sldLayoutChg chg="del">
          <pc:chgData name="M Zarif Wafiy (ED-DEL/DIGITAL)" userId="2504ba28-896b-48cf-b393-7b1099b7b531" providerId="ADAL" clId="{744485F2-56BD-4C69-A540-783FF149B1F4}" dt="2023-10-03T09:17:46.191" v="2357" actId="2696"/>
          <pc:sldLayoutMkLst>
            <pc:docMk/>
            <pc:sldMasterMk cId="4258648156" sldId="2147483648"/>
            <pc:sldLayoutMk cId="1494684139" sldId="2147483663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9T03:07:55.778" v="4404" actId="47"/>
          <pc:sldLayoutMkLst>
            <pc:docMk/>
            <pc:sldMasterMk cId="4258648156" sldId="2147483648"/>
            <pc:sldLayoutMk cId="1662960020" sldId="2147483667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07.313" v="636" actId="47"/>
          <pc:sldLayoutMkLst>
            <pc:docMk/>
            <pc:sldMasterMk cId="4258648156" sldId="2147483648"/>
            <pc:sldLayoutMk cId="2288560772" sldId="2147483668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07.894" v="637" actId="47"/>
          <pc:sldLayoutMkLst>
            <pc:docMk/>
            <pc:sldMasterMk cId="4258648156" sldId="2147483648"/>
            <pc:sldLayoutMk cId="1905651836" sldId="2147483669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08.402" v="638" actId="47"/>
          <pc:sldLayoutMkLst>
            <pc:docMk/>
            <pc:sldMasterMk cId="4258648156" sldId="2147483648"/>
            <pc:sldLayoutMk cId="3071178422" sldId="2147483670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09.227" v="639" actId="47"/>
          <pc:sldLayoutMkLst>
            <pc:docMk/>
            <pc:sldMasterMk cId="4258648156" sldId="2147483648"/>
            <pc:sldLayoutMk cId="378594628" sldId="2147483671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13.359" v="640" actId="47"/>
          <pc:sldLayoutMkLst>
            <pc:docMk/>
            <pc:sldMasterMk cId="4258648156" sldId="2147483648"/>
            <pc:sldLayoutMk cId="4107872133" sldId="2147483672"/>
          </pc:sldLayoutMkLst>
        </pc:sldLayoutChg>
      </pc:sldMasterChg>
    </pc:docChg>
  </pc:docChgLst>
  <pc:docChgLst>
    <pc:chgData name="Ilmi Nadhrah binti Katiman (ED/DIGITAL)" userId="S::ilminadhrah.katima@petronas.com::53e49ffe-70ac-4569-b195-60aab1977f5f" providerId="AD" clId="Web-{A75A19D8-67E3-9F59-CC53-2B7A9C118EAD}"/>
    <pc:docChg chg="modSld">
      <pc:chgData name="Ilmi Nadhrah binti Katiman (ED/DIGITAL)" userId="S::ilminadhrah.katima@petronas.com::53e49ffe-70ac-4569-b195-60aab1977f5f" providerId="AD" clId="Web-{A75A19D8-67E3-9F59-CC53-2B7A9C118EAD}" dt="2024-01-09T07:58:57.121" v="4" actId="1076"/>
      <pc:docMkLst>
        <pc:docMk/>
      </pc:docMkLst>
      <pc:sldChg chg="modSp">
        <pc:chgData name="Ilmi Nadhrah binti Katiman (ED/DIGITAL)" userId="S::ilminadhrah.katima@petronas.com::53e49ffe-70ac-4569-b195-60aab1977f5f" providerId="AD" clId="Web-{A75A19D8-67E3-9F59-CC53-2B7A9C118EAD}" dt="2024-01-09T07:58:57.121" v="4" actId="1076"/>
        <pc:sldMkLst>
          <pc:docMk/>
          <pc:sldMk cId="3242153818" sldId="2147479928"/>
        </pc:sldMkLst>
        <pc:spChg chg="mod">
          <ac:chgData name="Ilmi Nadhrah binti Katiman (ED/DIGITAL)" userId="S::ilminadhrah.katima@petronas.com::53e49ffe-70ac-4569-b195-60aab1977f5f" providerId="AD" clId="Web-{A75A19D8-67E3-9F59-CC53-2B7A9C118EAD}" dt="2024-01-09T07:58:57.121" v="4" actId="1076"/>
          <ac:spMkLst>
            <pc:docMk/>
            <pc:sldMk cId="3242153818" sldId="2147479928"/>
            <ac:spMk id="11" creationId="{20DAF814-8972-C169-F437-72825452886A}"/>
          </ac:spMkLst>
        </pc:spChg>
      </pc:sldChg>
    </pc:docChg>
  </pc:docChgLst>
  <pc:docChgLst>
    <pc:chgData name="M Zarif Wafiy (ED-DEL/DIGITAL)" userId="2504ba28-896b-48cf-b393-7b1099b7b531" providerId="ADAL" clId="{CD5133C7-E429-45B6-B96D-7F7168E882E8}"/>
    <pc:docChg chg="undo custSel addSld delSld modSld">
      <pc:chgData name="M Zarif Wafiy (ED-DEL/DIGITAL)" userId="2504ba28-896b-48cf-b393-7b1099b7b531" providerId="ADAL" clId="{CD5133C7-E429-45B6-B96D-7F7168E882E8}" dt="2024-01-12T01:48:31.911" v="3324"/>
      <pc:docMkLst>
        <pc:docMk/>
      </pc:docMkLst>
      <pc:sldChg chg="modSp mod">
        <pc:chgData name="M Zarif Wafiy (ED-DEL/DIGITAL)" userId="2504ba28-896b-48cf-b393-7b1099b7b531" providerId="ADAL" clId="{CD5133C7-E429-45B6-B96D-7F7168E882E8}" dt="2023-12-27T02:12:15.117" v="1314" actId="20577"/>
        <pc:sldMkLst>
          <pc:docMk/>
          <pc:sldMk cId="0" sldId="263"/>
        </pc:sldMkLst>
        <pc:spChg chg="mod">
          <ac:chgData name="M Zarif Wafiy (ED-DEL/DIGITAL)" userId="2504ba28-896b-48cf-b393-7b1099b7b531" providerId="ADAL" clId="{CD5133C7-E429-45B6-B96D-7F7168E882E8}" dt="2023-12-27T02:04:48.582" v="1180" actId="20577"/>
          <ac:spMkLst>
            <pc:docMk/>
            <pc:sldMk cId="0" sldId="263"/>
            <ac:spMk id="261" creationId="{00000000-0000-0000-0000-000000000000}"/>
          </ac:spMkLst>
        </pc:spChg>
        <pc:spChg chg="mod">
          <ac:chgData name="M Zarif Wafiy (ED-DEL/DIGITAL)" userId="2504ba28-896b-48cf-b393-7b1099b7b531" providerId="ADAL" clId="{CD5133C7-E429-45B6-B96D-7F7168E882E8}" dt="2023-12-27T02:12:15.117" v="1314" actId="20577"/>
          <ac:spMkLst>
            <pc:docMk/>
            <pc:sldMk cId="0" sldId="263"/>
            <ac:spMk id="262" creationId="{00000000-0000-0000-0000-000000000000}"/>
          </ac:spMkLst>
        </pc:spChg>
      </pc:sldChg>
      <pc:sldChg chg="modSp mod">
        <pc:chgData name="M Zarif Wafiy (ED-DEL/DIGITAL)" userId="2504ba28-896b-48cf-b393-7b1099b7b531" providerId="ADAL" clId="{CD5133C7-E429-45B6-B96D-7F7168E882E8}" dt="2023-12-27T02:06:43.860" v="1267" actId="20577"/>
        <pc:sldMkLst>
          <pc:docMk/>
          <pc:sldMk cId="4147277234" sldId="265"/>
        </pc:sldMkLst>
        <pc:spChg chg="mod">
          <ac:chgData name="M Zarif Wafiy (ED-DEL/DIGITAL)" userId="2504ba28-896b-48cf-b393-7b1099b7b531" providerId="ADAL" clId="{CD5133C7-E429-45B6-B96D-7F7168E882E8}" dt="2023-12-11T06:52:15.822" v="187" actId="1076"/>
          <ac:spMkLst>
            <pc:docMk/>
            <pc:sldMk cId="4147277234" sldId="265"/>
            <ac:spMk id="2" creationId="{73B62AB1-C524-354A-A76C-50CD1638EE59}"/>
          </ac:spMkLst>
        </pc:spChg>
        <pc:spChg chg="mod">
          <ac:chgData name="M Zarif Wafiy (ED-DEL/DIGITAL)" userId="2504ba28-896b-48cf-b393-7b1099b7b531" providerId="ADAL" clId="{CD5133C7-E429-45B6-B96D-7F7168E882E8}" dt="2023-12-27T02:05:25.869" v="1254" actId="20577"/>
          <ac:spMkLst>
            <pc:docMk/>
            <pc:sldMk cId="4147277234" sldId="265"/>
            <ac:spMk id="3" creationId="{30B72A07-E97D-9742-9338-5D2CC362E2B7}"/>
          </ac:spMkLst>
        </pc:spChg>
        <pc:spChg chg="mod">
          <ac:chgData name="M Zarif Wafiy (ED-DEL/DIGITAL)" userId="2504ba28-896b-48cf-b393-7b1099b7b531" providerId="ADAL" clId="{CD5133C7-E429-45B6-B96D-7F7168E882E8}" dt="2023-12-27T02:05:38.829" v="1260" actId="14100"/>
          <ac:spMkLst>
            <pc:docMk/>
            <pc:sldMk cId="4147277234" sldId="265"/>
            <ac:spMk id="5" creationId="{F43447E7-C77C-9B41-BCFE-C205CCFB9CBB}"/>
          </ac:spMkLst>
        </pc:spChg>
        <pc:spChg chg="mod">
          <ac:chgData name="M Zarif Wafiy (ED-DEL/DIGITAL)" userId="2504ba28-896b-48cf-b393-7b1099b7b531" providerId="ADAL" clId="{CD5133C7-E429-45B6-B96D-7F7168E882E8}" dt="2023-12-11T06:52:15.822" v="187" actId="1076"/>
          <ac:spMkLst>
            <pc:docMk/>
            <pc:sldMk cId="4147277234" sldId="265"/>
            <ac:spMk id="6" creationId="{950277D4-01DB-B17B-C8EB-2B9F56F44711}"/>
          </ac:spMkLst>
        </pc:spChg>
        <pc:spChg chg="mod">
          <ac:chgData name="M Zarif Wafiy (ED-DEL/DIGITAL)" userId="2504ba28-896b-48cf-b393-7b1099b7b531" providerId="ADAL" clId="{CD5133C7-E429-45B6-B96D-7F7168E882E8}" dt="2023-12-11T06:52:15.822" v="187" actId="1076"/>
          <ac:spMkLst>
            <pc:docMk/>
            <pc:sldMk cId="4147277234" sldId="265"/>
            <ac:spMk id="7" creationId="{51176412-61BA-ACC2-3237-719A3AB94E00}"/>
          </ac:spMkLst>
        </pc:spChg>
        <pc:spChg chg="mod">
          <ac:chgData name="M Zarif Wafiy (ED-DEL/DIGITAL)" userId="2504ba28-896b-48cf-b393-7b1099b7b531" providerId="ADAL" clId="{CD5133C7-E429-45B6-B96D-7F7168E882E8}" dt="2023-12-27T02:06:43.860" v="1267" actId="20577"/>
          <ac:spMkLst>
            <pc:docMk/>
            <pc:sldMk cId="4147277234" sldId="265"/>
            <ac:spMk id="9" creationId="{5C0BE954-A5B4-C340-A04C-6609AF214DDF}"/>
          </ac:spMkLst>
        </pc:spChg>
      </pc:sldChg>
      <pc:sldChg chg="del">
        <pc:chgData name="M Zarif Wafiy (ED-DEL/DIGITAL)" userId="2504ba28-896b-48cf-b393-7b1099b7b531" providerId="ADAL" clId="{CD5133C7-E429-45B6-B96D-7F7168E882E8}" dt="2023-12-27T02:07:15.122" v="1282" actId="47"/>
        <pc:sldMkLst>
          <pc:docMk/>
          <pc:sldMk cId="340222937" sldId="279"/>
        </pc:sldMkLst>
      </pc:sldChg>
      <pc:sldChg chg="modSp mod">
        <pc:chgData name="M Zarif Wafiy (ED-DEL/DIGITAL)" userId="2504ba28-896b-48cf-b393-7b1099b7b531" providerId="ADAL" clId="{CD5133C7-E429-45B6-B96D-7F7168E882E8}" dt="2023-12-11T06:49:16.355" v="45" actId="20577"/>
        <pc:sldMkLst>
          <pc:docMk/>
          <pc:sldMk cId="3429400232" sldId="299"/>
        </pc:sldMkLst>
        <pc:spChg chg="mod">
          <ac:chgData name="M Zarif Wafiy (ED-DEL/DIGITAL)" userId="2504ba28-896b-48cf-b393-7b1099b7b531" providerId="ADAL" clId="{CD5133C7-E429-45B6-B96D-7F7168E882E8}" dt="2023-12-11T06:49:05.813" v="36" actId="20577"/>
          <ac:spMkLst>
            <pc:docMk/>
            <pc:sldMk cId="3429400232" sldId="299"/>
            <ac:spMk id="2" creationId="{D801F2CB-26C5-354A-BDBA-DDBBC8A77839}"/>
          </ac:spMkLst>
        </pc:spChg>
        <pc:spChg chg="mod">
          <ac:chgData name="M Zarif Wafiy (ED-DEL/DIGITAL)" userId="2504ba28-896b-48cf-b393-7b1099b7b531" providerId="ADAL" clId="{CD5133C7-E429-45B6-B96D-7F7168E882E8}" dt="2023-12-11T06:49:16.355" v="45" actId="20577"/>
          <ac:spMkLst>
            <pc:docMk/>
            <pc:sldMk cId="3429400232" sldId="299"/>
            <ac:spMk id="3" creationId="{5758101D-3F77-5643-91AE-460B6E41963E}"/>
          </ac:spMkLst>
        </pc:spChg>
      </pc:sldChg>
      <pc:sldChg chg="modSp mod">
        <pc:chgData name="M Zarif Wafiy (ED-DEL/DIGITAL)" userId="2504ba28-896b-48cf-b393-7b1099b7b531" providerId="ADAL" clId="{CD5133C7-E429-45B6-B96D-7F7168E882E8}" dt="2023-12-11T06:58:22.091" v="383" actId="20577"/>
        <pc:sldMkLst>
          <pc:docMk/>
          <pc:sldMk cId="783526225" sldId="300"/>
        </pc:sldMkLst>
        <pc:spChg chg="mod">
          <ac:chgData name="M Zarif Wafiy (ED-DEL/DIGITAL)" userId="2504ba28-896b-48cf-b393-7b1099b7b531" providerId="ADAL" clId="{CD5133C7-E429-45B6-B96D-7F7168E882E8}" dt="2023-12-11T06:51:01.340" v="144" actId="20577"/>
          <ac:spMkLst>
            <pc:docMk/>
            <pc:sldMk cId="783526225" sldId="300"/>
            <ac:spMk id="2" creationId="{2E8970BC-6F65-F546-9EE5-397B8D837FB9}"/>
          </ac:spMkLst>
        </pc:spChg>
        <pc:spChg chg="mod">
          <ac:chgData name="M Zarif Wafiy (ED-DEL/DIGITAL)" userId="2504ba28-896b-48cf-b393-7b1099b7b531" providerId="ADAL" clId="{CD5133C7-E429-45B6-B96D-7F7168E882E8}" dt="2023-12-11T06:51:13.027" v="178" actId="20577"/>
          <ac:spMkLst>
            <pc:docMk/>
            <pc:sldMk cId="783526225" sldId="300"/>
            <ac:spMk id="3" creationId="{D43F5CBA-E1D1-E348-9BC4-08295C990284}"/>
          </ac:spMkLst>
        </pc:spChg>
        <pc:spChg chg="mod">
          <ac:chgData name="M Zarif Wafiy (ED-DEL/DIGITAL)" userId="2504ba28-896b-48cf-b393-7b1099b7b531" providerId="ADAL" clId="{CD5133C7-E429-45B6-B96D-7F7168E882E8}" dt="2023-12-11T06:58:22.091" v="383" actId="20577"/>
          <ac:spMkLst>
            <pc:docMk/>
            <pc:sldMk cId="783526225" sldId="300"/>
            <ac:spMk id="4" creationId="{47D52AF2-0112-9544-AB1A-53D053B798B5}"/>
          </ac:spMkLst>
        </pc:spChg>
      </pc:sldChg>
      <pc:sldChg chg="modSp mod">
        <pc:chgData name="M Zarif Wafiy (ED-DEL/DIGITAL)" userId="2504ba28-896b-48cf-b393-7b1099b7b531" providerId="ADAL" clId="{CD5133C7-E429-45B6-B96D-7F7168E882E8}" dt="2023-12-27T02:08:16.405" v="1303" actId="20577"/>
        <pc:sldMkLst>
          <pc:docMk/>
          <pc:sldMk cId="3956056651" sldId="308"/>
        </pc:sldMkLst>
        <pc:spChg chg="mod">
          <ac:chgData name="M Zarif Wafiy (ED-DEL/DIGITAL)" userId="2504ba28-896b-48cf-b393-7b1099b7b531" providerId="ADAL" clId="{CD5133C7-E429-45B6-B96D-7F7168E882E8}" dt="2023-12-27T02:07:07.038" v="1281" actId="20577"/>
          <ac:spMkLst>
            <pc:docMk/>
            <pc:sldMk cId="3956056651" sldId="308"/>
            <ac:spMk id="6" creationId="{44FDD80D-000E-5354-9E80-DD4C31C451EE}"/>
          </ac:spMkLst>
        </pc:spChg>
        <pc:spChg chg="mod">
          <ac:chgData name="M Zarif Wafiy (ED-DEL/DIGITAL)" userId="2504ba28-896b-48cf-b393-7b1099b7b531" providerId="ADAL" clId="{CD5133C7-E429-45B6-B96D-7F7168E882E8}" dt="2023-12-27T02:08:16.405" v="1303" actId="20577"/>
          <ac:spMkLst>
            <pc:docMk/>
            <pc:sldMk cId="3956056651" sldId="308"/>
            <ac:spMk id="24" creationId="{69FD7657-F7C4-8C98-38A5-3D5C9B1B76FC}"/>
          </ac:spMkLst>
        </pc:spChg>
        <pc:spChg chg="mod">
          <ac:chgData name="M Zarif Wafiy (ED-DEL/DIGITAL)" userId="2504ba28-896b-48cf-b393-7b1099b7b531" providerId="ADAL" clId="{CD5133C7-E429-45B6-B96D-7F7168E882E8}" dt="2023-12-27T02:07:50.726" v="1290" actId="20577"/>
          <ac:spMkLst>
            <pc:docMk/>
            <pc:sldMk cId="3956056651" sldId="308"/>
            <ac:spMk id="26" creationId="{71FE5C6D-DD87-D9C4-BCFB-724880D3E346}"/>
          </ac:spMkLst>
        </pc:spChg>
      </pc:sldChg>
      <pc:sldChg chg="del">
        <pc:chgData name="M Zarif Wafiy (ED-DEL/DIGITAL)" userId="2504ba28-896b-48cf-b393-7b1099b7b531" providerId="ADAL" clId="{CD5133C7-E429-45B6-B96D-7F7168E882E8}" dt="2023-12-27T02:06:53.924" v="1268" actId="47"/>
        <pc:sldMkLst>
          <pc:docMk/>
          <pc:sldMk cId="2068124586" sldId="319"/>
        </pc:sldMkLst>
      </pc:sldChg>
      <pc:sldChg chg="addSp delSp modSp add mod">
        <pc:chgData name="M Zarif Wafiy (ED-DEL/DIGITAL)" userId="2504ba28-896b-48cf-b393-7b1099b7b531" providerId="ADAL" clId="{CD5133C7-E429-45B6-B96D-7F7168E882E8}" dt="2023-12-11T07:18:46.323" v="889" actId="1076"/>
        <pc:sldMkLst>
          <pc:docMk/>
          <pc:sldMk cId="2475556280" sldId="321"/>
        </pc:sldMkLst>
        <pc:spChg chg="add del mod">
          <ac:chgData name="M Zarif Wafiy (ED-DEL/DIGITAL)" userId="2504ba28-896b-48cf-b393-7b1099b7b531" providerId="ADAL" clId="{CD5133C7-E429-45B6-B96D-7F7168E882E8}" dt="2023-12-11T06:54:42.304" v="242" actId="478"/>
          <ac:spMkLst>
            <pc:docMk/>
            <pc:sldMk cId="2475556280" sldId="321"/>
            <ac:spMk id="4" creationId="{34CC76A6-7BE9-C7A4-17F6-F3E976BF75D0}"/>
          </ac:spMkLst>
        </pc:spChg>
        <pc:spChg chg="del mod">
          <ac:chgData name="M Zarif Wafiy (ED-DEL/DIGITAL)" userId="2504ba28-896b-48cf-b393-7b1099b7b531" providerId="ADAL" clId="{CD5133C7-E429-45B6-B96D-7F7168E882E8}" dt="2023-12-11T06:56:03.426" v="324" actId="478"/>
          <ac:spMkLst>
            <pc:docMk/>
            <pc:sldMk cId="2475556280" sldId="321"/>
            <ac:spMk id="5" creationId="{CE47A7FA-8882-F96F-4D14-B1EF067A1BFF}"/>
          </ac:spMkLst>
        </pc:spChg>
        <pc:spChg chg="del">
          <ac:chgData name="M Zarif Wafiy (ED-DEL/DIGITAL)" userId="2504ba28-896b-48cf-b393-7b1099b7b531" providerId="ADAL" clId="{CD5133C7-E429-45B6-B96D-7F7168E882E8}" dt="2023-12-11T06:53:23.043" v="220" actId="478"/>
          <ac:spMkLst>
            <pc:docMk/>
            <pc:sldMk cId="2475556280" sldId="321"/>
            <ac:spMk id="6" creationId="{215400BB-8580-AC0B-1EC7-10E953E674AC}"/>
          </ac:spMkLst>
        </pc:spChg>
        <pc:spChg chg="del">
          <ac:chgData name="M Zarif Wafiy (ED-DEL/DIGITAL)" userId="2504ba28-896b-48cf-b393-7b1099b7b531" providerId="ADAL" clId="{CD5133C7-E429-45B6-B96D-7F7168E882E8}" dt="2023-12-11T06:53:27.692" v="221" actId="478"/>
          <ac:spMkLst>
            <pc:docMk/>
            <pc:sldMk cId="2475556280" sldId="321"/>
            <ac:spMk id="7" creationId="{0DEFFB1E-4D9C-4B64-533E-4327B4A83FA9}"/>
          </ac:spMkLst>
        </pc:spChg>
        <pc:spChg chg="add del mod">
          <ac:chgData name="M Zarif Wafiy (ED-DEL/DIGITAL)" userId="2504ba28-896b-48cf-b393-7b1099b7b531" providerId="ADAL" clId="{CD5133C7-E429-45B6-B96D-7F7168E882E8}" dt="2023-12-11T06:54:33.753" v="234" actId="478"/>
          <ac:spMkLst>
            <pc:docMk/>
            <pc:sldMk cId="2475556280" sldId="321"/>
            <ac:spMk id="8" creationId="{D02A4632-4C4D-6FD3-F0CC-6F9092DAC85B}"/>
          </ac:spMkLst>
        </pc:spChg>
        <pc:spChg chg="add mod">
          <ac:chgData name="M Zarif Wafiy (ED-DEL/DIGITAL)" userId="2504ba28-896b-48cf-b393-7b1099b7b531" providerId="ADAL" clId="{CD5133C7-E429-45B6-B96D-7F7168E882E8}" dt="2023-12-11T06:56:40.013" v="355" actId="20577"/>
          <ac:spMkLst>
            <pc:docMk/>
            <pc:sldMk cId="2475556280" sldId="321"/>
            <ac:spMk id="9" creationId="{EAF2BC52-CCB3-EF78-A229-B028020D3A0F}"/>
          </ac:spMkLst>
        </pc:spChg>
        <pc:spChg chg="add mod">
          <ac:chgData name="M Zarif Wafiy (ED-DEL/DIGITAL)" userId="2504ba28-896b-48cf-b393-7b1099b7b531" providerId="ADAL" clId="{CD5133C7-E429-45B6-B96D-7F7168E882E8}" dt="2023-12-11T06:56:54.699" v="381" actId="20577"/>
          <ac:spMkLst>
            <pc:docMk/>
            <pc:sldMk cId="2475556280" sldId="321"/>
            <ac:spMk id="10" creationId="{4F55442F-A917-54E8-6EBB-3E0AB5BF1119}"/>
          </ac:spMkLst>
        </pc:spChg>
        <pc:spChg chg="add mod">
          <ac:chgData name="M Zarif Wafiy (ED-DEL/DIGITAL)" userId="2504ba28-896b-48cf-b393-7b1099b7b531" providerId="ADAL" clId="{CD5133C7-E429-45B6-B96D-7F7168E882E8}" dt="2023-12-11T07:02:27.738" v="575" actId="1076"/>
          <ac:spMkLst>
            <pc:docMk/>
            <pc:sldMk cId="2475556280" sldId="321"/>
            <ac:spMk id="11" creationId="{8B11FEE0-81A9-8BFE-266F-9AC9C8D07B1B}"/>
          </ac:spMkLst>
        </pc:spChg>
        <pc:spChg chg="add mod">
          <ac:chgData name="M Zarif Wafiy (ED-DEL/DIGITAL)" userId="2504ba28-896b-48cf-b393-7b1099b7b531" providerId="ADAL" clId="{CD5133C7-E429-45B6-B96D-7F7168E882E8}" dt="2023-12-11T07:02:24.201" v="574" actId="1076"/>
          <ac:spMkLst>
            <pc:docMk/>
            <pc:sldMk cId="2475556280" sldId="321"/>
            <ac:spMk id="12" creationId="{DDDA9F6F-AE58-1C09-2661-7FF466F3CA6D}"/>
          </ac:spMkLst>
        </pc:spChg>
        <pc:spChg chg="add mod">
          <ac:chgData name="M Zarif Wafiy (ED-DEL/DIGITAL)" userId="2504ba28-896b-48cf-b393-7b1099b7b531" providerId="ADAL" clId="{CD5133C7-E429-45B6-B96D-7F7168E882E8}" dt="2023-12-11T07:01:52.174" v="568" actId="1076"/>
          <ac:spMkLst>
            <pc:docMk/>
            <pc:sldMk cId="2475556280" sldId="321"/>
            <ac:spMk id="13" creationId="{3DFFCDFE-EF0C-119A-F10D-3FA87FE84355}"/>
          </ac:spMkLst>
        </pc:spChg>
        <pc:spChg chg="add mod">
          <ac:chgData name="M Zarif Wafiy (ED-DEL/DIGITAL)" userId="2504ba28-896b-48cf-b393-7b1099b7b531" providerId="ADAL" clId="{CD5133C7-E429-45B6-B96D-7F7168E882E8}" dt="2023-12-11T07:02:04.148" v="571" actId="1076"/>
          <ac:spMkLst>
            <pc:docMk/>
            <pc:sldMk cId="2475556280" sldId="321"/>
            <ac:spMk id="14" creationId="{1DE66EEA-C04B-CC4B-D5B4-6620DD325191}"/>
          </ac:spMkLst>
        </pc:spChg>
        <pc:spChg chg="add mod">
          <ac:chgData name="M Zarif Wafiy (ED-DEL/DIGITAL)" userId="2504ba28-896b-48cf-b393-7b1099b7b531" providerId="ADAL" clId="{CD5133C7-E429-45B6-B96D-7F7168E882E8}" dt="2023-12-11T07:01:59.766" v="570" actId="1076"/>
          <ac:spMkLst>
            <pc:docMk/>
            <pc:sldMk cId="2475556280" sldId="321"/>
            <ac:spMk id="15" creationId="{490945FF-B5FE-C438-6ABD-871711C1B302}"/>
          </ac:spMkLst>
        </pc:spChg>
        <pc:spChg chg="mod">
          <ac:chgData name="M Zarif Wafiy (ED-DEL/DIGITAL)" userId="2504ba28-896b-48cf-b393-7b1099b7b531" providerId="ADAL" clId="{CD5133C7-E429-45B6-B96D-7F7168E882E8}" dt="2023-12-11T06:53:47.517" v="224" actId="1076"/>
          <ac:spMkLst>
            <pc:docMk/>
            <pc:sldMk cId="2475556280" sldId="321"/>
            <ac:spMk id="16" creationId="{48AE2F50-0A6A-FDFC-8621-A2D032068B4E}"/>
          </ac:spMkLst>
        </pc:spChg>
        <pc:spChg chg="add mod">
          <ac:chgData name="M Zarif Wafiy (ED-DEL/DIGITAL)" userId="2504ba28-896b-48cf-b393-7b1099b7b531" providerId="ADAL" clId="{CD5133C7-E429-45B6-B96D-7F7168E882E8}" dt="2023-12-11T07:01:28.254" v="564" actId="255"/>
          <ac:spMkLst>
            <pc:docMk/>
            <pc:sldMk cId="2475556280" sldId="321"/>
            <ac:spMk id="17" creationId="{2C7DC5EA-BBBC-FBA3-2AAB-7809EC575E4C}"/>
          </ac:spMkLst>
        </pc:spChg>
        <pc:spChg chg="add mod">
          <ac:chgData name="M Zarif Wafiy (ED-DEL/DIGITAL)" userId="2504ba28-896b-48cf-b393-7b1099b7b531" providerId="ADAL" clId="{CD5133C7-E429-45B6-B96D-7F7168E882E8}" dt="2023-12-11T07:02:09.655" v="572" actId="1076"/>
          <ac:spMkLst>
            <pc:docMk/>
            <pc:sldMk cId="2475556280" sldId="321"/>
            <ac:spMk id="18" creationId="{090C257C-4B96-0761-5320-149BB8CBB16E}"/>
          </ac:spMkLst>
        </pc:spChg>
        <pc:spChg chg="add del mod">
          <ac:chgData name="M Zarif Wafiy (ED-DEL/DIGITAL)" userId="2504ba28-896b-48cf-b393-7b1099b7b531" providerId="ADAL" clId="{CD5133C7-E429-45B6-B96D-7F7168E882E8}" dt="2023-12-11T07:01:06.212" v="559" actId="478"/>
          <ac:spMkLst>
            <pc:docMk/>
            <pc:sldMk cId="2475556280" sldId="321"/>
            <ac:spMk id="19" creationId="{D058E42C-2DE8-892D-8158-8DE7523B0B31}"/>
          </ac:spMkLst>
        </pc:spChg>
        <pc:spChg chg="add mod">
          <ac:chgData name="M Zarif Wafiy (ED-DEL/DIGITAL)" userId="2504ba28-896b-48cf-b393-7b1099b7b531" providerId="ADAL" clId="{CD5133C7-E429-45B6-B96D-7F7168E882E8}" dt="2023-12-11T07:02:52.081" v="606" actId="20577"/>
          <ac:spMkLst>
            <pc:docMk/>
            <pc:sldMk cId="2475556280" sldId="321"/>
            <ac:spMk id="20" creationId="{AC677A1B-4F9B-E1AD-BF74-7F92287A742B}"/>
          </ac:spMkLst>
        </pc:spChg>
        <pc:spChg chg="del">
          <ac:chgData name="M Zarif Wafiy (ED-DEL/DIGITAL)" userId="2504ba28-896b-48cf-b393-7b1099b7b531" providerId="ADAL" clId="{CD5133C7-E429-45B6-B96D-7F7168E882E8}" dt="2023-12-11T07:01:32.846" v="565" actId="478"/>
          <ac:spMkLst>
            <pc:docMk/>
            <pc:sldMk cId="2475556280" sldId="321"/>
            <ac:spMk id="21" creationId="{4DBDA996-A32F-830B-32FF-8D2224F1D9C3}"/>
          </ac:spMkLst>
        </pc:spChg>
        <pc:spChg chg="add mod">
          <ac:chgData name="M Zarif Wafiy (ED-DEL/DIGITAL)" userId="2504ba28-896b-48cf-b393-7b1099b7b531" providerId="ADAL" clId="{CD5133C7-E429-45B6-B96D-7F7168E882E8}" dt="2023-12-11T07:18:46.323" v="889" actId="1076"/>
          <ac:spMkLst>
            <pc:docMk/>
            <pc:sldMk cId="2475556280" sldId="321"/>
            <ac:spMk id="22" creationId="{747BA898-A37A-BE9F-B428-CFF602804F22}"/>
          </ac:spMkLst>
        </pc:spChg>
        <pc:spChg chg="add mod">
          <ac:chgData name="M Zarif Wafiy (ED-DEL/DIGITAL)" userId="2504ba28-896b-48cf-b393-7b1099b7b531" providerId="ADAL" clId="{CD5133C7-E429-45B6-B96D-7F7168E882E8}" dt="2023-12-11T07:18:46.323" v="889" actId="1076"/>
          <ac:spMkLst>
            <pc:docMk/>
            <pc:sldMk cId="2475556280" sldId="321"/>
            <ac:spMk id="23" creationId="{4EBF8B5A-9360-D4D1-7BDB-6C0F0F5BC17B}"/>
          </ac:spMkLst>
        </pc:spChg>
        <pc:spChg chg="add mod">
          <ac:chgData name="M Zarif Wafiy (ED-DEL/DIGITAL)" userId="2504ba28-896b-48cf-b393-7b1099b7b531" providerId="ADAL" clId="{CD5133C7-E429-45B6-B96D-7F7168E882E8}" dt="2023-12-11T07:18:46.323" v="889" actId="1076"/>
          <ac:spMkLst>
            <pc:docMk/>
            <pc:sldMk cId="2475556280" sldId="321"/>
            <ac:spMk id="24" creationId="{EF20B1A2-6FFD-57D4-D0E4-87C868AC0907}"/>
          </ac:spMkLst>
        </pc:spChg>
        <pc:spChg chg="add del mod">
          <ac:chgData name="M Zarif Wafiy (ED-DEL/DIGITAL)" userId="2504ba28-896b-48cf-b393-7b1099b7b531" providerId="ADAL" clId="{CD5133C7-E429-45B6-B96D-7F7168E882E8}" dt="2023-12-11T07:06:15.789" v="762" actId="478"/>
          <ac:spMkLst>
            <pc:docMk/>
            <pc:sldMk cId="2475556280" sldId="321"/>
            <ac:spMk id="25" creationId="{47562FE4-C5F4-2B8A-5B90-3C13C0522663}"/>
          </ac:spMkLst>
        </pc:spChg>
        <pc:spChg chg="add del mod">
          <ac:chgData name="M Zarif Wafiy (ED-DEL/DIGITAL)" userId="2504ba28-896b-48cf-b393-7b1099b7b531" providerId="ADAL" clId="{CD5133C7-E429-45B6-B96D-7F7168E882E8}" dt="2023-12-11T07:05:50.213" v="757" actId="478"/>
          <ac:spMkLst>
            <pc:docMk/>
            <pc:sldMk cId="2475556280" sldId="321"/>
            <ac:spMk id="26" creationId="{39E724AF-0FC8-5391-7E88-D5F311471B1F}"/>
          </ac:spMkLst>
        </pc:spChg>
        <pc:spChg chg="add mod">
          <ac:chgData name="M Zarif Wafiy (ED-DEL/DIGITAL)" userId="2504ba28-896b-48cf-b393-7b1099b7b531" providerId="ADAL" clId="{CD5133C7-E429-45B6-B96D-7F7168E882E8}" dt="2023-12-11T07:07:57.365" v="833" actId="20577"/>
          <ac:spMkLst>
            <pc:docMk/>
            <pc:sldMk cId="2475556280" sldId="321"/>
            <ac:spMk id="27" creationId="{25C0D7EB-D5C4-95F9-8777-BB65010E717D}"/>
          </ac:spMkLst>
        </pc:spChg>
        <pc:spChg chg="add mod">
          <ac:chgData name="M Zarif Wafiy (ED-DEL/DIGITAL)" userId="2504ba28-896b-48cf-b393-7b1099b7b531" providerId="ADAL" clId="{CD5133C7-E429-45B6-B96D-7F7168E882E8}" dt="2023-12-11T07:08:16.661" v="861" actId="20577"/>
          <ac:spMkLst>
            <pc:docMk/>
            <pc:sldMk cId="2475556280" sldId="321"/>
            <ac:spMk id="28" creationId="{5226EC53-05A3-B8FC-44A4-06DEA037997E}"/>
          </ac:spMkLst>
        </pc:spChg>
        <pc:spChg chg="add mod">
          <ac:chgData name="M Zarif Wafiy (ED-DEL/DIGITAL)" userId="2504ba28-896b-48cf-b393-7b1099b7b531" providerId="ADAL" clId="{CD5133C7-E429-45B6-B96D-7F7168E882E8}" dt="2023-12-11T07:08:21.170" v="863" actId="1076"/>
          <ac:spMkLst>
            <pc:docMk/>
            <pc:sldMk cId="2475556280" sldId="321"/>
            <ac:spMk id="29" creationId="{D42DBA3E-128F-904A-6995-7F778EE22944}"/>
          </ac:spMkLst>
        </pc:spChg>
        <pc:spChg chg="add mod">
          <ac:chgData name="M Zarif Wafiy (ED-DEL/DIGITAL)" userId="2504ba28-896b-48cf-b393-7b1099b7b531" providerId="ADAL" clId="{CD5133C7-E429-45B6-B96D-7F7168E882E8}" dt="2023-12-11T07:09:01.709" v="888" actId="20577"/>
          <ac:spMkLst>
            <pc:docMk/>
            <pc:sldMk cId="2475556280" sldId="321"/>
            <ac:spMk id="30" creationId="{0965B1B3-C888-BA79-A6DA-654873FEE76D}"/>
          </ac:spMkLst>
        </pc:spChg>
        <pc:picChg chg="del">
          <ac:chgData name="M Zarif Wafiy (ED-DEL/DIGITAL)" userId="2504ba28-896b-48cf-b393-7b1099b7b531" providerId="ADAL" clId="{CD5133C7-E429-45B6-B96D-7F7168E882E8}" dt="2023-12-11T06:53:21.397" v="219" actId="478"/>
          <ac:picMkLst>
            <pc:docMk/>
            <pc:sldMk cId="2475556280" sldId="321"/>
            <ac:picMk id="3" creationId="{0F558695-26A4-4D7A-F18A-59DA9BAA7320}"/>
          </ac:picMkLst>
        </pc:picChg>
      </pc:sldChg>
      <pc:sldChg chg="modSp add del mod">
        <pc:chgData name="M Zarif Wafiy (ED-DEL/DIGITAL)" userId="2504ba28-896b-48cf-b393-7b1099b7b531" providerId="ADAL" clId="{CD5133C7-E429-45B6-B96D-7F7168E882E8}" dt="2023-12-11T06:53:02.503" v="206" actId="47"/>
        <pc:sldMkLst>
          <pc:docMk/>
          <pc:sldMk cId="2667580142" sldId="321"/>
        </pc:sldMkLst>
        <pc:spChg chg="mod">
          <ac:chgData name="M Zarif Wafiy (ED-DEL/DIGITAL)" userId="2504ba28-896b-48cf-b393-7b1099b7b531" providerId="ADAL" clId="{CD5133C7-E429-45B6-B96D-7F7168E882E8}" dt="2023-12-11T06:52:48.011" v="205" actId="20577"/>
          <ac:spMkLst>
            <pc:docMk/>
            <pc:sldMk cId="2667580142" sldId="321"/>
            <ac:spMk id="2" creationId="{2E8970BC-6F65-F546-9EE5-397B8D837FB9}"/>
          </ac:spMkLst>
        </pc:spChg>
      </pc:sldChg>
      <pc:sldChg chg="addSp delSp modSp add mod">
        <pc:chgData name="M Zarif Wafiy (ED-DEL/DIGITAL)" userId="2504ba28-896b-48cf-b393-7b1099b7b531" providerId="ADAL" clId="{CD5133C7-E429-45B6-B96D-7F7168E882E8}" dt="2023-12-11T07:37:12.378" v="1157" actId="20577"/>
        <pc:sldMkLst>
          <pc:docMk/>
          <pc:sldMk cId="826048774" sldId="322"/>
        </pc:sldMkLst>
        <pc:spChg chg="mod">
          <ac:chgData name="M Zarif Wafiy (ED-DEL/DIGITAL)" userId="2504ba28-896b-48cf-b393-7b1099b7b531" providerId="ADAL" clId="{CD5133C7-E429-45B6-B96D-7F7168E882E8}" dt="2023-12-11T07:19:11.365" v="906" actId="122"/>
          <ac:spMkLst>
            <pc:docMk/>
            <pc:sldMk cId="826048774" sldId="322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CD5133C7-E429-45B6-B96D-7F7168E882E8}" dt="2023-12-11T07:25:48.277" v="993" actId="20577"/>
          <ac:spMkLst>
            <pc:docMk/>
            <pc:sldMk cId="826048774" sldId="322"/>
            <ac:spMk id="11" creationId="{E22E7B54-A83F-0D92-F256-A0BC03DDAD7D}"/>
          </ac:spMkLst>
        </pc:spChg>
        <pc:spChg chg="mod">
          <ac:chgData name="M Zarif Wafiy (ED-DEL/DIGITAL)" userId="2504ba28-896b-48cf-b393-7b1099b7b531" providerId="ADAL" clId="{CD5133C7-E429-45B6-B96D-7F7168E882E8}" dt="2023-12-11T07:25:23.889" v="961" actId="20577"/>
          <ac:spMkLst>
            <pc:docMk/>
            <pc:sldMk cId="826048774" sldId="322"/>
            <ac:spMk id="12" creationId="{B29DB1B4-4A96-571E-0A6C-934FE7E91CDF}"/>
          </ac:spMkLst>
        </pc:spChg>
        <pc:spChg chg="del">
          <ac:chgData name="M Zarif Wafiy (ED-DEL/DIGITAL)" userId="2504ba28-896b-48cf-b393-7b1099b7b531" providerId="ADAL" clId="{CD5133C7-E429-45B6-B96D-7F7168E882E8}" dt="2023-12-11T07:20:06.610" v="907" actId="478"/>
          <ac:spMkLst>
            <pc:docMk/>
            <pc:sldMk cId="826048774" sldId="322"/>
            <ac:spMk id="14" creationId="{87D11CE2-A9B2-7822-E5EF-6F7DA0EBA177}"/>
          </ac:spMkLst>
        </pc:spChg>
        <pc:spChg chg="mod">
          <ac:chgData name="M Zarif Wafiy (ED-DEL/DIGITAL)" userId="2504ba28-896b-48cf-b393-7b1099b7b531" providerId="ADAL" clId="{CD5133C7-E429-45B6-B96D-7F7168E882E8}" dt="2023-12-11T07:27:01.154" v="995" actId="207"/>
          <ac:spMkLst>
            <pc:docMk/>
            <pc:sldMk cId="826048774" sldId="322"/>
            <ac:spMk id="15" creationId="{6478D35E-AFE1-8EA3-4DF3-AD3B8CDC3855}"/>
          </ac:spMkLst>
        </pc:spChg>
        <pc:spChg chg="mod">
          <ac:chgData name="M Zarif Wafiy (ED-DEL/DIGITAL)" userId="2504ba28-896b-48cf-b393-7b1099b7b531" providerId="ADAL" clId="{CD5133C7-E429-45B6-B96D-7F7168E882E8}" dt="2023-12-11T07:37:12.378" v="1157" actId="20577"/>
          <ac:spMkLst>
            <pc:docMk/>
            <pc:sldMk cId="826048774" sldId="322"/>
            <ac:spMk id="16" creationId="{997B852A-36E9-FAE4-D95C-87F2E207604E}"/>
          </ac:spMkLst>
        </pc:spChg>
        <pc:grpChg chg="mod">
          <ac:chgData name="M Zarif Wafiy (ED-DEL/DIGITAL)" userId="2504ba28-896b-48cf-b393-7b1099b7b531" providerId="ADAL" clId="{CD5133C7-E429-45B6-B96D-7F7168E882E8}" dt="2023-12-11T07:20:13.700" v="909" actId="1076"/>
          <ac:grpSpMkLst>
            <pc:docMk/>
            <pc:sldMk cId="826048774" sldId="322"/>
            <ac:grpSpMk id="2" creationId="{7701A72B-CC95-3395-3B9F-27001DDE9C4C}"/>
          </ac:grpSpMkLst>
        </pc:grpChg>
        <pc:grpChg chg="add mod">
          <ac:chgData name="M Zarif Wafiy (ED-DEL/DIGITAL)" userId="2504ba28-896b-48cf-b393-7b1099b7b531" providerId="ADAL" clId="{CD5133C7-E429-45B6-B96D-7F7168E882E8}" dt="2023-12-11T07:27:01.154" v="995" actId="207"/>
          <ac:grpSpMkLst>
            <pc:docMk/>
            <pc:sldMk cId="826048774" sldId="322"/>
            <ac:grpSpMk id="7" creationId="{9F08CF16-F3A9-42EB-17D0-55A04BDE3300}"/>
          </ac:grpSpMkLst>
        </pc:grpChg>
        <pc:grpChg chg="mod">
          <ac:chgData name="M Zarif Wafiy (ED-DEL/DIGITAL)" userId="2504ba28-896b-48cf-b393-7b1099b7b531" providerId="ADAL" clId="{CD5133C7-E429-45B6-B96D-7F7168E882E8}" dt="2023-12-11T07:20:10.762" v="908" actId="1076"/>
          <ac:grpSpMkLst>
            <pc:docMk/>
            <pc:sldMk cId="826048774" sldId="322"/>
            <ac:grpSpMk id="9" creationId="{B684BAFF-2E86-72F3-7244-50957DF816F3}"/>
          </ac:grpSpMkLst>
        </pc:grpChg>
      </pc:sldChg>
      <pc:sldChg chg="addSp delSp modSp add mod">
        <pc:chgData name="M Zarif Wafiy (ED-DEL/DIGITAL)" userId="2504ba28-896b-48cf-b393-7b1099b7b531" providerId="ADAL" clId="{CD5133C7-E429-45B6-B96D-7F7168E882E8}" dt="2024-01-12T01:48:00.766" v="3317" actId="20577"/>
        <pc:sldMkLst>
          <pc:docMk/>
          <pc:sldMk cId="2974106006" sldId="2147479923"/>
        </pc:sldMkLst>
        <pc:spChg chg="mod">
          <ac:chgData name="M Zarif Wafiy (ED-DEL/DIGITAL)" userId="2504ba28-896b-48cf-b393-7b1099b7b531" providerId="ADAL" clId="{CD5133C7-E429-45B6-B96D-7F7168E882E8}" dt="2024-01-12T01:48:00.766" v="3317" actId="20577"/>
          <ac:spMkLst>
            <pc:docMk/>
            <pc:sldMk cId="2974106006" sldId="2147479923"/>
            <ac:spMk id="4" creationId="{02AF33AF-F2C1-E548-B72A-F49E1AC01700}"/>
          </ac:spMkLst>
        </pc:spChg>
        <pc:spChg chg="add mod">
          <ac:chgData name="M Zarif Wafiy (ED-DEL/DIGITAL)" userId="2504ba28-896b-48cf-b393-7b1099b7b531" providerId="ADAL" clId="{CD5133C7-E429-45B6-B96D-7F7168E882E8}" dt="2024-01-09T07:56:56.503" v="2845" actId="1076"/>
          <ac:spMkLst>
            <pc:docMk/>
            <pc:sldMk cId="2974106006" sldId="2147479923"/>
            <ac:spMk id="5" creationId="{AEE85D2F-A98C-C530-B3B8-2C5347C78B80}"/>
          </ac:spMkLst>
        </pc:spChg>
        <pc:spChg chg="add mod">
          <ac:chgData name="M Zarif Wafiy (ED-DEL/DIGITAL)" userId="2504ba28-896b-48cf-b393-7b1099b7b531" providerId="ADAL" clId="{CD5133C7-E429-45B6-B96D-7F7168E882E8}" dt="2024-01-09T07:56:43.968" v="2841"/>
          <ac:spMkLst>
            <pc:docMk/>
            <pc:sldMk cId="2974106006" sldId="2147479923"/>
            <ac:spMk id="14" creationId="{125093F7-F542-B627-9AB8-AAACB5DC6BCA}"/>
          </ac:spMkLst>
        </pc:spChg>
        <pc:spChg chg="add del mod">
          <ac:chgData name="M Zarif Wafiy (ED-DEL/DIGITAL)" userId="2504ba28-896b-48cf-b393-7b1099b7b531" providerId="ADAL" clId="{CD5133C7-E429-45B6-B96D-7F7168E882E8}" dt="2024-01-09T02:18:55.035" v="1729" actId="478"/>
          <ac:spMkLst>
            <pc:docMk/>
            <pc:sldMk cId="2974106006" sldId="2147479923"/>
            <ac:spMk id="17" creationId="{8B182CFD-F332-A018-450B-08428125B454}"/>
          </ac:spMkLst>
        </pc:spChg>
        <pc:spChg chg="add del mod">
          <ac:chgData name="M Zarif Wafiy (ED-DEL/DIGITAL)" userId="2504ba28-896b-48cf-b393-7b1099b7b531" providerId="ADAL" clId="{CD5133C7-E429-45B6-B96D-7F7168E882E8}" dt="2024-01-09T02:18:55.035" v="1729" actId="478"/>
          <ac:spMkLst>
            <pc:docMk/>
            <pc:sldMk cId="2974106006" sldId="2147479923"/>
            <ac:spMk id="18" creationId="{6E5C983B-5B8C-6A5D-01E2-4EB8BA28A2B5}"/>
          </ac:spMkLst>
        </pc:spChg>
        <pc:spChg chg="add del mod">
          <ac:chgData name="M Zarif Wafiy (ED-DEL/DIGITAL)" userId="2504ba28-896b-48cf-b393-7b1099b7b531" providerId="ADAL" clId="{CD5133C7-E429-45B6-B96D-7F7168E882E8}" dt="2024-01-09T02:18:55.035" v="1729" actId="478"/>
          <ac:spMkLst>
            <pc:docMk/>
            <pc:sldMk cId="2974106006" sldId="2147479923"/>
            <ac:spMk id="19" creationId="{3A4E0D55-C849-FCB0-6D74-9A18E0F40F08}"/>
          </ac:spMkLst>
        </pc:spChg>
        <pc:spChg chg="add del mod">
          <ac:chgData name="M Zarif Wafiy (ED-DEL/DIGITAL)" userId="2504ba28-896b-48cf-b393-7b1099b7b531" providerId="ADAL" clId="{CD5133C7-E429-45B6-B96D-7F7168E882E8}" dt="2024-01-09T02:18:55.035" v="1729" actId="478"/>
          <ac:spMkLst>
            <pc:docMk/>
            <pc:sldMk cId="2974106006" sldId="2147479923"/>
            <ac:spMk id="20" creationId="{CD06DA72-BC16-FFBA-AD74-38DF7377DEBB}"/>
          </ac:spMkLst>
        </pc:spChg>
        <pc:spChg chg="add del mod">
          <ac:chgData name="M Zarif Wafiy (ED-DEL/DIGITAL)" userId="2504ba28-896b-48cf-b393-7b1099b7b531" providerId="ADAL" clId="{CD5133C7-E429-45B6-B96D-7F7168E882E8}" dt="2024-01-09T02:18:55.035" v="1729" actId="478"/>
          <ac:spMkLst>
            <pc:docMk/>
            <pc:sldMk cId="2974106006" sldId="2147479923"/>
            <ac:spMk id="21" creationId="{B0753745-D3BA-FC12-0852-128377FD2BC9}"/>
          </ac:spMkLst>
        </pc:spChg>
        <pc:spChg chg="add mod">
          <ac:chgData name="M Zarif Wafiy (ED-DEL/DIGITAL)" userId="2504ba28-896b-48cf-b393-7b1099b7b531" providerId="ADAL" clId="{CD5133C7-E429-45B6-B96D-7F7168E882E8}" dt="2024-01-09T07:56:53.833" v="2844" actId="1076"/>
          <ac:spMkLst>
            <pc:docMk/>
            <pc:sldMk cId="2974106006" sldId="2147479923"/>
            <ac:spMk id="24" creationId="{98FF0ABC-89CF-A083-69AE-5E11BE311492}"/>
          </ac:spMkLst>
        </pc:spChg>
        <pc:spChg chg="add del mod">
          <ac:chgData name="M Zarif Wafiy (ED-DEL/DIGITAL)" userId="2504ba28-896b-48cf-b393-7b1099b7b531" providerId="ADAL" clId="{CD5133C7-E429-45B6-B96D-7F7168E882E8}" dt="2024-01-09T02:19:08.244" v="1732" actId="478"/>
          <ac:spMkLst>
            <pc:docMk/>
            <pc:sldMk cId="2974106006" sldId="2147479923"/>
            <ac:spMk id="31" creationId="{1D7531FF-9EBB-996C-7F66-3DC7ED9D3830}"/>
          </ac:spMkLst>
        </pc:spChg>
        <pc:spChg chg="add del mod">
          <ac:chgData name="M Zarif Wafiy (ED-DEL/DIGITAL)" userId="2504ba28-896b-48cf-b393-7b1099b7b531" providerId="ADAL" clId="{CD5133C7-E429-45B6-B96D-7F7168E882E8}" dt="2024-01-09T02:19:08.244" v="1732" actId="478"/>
          <ac:spMkLst>
            <pc:docMk/>
            <pc:sldMk cId="2974106006" sldId="2147479923"/>
            <ac:spMk id="32" creationId="{E7C7B2C9-F7EB-F065-5DC8-5B3D4891EC63}"/>
          </ac:spMkLst>
        </pc:spChg>
        <pc:spChg chg="add del mod">
          <ac:chgData name="M Zarif Wafiy (ED-DEL/DIGITAL)" userId="2504ba28-896b-48cf-b393-7b1099b7b531" providerId="ADAL" clId="{CD5133C7-E429-45B6-B96D-7F7168E882E8}" dt="2024-01-09T02:19:08.244" v="1732" actId="478"/>
          <ac:spMkLst>
            <pc:docMk/>
            <pc:sldMk cId="2974106006" sldId="2147479923"/>
            <ac:spMk id="33" creationId="{1E7F9E05-CDAA-4E94-AAEE-7DD875E3B109}"/>
          </ac:spMkLst>
        </pc:spChg>
        <pc:spChg chg="add mod">
          <ac:chgData name="M Zarif Wafiy (ED-DEL/DIGITAL)" userId="2504ba28-896b-48cf-b393-7b1099b7b531" providerId="ADAL" clId="{CD5133C7-E429-45B6-B96D-7F7168E882E8}" dt="2024-01-09T07:56:53.833" v="2844" actId="1076"/>
          <ac:spMkLst>
            <pc:docMk/>
            <pc:sldMk cId="2974106006" sldId="2147479923"/>
            <ac:spMk id="34" creationId="{9A91B53D-91D3-3B11-E022-2586BA916673}"/>
          </ac:spMkLst>
        </pc:spChg>
        <pc:grpChg chg="del mod">
          <ac:chgData name="M Zarif Wafiy (ED-DEL/DIGITAL)" userId="2504ba28-896b-48cf-b393-7b1099b7b531" providerId="ADAL" clId="{CD5133C7-E429-45B6-B96D-7F7168E882E8}" dt="2024-01-09T01:53:34.447" v="1354" actId="478"/>
          <ac:grpSpMkLst>
            <pc:docMk/>
            <pc:sldMk cId="2974106006" sldId="2147479923"/>
            <ac:grpSpMk id="2" creationId="{7701A72B-CC95-3395-3B9F-27001DDE9C4C}"/>
          </ac:grpSpMkLst>
        </pc:grpChg>
        <pc:grpChg chg="del">
          <ac:chgData name="M Zarif Wafiy (ED-DEL/DIGITAL)" userId="2504ba28-896b-48cf-b393-7b1099b7b531" providerId="ADAL" clId="{CD5133C7-E429-45B6-B96D-7F7168E882E8}" dt="2024-01-09T01:40:56.231" v="1346" actId="478"/>
          <ac:grpSpMkLst>
            <pc:docMk/>
            <pc:sldMk cId="2974106006" sldId="2147479923"/>
            <ac:grpSpMk id="7" creationId="{9F08CF16-F3A9-42EB-17D0-55A04BDE3300}"/>
          </ac:grpSpMkLst>
        </pc:grpChg>
        <pc:grpChg chg="del">
          <ac:chgData name="M Zarif Wafiy (ED-DEL/DIGITAL)" userId="2504ba28-896b-48cf-b393-7b1099b7b531" providerId="ADAL" clId="{CD5133C7-E429-45B6-B96D-7F7168E882E8}" dt="2024-01-09T01:40:57.546" v="1347" actId="478"/>
          <ac:grpSpMkLst>
            <pc:docMk/>
            <pc:sldMk cId="2974106006" sldId="2147479923"/>
            <ac:grpSpMk id="9" creationId="{B684BAFF-2E86-72F3-7244-50957DF816F3}"/>
          </ac:grpSpMkLst>
        </pc:grpChg>
        <pc:picChg chg="add mod">
          <ac:chgData name="M Zarif Wafiy (ED-DEL/DIGITAL)" userId="2504ba28-896b-48cf-b393-7b1099b7b531" providerId="ADAL" clId="{CD5133C7-E429-45B6-B96D-7F7168E882E8}" dt="2024-01-09T07:56:53.833" v="2844" actId="1076"/>
          <ac:picMkLst>
            <pc:docMk/>
            <pc:sldMk cId="2974106006" sldId="2147479923"/>
            <ac:picMk id="23" creationId="{FA05592D-31CF-08F8-E325-671B267B0D84}"/>
          </ac:picMkLst>
        </pc:picChg>
        <pc:picChg chg="add del mod">
          <ac:chgData name="M Zarif Wafiy (ED-DEL/DIGITAL)" userId="2504ba28-896b-48cf-b393-7b1099b7b531" providerId="ADAL" clId="{CD5133C7-E429-45B6-B96D-7F7168E882E8}" dt="2024-01-09T02:19:08.244" v="1732" actId="478"/>
          <ac:picMkLst>
            <pc:docMk/>
            <pc:sldMk cId="2974106006" sldId="2147479923"/>
            <ac:picMk id="30" creationId="{C829E93E-EA7B-6875-9CFA-531770B66ABA}"/>
          </ac:picMkLst>
        </pc:picChg>
        <pc:cxnChg chg="add mod">
          <ac:chgData name="M Zarif Wafiy (ED-DEL/DIGITAL)" userId="2504ba28-896b-48cf-b393-7b1099b7b531" providerId="ADAL" clId="{CD5133C7-E429-45B6-B96D-7F7168E882E8}" dt="2024-01-09T07:56:53.833" v="2844" actId="1076"/>
          <ac:cxnSpMkLst>
            <pc:docMk/>
            <pc:sldMk cId="2974106006" sldId="2147479923"/>
            <ac:cxnSpMk id="26" creationId="{F9C3A27B-A015-3D71-D8C0-FDEE30C69536}"/>
          </ac:cxnSpMkLst>
        </pc:cxnChg>
      </pc:sldChg>
      <pc:sldChg chg="addSp delSp modSp add mod">
        <pc:chgData name="M Zarif Wafiy (ED-DEL/DIGITAL)" userId="2504ba28-896b-48cf-b393-7b1099b7b531" providerId="ADAL" clId="{CD5133C7-E429-45B6-B96D-7F7168E882E8}" dt="2024-01-12T01:48:06.877" v="3318"/>
        <pc:sldMkLst>
          <pc:docMk/>
          <pc:sldMk cId="822760634" sldId="2147479924"/>
        </pc:sldMkLst>
        <pc:spChg chg="add mod">
          <ac:chgData name="M Zarif Wafiy (ED-DEL/DIGITAL)" userId="2504ba28-896b-48cf-b393-7b1099b7b531" providerId="ADAL" clId="{CD5133C7-E429-45B6-B96D-7F7168E882E8}" dt="2024-01-09T06:49:22.688" v="2830" actId="1076"/>
          <ac:spMkLst>
            <pc:docMk/>
            <pc:sldMk cId="822760634" sldId="2147479924"/>
            <ac:spMk id="2" creationId="{5AB42BCF-1B8D-CC3E-1ED9-22316DF3D417}"/>
          </ac:spMkLst>
        </pc:spChg>
        <pc:spChg chg="mod">
          <ac:chgData name="M Zarif Wafiy (ED-DEL/DIGITAL)" userId="2504ba28-896b-48cf-b393-7b1099b7b531" providerId="ADAL" clId="{CD5133C7-E429-45B6-B96D-7F7168E882E8}" dt="2024-01-12T01:48:06.877" v="3318"/>
          <ac:spMkLst>
            <pc:docMk/>
            <pc:sldMk cId="822760634" sldId="2147479924"/>
            <ac:spMk id="4" creationId="{02AF33AF-F2C1-E548-B72A-F49E1AC01700}"/>
          </ac:spMkLst>
        </pc:spChg>
        <pc:spChg chg="add del mod">
          <ac:chgData name="M Zarif Wafiy (ED-DEL/DIGITAL)" userId="2504ba28-896b-48cf-b393-7b1099b7b531" providerId="ADAL" clId="{CD5133C7-E429-45B6-B96D-7F7168E882E8}" dt="2024-01-09T02:20:21.993" v="1744" actId="478"/>
          <ac:spMkLst>
            <pc:docMk/>
            <pc:sldMk cId="822760634" sldId="2147479924"/>
            <ac:spMk id="5" creationId="{8946665B-0122-493B-7B0A-C2356FF10588}"/>
          </ac:spMkLst>
        </pc:spChg>
        <pc:spChg chg="add del mod">
          <ac:chgData name="M Zarif Wafiy (ED-DEL/DIGITAL)" userId="2504ba28-896b-48cf-b393-7b1099b7b531" providerId="ADAL" clId="{CD5133C7-E429-45B6-B96D-7F7168E882E8}" dt="2024-01-09T02:20:21.993" v="1744" actId="478"/>
          <ac:spMkLst>
            <pc:docMk/>
            <pc:sldMk cId="822760634" sldId="2147479924"/>
            <ac:spMk id="7" creationId="{2595C92C-D59D-98D6-9874-341D80921608}"/>
          </ac:spMkLst>
        </pc:spChg>
        <pc:spChg chg="add del mod">
          <ac:chgData name="M Zarif Wafiy (ED-DEL/DIGITAL)" userId="2504ba28-896b-48cf-b393-7b1099b7b531" providerId="ADAL" clId="{CD5133C7-E429-45B6-B96D-7F7168E882E8}" dt="2024-01-09T02:20:21.993" v="1744" actId="478"/>
          <ac:spMkLst>
            <pc:docMk/>
            <pc:sldMk cId="822760634" sldId="2147479924"/>
            <ac:spMk id="9" creationId="{E3F02990-F3EE-B901-9BB1-C51283B91EBE}"/>
          </ac:spMkLst>
        </pc:spChg>
        <pc:spChg chg="add del mod">
          <ac:chgData name="M Zarif Wafiy (ED-DEL/DIGITAL)" userId="2504ba28-896b-48cf-b393-7b1099b7b531" providerId="ADAL" clId="{CD5133C7-E429-45B6-B96D-7F7168E882E8}" dt="2024-01-09T02:20:21.993" v="1744" actId="478"/>
          <ac:spMkLst>
            <pc:docMk/>
            <pc:sldMk cId="822760634" sldId="2147479924"/>
            <ac:spMk id="10" creationId="{39B3FE15-DC96-C516-6118-FFF25213AFCA}"/>
          </ac:spMkLst>
        </pc:spChg>
        <pc:spChg chg="add mod">
          <ac:chgData name="M Zarif Wafiy (ED-DEL/DIGITAL)" userId="2504ba28-896b-48cf-b393-7b1099b7b531" providerId="ADAL" clId="{CD5133C7-E429-45B6-B96D-7F7168E882E8}" dt="2024-01-09T06:49:22.688" v="2830" actId="1076"/>
          <ac:spMkLst>
            <pc:docMk/>
            <pc:sldMk cId="822760634" sldId="2147479924"/>
            <ac:spMk id="12" creationId="{754700A2-E3F7-4938-FFBF-919C7BB87019}"/>
          </ac:spMkLst>
        </pc:spChg>
        <pc:spChg chg="del">
          <ac:chgData name="M Zarif Wafiy (ED-DEL/DIGITAL)" userId="2504ba28-896b-48cf-b393-7b1099b7b531" providerId="ADAL" clId="{CD5133C7-E429-45B6-B96D-7F7168E882E8}" dt="2024-01-09T02:00:27.386" v="1577" actId="478"/>
          <ac:spMkLst>
            <pc:docMk/>
            <pc:sldMk cId="822760634" sldId="2147479924"/>
            <ac:spMk id="14" creationId="{125093F7-F542-B627-9AB8-AAACB5DC6BCA}"/>
          </ac:spMkLst>
        </pc:spChg>
        <pc:spChg chg="add mod">
          <ac:chgData name="M Zarif Wafiy (ED-DEL/DIGITAL)" userId="2504ba28-896b-48cf-b393-7b1099b7b531" providerId="ADAL" clId="{CD5133C7-E429-45B6-B96D-7F7168E882E8}" dt="2024-01-09T06:49:22.688" v="2830" actId="1076"/>
          <ac:spMkLst>
            <pc:docMk/>
            <pc:sldMk cId="822760634" sldId="2147479924"/>
            <ac:spMk id="15" creationId="{1926BB31-D0FD-182D-83DF-E520AFA4B36B}"/>
          </ac:spMkLst>
        </pc:spChg>
        <pc:spChg chg="add del mod">
          <ac:chgData name="M Zarif Wafiy (ED-DEL/DIGITAL)" userId="2504ba28-896b-48cf-b393-7b1099b7b531" providerId="ADAL" clId="{CD5133C7-E429-45B6-B96D-7F7168E882E8}" dt="2024-01-09T06:49:12.062" v="2828" actId="478"/>
          <ac:spMkLst>
            <pc:docMk/>
            <pc:sldMk cId="822760634" sldId="2147479924"/>
            <ac:spMk id="16" creationId="{9879B85D-FBDD-D360-B300-C5B5AE6071B3}"/>
          </ac:spMkLst>
        </pc:spChg>
        <pc:spChg chg="del">
          <ac:chgData name="M Zarif Wafiy (ED-DEL/DIGITAL)" userId="2504ba28-896b-48cf-b393-7b1099b7b531" providerId="ADAL" clId="{CD5133C7-E429-45B6-B96D-7F7168E882E8}" dt="2024-01-09T02:00:27.386" v="1577" actId="478"/>
          <ac:spMkLst>
            <pc:docMk/>
            <pc:sldMk cId="822760634" sldId="2147479924"/>
            <ac:spMk id="17" creationId="{8B182CFD-F332-A018-450B-08428125B454}"/>
          </ac:spMkLst>
        </pc:spChg>
        <pc:spChg chg="del">
          <ac:chgData name="M Zarif Wafiy (ED-DEL/DIGITAL)" userId="2504ba28-896b-48cf-b393-7b1099b7b531" providerId="ADAL" clId="{CD5133C7-E429-45B6-B96D-7F7168E882E8}" dt="2024-01-09T02:00:27.386" v="1577" actId="478"/>
          <ac:spMkLst>
            <pc:docMk/>
            <pc:sldMk cId="822760634" sldId="2147479924"/>
            <ac:spMk id="18" creationId="{6E5C983B-5B8C-6A5D-01E2-4EB8BA28A2B5}"/>
          </ac:spMkLst>
        </pc:spChg>
        <pc:spChg chg="del">
          <ac:chgData name="M Zarif Wafiy (ED-DEL/DIGITAL)" userId="2504ba28-896b-48cf-b393-7b1099b7b531" providerId="ADAL" clId="{CD5133C7-E429-45B6-B96D-7F7168E882E8}" dt="2024-01-09T02:00:27.386" v="1577" actId="478"/>
          <ac:spMkLst>
            <pc:docMk/>
            <pc:sldMk cId="822760634" sldId="2147479924"/>
            <ac:spMk id="19" creationId="{3A4E0D55-C849-FCB0-6D74-9A18E0F40F08}"/>
          </ac:spMkLst>
        </pc:spChg>
        <pc:spChg chg="del">
          <ac:chgData name="M Zarif Wafiy (ED-DEL/DIGITAL)" userId="2504ba28-896b-48cf-b393-7b1099b7b531" providerId="ADAL" clId="{CD5133C7-E429-45B6-B96D-7F7168E882E8}" dt="2024-01-09T02:00:27.386" v="1577" actId="478"/>
          <ac:spMkLst>
            <pc:docMk/>
            <pc:sldMk cId="822760634" sldId="2147479924"/>
            <ac:spMk id="20" creationId="{CD06DA72-BC16-FFBA-AD74-38DF7377DEBB}"/>
          </ac:spMkLst>
        </pc:spChg>
        <pc:spChg chg="del">
          <ac:chgData name="M Zarif Wafiy (ED-DEL/DIGITAL)" userId="2504ba28-896b-48cf-b393-7b1099b7b531" providerId="ADAL" clId="{CD5133C7-E429-45B6-B96D-7F7168E882E8}" dt="2024-01-09T02:00:27.386" v="1577" actId="478"/>
          <ac:spMkLst>
            <pc:docMk/>
            <pc:sldMk cId="822760634" sldId="2147479924"/>
            <ac:spMk id="21" creationId="{B0753745-D3BA-FC12-0852-128377FD2BC9}"/>
          </ac:spMkLst>
        </pc:spChg>
        <pc:spChg chg="add mod">
          <ac:chgData name="M Zarif Wafiy (ED-DEL/DIGITAL)" userId="2504ba28-896b-48cf-b393-7b1099b7b531" providerId="ADAL" clId="{CD5133C7-E429-45B6-B96D-7F7168E882E8}" dt="2024-01-09T06:49:22.688" v="2830" actId="1076"/>
          <ac:spMkLst>
            <pc:docMk/>
            <pc:sldMk cId="822760634" sldId="2147479924"/>
            <ac:spMk id="22" creationId="{A45EA786-2D33-E896-DA88-BB0B8AD1CE4B}"/>
          </ac:spMkLst>
        </pc:spChg>
        <pc:picChg chg="add mod">
          <ac:chgData name="M Zarif Wafiy (ED-DEL/DIGITAL)" userId="2504ba28-896b-48cf-b393-7b1099b7b531" providerId="ADAL" clId="{CD5133C7-E429-45B6-B96D-7F7168E882E8}" dt="2024-01-09T06:49:22.688" v="2830" actId="1076"/>
          <ac:picMkLst>
            <pc:docMk/>
            <pc:sldMk cId="822760634" sldId="2147479924"/>
            <ac:picMk id="11" creationId="{8400495F-0545-7F33-EC44-6C08E7E0C801}"/>
          </ac:picMkLst>
        </pc:picChg>
      </pc:sldChg>
      <pc:sldChg chg="addSp delSp modSp add mod">
        <pc:chgData name="M Zarif Wafiy (ED-DEL/DIGITAL)" userId="2504ba28-896b-48cf-b393-7b1099b7b531" providerId="ADAL" clId="{CD5133C7-E429-45B6-B96D-7F7168E882E8}" dt="2024-01-12T01:48:11.727" v="3319"/>
        <pc:sldMkLst>
          <pc:docMk/>
          <pc:sldMk cId="3456705197" sldId="2147479925"/>
        </pc:sldMkLst>
        <pc:spChg chg="add mod">
          <ac:chgData name="M Zarif Wafiy (ED-DEL/DIGITAL)" userId="2504ba28-896b-48cf-b393-7b1099b7b531" providerId="ADAL" clId="{CD5133C7-E429-45B6-B96D-7F7168E882E8}" dt="2024-01-09T08:07:42.736" v="2914" actId="14100"/>
          <ac:spMkLst>
            <pc:docMk/>
            <pc:sldMk cId="3456705197" sldId="2147479925"/>
            <ac:spMk id="2" creationId="{DBB538F0-518F-4D47-BBD1-AC632D5D2195}"/>
          </ac:spMkLst>
        </pc:spChg>
        <pc:spChg chg="mod">
          <ac:chgData name="M Zarif Wafiy (ED-DEL/DIGITAL)" userId="2504ba28-896b-48cf-b393-7b1099b7b531" providerId="ADAL" clId="{CD5133C7-E429-45B6-B96D-7F7168E882E8}" dt="2024-01-12T01:48:11.727" v="3319"/>
          <ac:spMkLst>
            <pc:docMk/>
            <pc:sldMk cId="3456705197" sldId="2147479925"/>
            <ac:spMk id="4" creationId="{02AF33AF-F2C1-E548-B72A-F49E1AC01700}"/>
          </ac:spMkLst>
        </pc:spChg>
        <pc:spChg chg="add del mod">
          <ac:chgData name="M Zarif Wafiy (ED-DEL/DIGITAL)" userId="2504ba28-896b-48cf-b393-7b1099b7b531" providerId="ADAL" clId="{CD5133C7-E429-45B6-B96D-7F7168E882E8}" dt="2024-01-09T02:20:53.507" v="1751" actId="478"/>
          <ac:spMkLst>
            <pc:docMk/>
            <pc:sldMk cId="3456705197" sldId="2147479925"/>
            <ac:spMk id="5" creationId="{80586298-412A-19BE-1394-EA285B3CC0CD}"/>
          </ac:spMkLst>
        </pc:spChg>
        <pc:spChg chg="add del mod">
          <ac:chgData name="M Zarif Wafiy (ED-DEL/DIGITAL)" userId="2504ba28-896b-48cf-b393-7b1099b7b531" providerId="ADAL" clId="{CD5133C7-E429-45B6-B96D-7F7168E882E8}" dt="2024-01-09T02:20:53.507" v="1751" actId="478"/>
          <ac:spMkLst>
            <pc:docMk/>
            <pc:sldMk cId="3456705197" sldId="2147479925"/>
            <ac:spMk id="7" creationId="{8830F635-6DF5-A6F9-920C-1BE8448B4B28}"/>
          </ac:spMkLst>
        </pc:spChg>
        <pc:spChg chg="mod">
          <ac:chgData name="M Zarif Wafiy (ED-DEL/DIGITAL)" userId="2504ba28-896b-48cf-b393-7b1099b7b531" providerId="ADAL" clId="{CD5133C7-E429-45B6-B96D-7F7168E882E8}" dt="2024-01-09T06:50:13.097" v="2838"/>
          <ac:spMkLst>
            <pc:docMk/>
            <pc:sldMk cId="3456705197" sldId="2147479925"/>
            <ac:spMk id="7" creationId="{9F473070-628E-9C0B-FF9F-A6D8BE05F4AC}"/>
          </ac:spMkLst>
        </pc:spChg>
        <pc:spChg chg="add del mod">
          <ac:chgData name="M Zarif Wafiy (ED-DEL/DIGITAL)" userId="2504ba28-896b-48cf-b393-7b1099b7b531" providerId="ADAL" clId="{CD5133C7-E429-45B6-B96D-7F7168E882E8}" dt="2024-01-09T02:20:53.507" v="1751" actId="478"/>
          <ac:spMkLst>
            <pc:docMk/>
            <pc:sldMk cId="3456705197" sldId="2147479925"/>
            <ac:spMk id="9" creationId="{1380AB6B-23B4-9D1C-E096-C67AD695AB87}"/>
          </ac:spMkLst>
        </pc:spChg>
        <pc:spChg chg="mod">
          <ac:chgData name="M Zarif Wafiy (ED-DEL/DIGITAL)" userId="2504ba28-896b-48cf-b393-7b1099b7b531" providerId="ADAL" clId="{CD5133C7-E429-45B6-B96D-7F7168E882E8}" dt="2024-01-09T06:50:13.097" v="2838"/>
          <ac:spMkLst>
            <pc:docMk/>
            <pc:sldMk cId="3456705197" sldId="2147479925"/>
            <ac:spMk id="9" creationId="{FF8CA966-DE66-8E6C-95C6-D72E159A3FD4}"/>
          </ac:spMkLst>
        </pc:spChg>
        <pc:spChg chg="del mod">
          <ac:chgData name="M Zarif Wafiy (ED-DEL/DIGITAL)" userId="2504ba28-896b-48cf-b393-7b1099b7b531" providerId="ADAL" clId="{CD5133C7-E429-45B6-B96D-7F7168E882E8}" dt="2024-01-09T02:20:12.563" v="1742" actId="478"/>
          <ac:spMkLst>
            <pc:docMk/>
            <pc:sldMk cId="3456705197" sldId="2147479925"/>
            <ac:spMk id="14" creationId="{125093F7-F542-B627-9AB8-AAACB5DC6BCA}"/>
          </ac:spMkLst>
        </pc:spChg>
        <pc:spChg chg="del">
          <ac:chgData name="M Zarif Wafiy (ED-DEL/DIGITAL)" userId="2504ba28-896b-48cf-b393-7b1099b7b531" providerId="ADAL" clId="{CD5133C7-E429-45B6-B96D-7F7168E882E8}" dt="2024-01-09T02:19:58.650" v="1739" actId="478"/>
          <ac:spMkLst>
            <pc:docMk/>
            <pc:sldMk cId="3456705197" sldId="2147479925"/>
            <ac:spMk id="24" creationId="{98FF0ABC-89CF-A083-69AE-5E11BE311492}"/>
          </ac:spMkLst>
        </pc:spChg>
        <pc:grpChg chg="add mod">
          <ac:chgData name="M Zarif Wafiy (ED-DEL/DIGITAL)" userId="2504ba28-896b-48cf-b393-7b1099b7b531" providerId="ADAL" clId="{CD5133C7-E429-45B6-B96D-7F7168E882E8}" dt="2024-01-09T06:50:13.097" v="2838"/>
          <ac:grpSpMkLst>
            <pc:docMk/>
            <pc:sldMk cId="3456705197" sldId="2147479925"/>
            <ac:grpSpMk id="5" creationId="{F82189AF-657D-E07B-2664-28BFE3460F82}"/>
          </ac:grpSpMkLst>
        </pc:grpChg>
        <pc:grpChg chg="del mod">
          <ac:chgData name="M Zarif Wafiy (ED-DEL/DIGITAL)" userId="2504ba28-896b-48cf-b393-7b1099b7b531" providerId="ADAL" clId="{CD5133C7-E429-45B6-B96D-7F7168E882E8}" dt="2024-01-09T06:50:09.189" v="2837" actId="478"/>
          <ac:grpSpMkLst>
            <pc:docMk/>
            <pc:sldMk cId="3456705197" sldId="2147479925"/>
            <ac:grpSpMk id="13" creationId="{42F48FBD-863B-F7E4-351F-B8175C572376}"/>
          </ac:grpSpMkLst>
        </pc:grpChg>
        <pc:picChg chg="add mod">
          <ac:chgData name="M Zarif Wafiy (ED-DEL/DIGITAL)" userId="2504ba28-896b-48cf-b393-7b1099b7b531" providerId="ADAL" clId="{CD5133C7-E429-45B6-B96D-7F7168E882E8}" dt="2024-01-09T08:04:08.908" v="2881" actId="1076"/>
          <ac:picMkLst>
            <pc:docMk/>
            <pc:sldMk cId="3456705197" sldId="2147479925"/>
            <ac:picMk id="8" creationId="{22A914EC-B220-E437-4536-2A784FE5238E}"/>
          </ac:picMkLst>
        </pc:picChg>
        <pc:picChg chg="add mod modCrop">
          <ac:chgData name="M Zarif Wafiy (ED-DEL/DIGITAL)" userId="2504ba28-896b-48cf-b393-7b1099b7b531" providerId="ADAL" clId="{CD5133C7-E429-45B6-B96D-7F7168E882E8}" dt="2024-01-09T06:48:55.712" v="2826" actId="1076"/>
          <ac:picMkLst>
            <pc:docMk/>
            <pc:sldMk cId="3456705197" sldId="2147479925"/>
            <ac:picMk id="11" creationId="{849F54C6-B5F6-22C3-683A-A83627ED1DAC}"/>
          </ac:picMkLst>
        </pc:picChg>
        <pc:picChg chg="add del mod">
          <ac:chgData name="M Zarif Wafiy (ED-DEL/DIGITAL)" userId="2504ba28-896b-48cf-b393-7b1099b7b531" providerId="ADAL" clId="{CD5133C7-E429-45B6-B96D-7F7168E882E8}" dt="2024-01-09T08:03:58.517" v="2878" actId="478"/>
          <ac:picMkLst>
            <pc:docMk/>
            <pc:sldMk cId="3456705197" sldId="2147479925"/>
            <ac:picMk id="15" creationId="{1CFA5E4C-DE0C-5260-7AEA-22D8BA9023BB}"/>
          </ac:picMkLst>
        </pc:picChg>
        <pc:picChg chg="del">
          <ac:chgData name="M Zarif Wafiy (ED-DEL/DIGITAL)" userId="2504ba28-896b-48cf-b393-7b1099b7b531" providerId="ADAL" clId="{CD5133C7-E429-45B6-B96D-7F7168E882E8}" dt="2024-01-09T02:19:56.317" v="1738" actId="478"/>
          <ac:picMkLst>
            <pc:docMk/>
            <pc:sldMk cId="3456705197" sldId="2147479925"/>
            <ac:picMk id="23" creationId="{FA05592D-31CF-08F8-E325-671B267B0D84}"/>
          </ac:picMkLst>
        </pc:picChg>
        <pc:cxnChg chg="del mod">
          <ac:chgData name="M Zarif Wafiy (ED-DEL/DIGITAL)" userId="2504ba28-896b-48cf-b393-7b1099b7b531" providerId="ADAL" clId="{CD5133C7-E429-45B6-B96D-7F7168E882E8}" dt="2024-01-09T02:19:58.650" v="1739" actId="478"/>
          <ac:cxnSpMkLst>
            <pc:docMk/>
            <pc:sldMk cId="3456705197" sldId="2147479925"/>
            <ac:cxnSpMk id="26" creationId="{F9C3A27B-A015-3D71-D8C0-FDEE30C69536}"/>
          </ac:cxnSpMkLst>
        </pc:cxnChg>
      </pc:sldChg>
      <pc:sldChg chg="addSp delSp modSp add mod">
        <pc:chgData name="M Zarif Wafiy (ED-DEL/DIGITAL)" userId="2504ba28-896b-48cf-b393-7b1099b7b531" providerId="ADAL" clId="{CD5133C7-E429-45B6-B96D-7F7168E882E8}" dt="2024-01-12T01:48:16.269" v="3320"/>
        <pc:sldMkLst>
          <pc:docMk/>
          <pc:sldMk cId="796728129" sldId="2147479926"/>
        </pc:sldMkLst>
        <pc:spChg chg="add mod">
          <ac:chgData name="M Zarif Wafiy (ED-DEL/DIGITAL)" userId="2504ba28-896b-48cf-b393-7b1099b7b531" providerId="ADAL" clId="{CD5133C7-E429-45B6-B96D-7F7168E882E8}" dt="2024-01-09T06:48:01.522" v="2819" actId="1076"/>
          <ac:spMkLst>
            <pc:docMk/>
            <pc:sldMk cId="796728129" sldId="2147479926"/>
            <ac:spMk id="2" creationId="{38B5821A-58AF-4B44-2D9A-A2CE7677698A}"/>
          </ac:spMkLst>
        </pc:spChg>
        <pc:spChg chg="del">
          <ac:chgData name="M Zarif Wafiy (ED-DEL/DIGITAL)" userId="2504ba28-896b-48cf-b393-7b1099b7b531" providerId="ADAL" clId="{CD5133C7-E429-45B6-B96D-7F7168E882E8}" dt="2024-01-09T02:20:49.067" v="1750" actId="478"/>
          <ac:spMkLst>
            <pc:docMk/>
            <pc:sldMk cId="796728129" sldId="2147479926"/>
            <ac:spMk id="2" creationId="{DBB538F0-518F-4D47-BBD1-AC632D5D2195}"/>
          </ac:spMkLst>
        </pc:spChg>
        <pc:spChg chg="mod">
          <ac:chgData name="M Zarif Wafiy (ED-DEL/DIGITAL)" userId="2504ba28-896b-48cf-b393-7b1099b7b531" providerId="ADAL" clId="{CD5133C7-E429-45B6-B96D-7F7168E882E8}" dt="2024-01-12T01:48:16.269" v="3320"/>
          <ac:spMkLst>
            <pc:docMk/>
            <pc:sldMk cId="796728129" sldId="2147479926"/>
            <ac:spMk id="4" creationId="{02AF33AF-F2C1-E548-B72A-F49E1AC01700}"/>
          </ac:spMkLst>
        </pc:spChg>
        <pc:spChg chg="del">
          <ac:chgData name="M Zarif Wafiy (ED-DEL/DIGITAL)" userId="2504ba28-896b-48cf-b393-7b1099b7b531" providerId="ADAL" clId="{CD5133C7-E429-45B6-B96D-7F7168E882E8}" dt="2024-01-09T02:20:42.787" v="1748" actId="478"/>
          <ac:spMkLst>
            <pc:docMk/>
            <pc:sldMk cId="796728129" sldId="2147479926"/>
            <ac:spMk id="5" creationId="{80586298-412A-19BE-1394-EA285B3CC0CD}"/>
          </ac:spMkLst>
        </pc:spChg>
        <pc:spChg chg="del">
          <ac:chgData name="M Zarif Wafiy (ED-DEL/DIGITAL)" userId="2504ba28-896b-48cf-b393-7b1099b7b531" providerId="ADAL" clId="{CD5133C7-E429-45B6-B96D-7F7168E882E8}" dt="2024-01-09T02:20:42.787" v="1748" actId="478"/>
          <ac:spMkLst>
            <pc:docMk/>
            <pc:sldMk cId="796728129" sldId="2147479926"/>
            <ac:spMk id="7" creationId="{8830F635-6DF5-A6F9-920C-1BE8448B4B28}"/>
          </ac:spMkLst>
        </pc:spChg>
        <pc:spChg chg="del">
          <ac:chgData name="M Zarif Wafiy (ED-DEL/DIGITAL)" userId="2504ba28-896b-48cf-b393-7b1099b7b531" providerId="ADAL" clId="{CD5133C7-E429-45B6-B96D-7F7168E882E8}" dt="2024-01-09T02:20:42.787" v="1748" actId="478"/>
          <ac:spMkLst>
            <pc:docMk/>
            <pc:sldMk cId="796728129" sldId="2147479926"/>
            <ac:spMk id="9" creationId="{1380AB6B-23B4-9D1C-E096-C67AD695AB87}"/>
          </ac:spMkLst>
        </pc:spChg>
        <pc:spChg chg="add mod">
          <ac:chgData name="M Zarif Wafiy (ED-DEL/DIGITAL)" userId="2504ba28-896b-48cf-b393-7b1099b7b531" providerId="ADAL" clId="{CD5133C7-E429-45B6-B96D-7F7168E882E8}" dt="2024-01-09T08:08:17.776" v="2935" actId="14100"/>
          <ac:spMkLst>
            <pc:docMk/>
            <pc:sldMk cId="796728129" sldId="2147479926"/>
            <ac:spMk id="10" creationId="{2DF369B6-AFB7-A161-7EB7-7AD6F599AA51}"/>
          </ac:spMkLst>
        </pc:spChg>
        <pc:spChg chg="add del mod">
          <ac:chgData name="M Zarif Wafiy (ED-DEL/DIGITAL)" userId="2504ba28-896b-48cf-b393-7b1099b7b531" providerId="ADAL" clId="{CD5133C7-E429-45B6-B96D-7F7168E882E8}" dt="2024-01-09T02:21:05.313" v="1755" actId="478"/>
          <ac:spMkLst>
            <pc:docMk/>
            <pc:sldMk cId="796728129" sldId="2147479926"/>
            <ac:spMk id="11" creationId="{20DAF814-8972-C169-F437-72825452886A}"/>
          </ac:spMkLst>
        </pc:spChg>
        <pc:spChg chg="add del mod">
          <ac:chgData name="M Zarif Wafiy (ED-DEL/DIGITAL)" userId="2504ba28-896b-48cf-b393-7b1099b7b531" providerId="ADAL" clId="{CD5133C7-E429-45B6-B96D-7F7168E882E8}" dt="2024-01-09T02:21:05.313" v="1755" actId="478"/>
          <ac:spMkLst>
            <pc:docMk/>
            <pc:sldMk cId="796728129" sldId="2147479926"/>
            <ac:spMk id="12" creationId="{E102B0D4-4055-DD3E-51A2-F2934473F32F}"/>
          </ac:spMkLst>
        </pc:spChg>
        <pc:spChg chg="add mod">
          <ac:chgData name="M Zarif Wafiy (ED-DEL/DIGITAL)" userId="2504ba28-896b-48cf-b393-7b1099b7b531" providerId="ADAL" clId="{CD5133C7-E429-45B6-B96D-7F7168E882E8}" dt="2024-01-09T08:02:01.681" v="2877" actId="313"/>
          <ac:spMkLst>
            <pc:docMk/>
            <pc:sldMk cId="796728129" sldId="2147479926"/>
            <ac:spMk id="18" creationId="{D37FB5C3-9413-DEA2-C103-7DF45548AF11}"/>
          </ac:spMkLst>
        </pc:spChg>
        <pc:picChg chg="add mod modCrop">
          <ac:chgData name="M Zarif Wafiy (ED-DEL/DIGITAL)" userId="2504ba28-896b-48cf-b393-7b1099b7b531" providerId="ADAL" clId="{CD5133C7-E429-45B6-B96D-7F7168E882E8}" dt="2024-01-09T07:58:38.103" v="2855" actId="732"/>
          <ac:picMkLst>
            <pc:docMk/>
            <pc:sldMk cId="796728129" sldId="2147479926"/>
            <ac:picMk id="7" creationId="{7519A50E-B202-EB01-5A31-F91B961382C9}"/>
          </ac:picMkLst>
        </pc:picChg>
        <pc:picChg chg="add mod modCrop">
          <ac:chgData name="M Zarif Wafiy (ED-DEL/DIGITAL)" userId="2504ba28-896b-48cf-b393-7b1099b7b531" providerId="ADAL" clId="{CD5133C7-E429-45B6-B96D-7F7168E882E8}" dt="2024-01-09T08:01:41.972" v="2859" actId="732"/>
          <ac:picMkLst>
            <pc:docMk/>
            <pc:sldMk cId="796728129" sldId="2147479926"/>
            <ac:picMk id="11" creationId="{0AA4F17A-DB61-1B87-4894-4F60FAA35EAD}"/>
          </ac:picMkLst>
        </pc:picChg>
        <pc:picChg chg="add del mod modCrop">
          <ac:chgData name="M Zarif Wafiy (ED-DEL/DIGITAL)" userId="2504ba28-896b-48cf-b393-7b1099b7b531" providerId="ADAL" clId="{CD5133C7-E429-45B6-B96D-7F7168E882E8}" dt="2024-01-09T06:47:13.297" v="2803" actId="478"/>
          <ac:picMkLst>
            <pc:docMk/>
            <pc:sldMk cId="796728129" sldId="2147479926"/>
            <ac:picMk id="15" creationId="{3A446D8F-4DDD-7356-B793-F70988DBD2D3}"/>
          </ac:picMkLst>
        </pc:picChg>
        <pc:picChg chg="add del mod">
          <ac:chgData name="M Zarif Wafiy (ED-DEL/DIGITAL)" userId="2504ba28-896b-48cf-b393-7b1099b7b531" providerId="ADAL" clId="{CD5133C7-E429-45B6-B96D-7F7168E882E8}" dt="2024-01-09T02:44:49.547" v="2069" actId="478"/>
          <ac:picMkLst>
            <pc:docMk/>
            <pc:sldMk cId="796728129" sldId="2147479926"/>
            <ac:picMk id="17" creationId="{194C3252-8A3A-FCA1-A646-1DF3D95F15B8}"/>
          </ac:picMkLst>
        </pc:picChg>
        <pc:picChg chg="add del mod">
          <ac:chgData name="M Zarif Wafiy (ED-DEL/DIGITAL)" userId="2504ba28-896b-48cf-b393-7b1099b7b531" providerId="ADAL" clId="{CD5133C7-E429-45B6-B96D-7F7168E882E8}" dt="2024-01-09T08:01:28.179" v="2856" actId="478"/>
          <ac:picMkLst>
            <pc:docMk/>
            <pc:sldMk cId="796728129" sldId="2147479926"/>
            <ac:picMk id="20" creationId="{A75D8504-25F2-F34E-324E-987465614465}"/>
          </ac:picMkLst>
        </pc:picChg>
      </pc:sldChg>
      <pc:sldChg chg="addSp delSp modSp add mod">
        <pc:chgData name="M Zarif Wafiy (ED-DEL/DIGITAL)" userId="2504ba28-896b-48cf-b393-7b1099b7b531" providerId="ADAL" clId="{CD5133C7-E429-45B6-B96D-7F7168E882E8}" dt="2024-01-12T01:48:23.463" v="3322"/>
        <pc:sldMkLst>
          <pc:docMk/>
          <pc:sldMk cId="4207442786" sldId="2147479927"/>
        </pc:sldMkLst>
        <pc:spChg chg="add mod">
          <ac:chgData name="M Zarif Wafiy (ED-DEL/DIGITAL)" userId="2504ba28-896b-48cf-b393-7b1099b7b531" providerId="ADAL" clId="{CD5133C7-E429-45B6-B96D-7F7168E882E8}" dt="2024-01-09T06:46:09.080" v="2791" actId="1076"/>
          <ac:spMkLst>
            <pc:docMk/>
            <pc:sldMk cId="4207442786" sldId="2147479927"/>
            <ac:spMk id="2" creationId="{6C7246D9-311E-A723-DA58-855ED11DAF87}"/>
          </ac:spMkLst>
        </pc:spChg>
        <pc:spChg chg="mod">
          <ac:chgData name="M Zarif Wafiy (ED-DEL/DIGITAL)" userId="2504ba28-896b-48cf-b393-7b1099b7b531" providerId="ADAL" clId="{CD5133C7-E429-45B6-B96D-7F7168E882E8}" dt="2024-01-12T01:48:23.463" v="3322"/>
          <ac:spMkLst>
            <pc:docMk/>
            <pc:sldMk cId="4207442786" sldId="2147479927"/>
            <ac:spMk id="4" creationId="{02AF33AF-F2C1-E548-B72A-F49E1AC01700}"/>
          </ac:spMkLst>
        </pc:spChg>
        <pc:spChg chg="add mod">
          <ac:chgData name="M Zarif Wafiy (ED-DEL/DIGITAL)" userId="2504ba28-896b-48cf-b393-7b1099b7b531" providerId="ADAL" clId="{CD5133C7-E429-45B6-B96D-7F7168E882E8}" dt="2024-01-09T08:07:14.244" v="2890" actId="1076"/>
          <ac:spMkLst>
            <pc:docMk/>
            <pc:sldMk cId="4207442786" sldId="2147479927"/>
            <ac:spMk id="7" creationId="{A5703018-8F4B-8381-1951-2EDC55C28A32}"/>
          </ac:spMkLst>
        </pc:spChg>
        <pc:spChg chg="del">
          <ac:chgData name="M Zarif Wafiy (ED-DEL/DIGITAL)" userId="2504ba28-896b-48cf-b393-7b1099b7b531" providerId="ADAL" clId="{CD5133C7-E429-45B6-B96D-7F7168E882E8}" dt="2024-01-09T02:21:08.667" v="1756" actId="478"/>
          <ac:spMkLst>
            <pc:docMk/>
            <pc:sldMk cId="4207442786" sldId="2147479927"/>
            <ac:spMk id="10" creationId="{2DF369B6-AFB7-A161-7EB7-7AD6F599AA51}"/>
          </ac:spMkLst>
        </pc:spChg>
        <pc:spChg chg="mod">
          <ac:chgData name="M Zarif Wafiy (ED-DEL/DIGITAL)" userId="2504ba28-896b-48cf-b393-7b1099b7b531" providerId="ADAL" clId="{CD5133C7-E429-45B6-B96D-7F7168E882E8}" dt="2024-01-09T06:46:09.080" v="2791" actId="1076"/>
          <ac:spMkLst>
            <pc:docMk/>
            <pc:sldMk cId="4207442786" sldId="2147479927"/>
            <ac:spMk id="11" creationId="{20DAF814-8972-C169-F437-72825452886A}"/>
          </ac:spMkLst>
        </pc:spChg>
        <pc:spChg chg="add del">
          <ac:chgData name="M Zarif Wafiy (ED-DEL/DIGITAL)" userId="2504ba28-896b-48cf-b393-7b1099b7b531" providerId="ADAL" clId="{CD5133C7-E429-45B6-B96D-7F7168E882E8}" dt="2024-01-09T02:21:27.353" v="1761" actId="478"/>
          <ac:spMkLst>
            <pc:docMk/>
            <pc:sldMk cId="4207442786" sldId="2147479927"/>
            <ac:spMk id="12" creationId="{E102B0D4-4055-DD3E-51A2-F2934473F32F}"/>
          </ac:spMkLst>
        </pc:spChg>
        <pc:picChg chg="add del mod">
          <ac:chgData name="M Zarif Wafiy (ED-DEL/DIGITAL)" userId="2504ba28-896b-48cf-b393-7b1099b7b531" providerId="ADAL" clId="{CD5133C7-E429-45B6-B96D-7F7168E882E8}" dt="2024-01-09T08:06:53.068" v="2886" actId="478"/>
          <ac:picMkLst>
            <pc:docMk/>
            <pc:sldMk cId="4207442786" sldId="2147479927"/>
            <ac:picMk id="5" creationId="{2C9B5A9B-DE84-35E5-51B7-A88F9423427B}"/>
          </ac:picMkLst>
        </pc:picChg>
        <pc:picChg chg="add mod modCrop">
          <ac:chgData name="M Zarif Wafiy (ED-DEL/DIGITAL)" userId="2504ba28-896b-48cf-b393-7b1099b7b531" providerId="ADAL" clId="{CD5133C7-E429-45B6-B96D-7F7168E882E8}" dt="2024-01-09T08:07:03.460" v="2889" actId="732"/>
          <ac:picMkLst>
            <pc:docMk/>
            <pc:sldMk cId="4207442786" sldId="2147479927"/>
            <ac:picMk id="10" creationId="{102C6EEE-2B56-FDD2-EDFE-A04FB83102D7}"/>
          </ac:picMkLst>
        </pc:picChg>
      </pc:sldChg>
      <pc:sldChg chg="delSp add del mod">
        <pc:chgData name="M Zarif Wafiy (ED-DEL/DIGITAL)" userId="2504ba28-896b-48cf-b393-7b1099b7b531" providerId="ADAL" clId="{CD5133C7-E429-45B6-B96D-7F7168E882E8}" dt="2024-01-09T02:40:30.290" v="2042" actId="47"/>
        <pc:sldMkLst>
          <pc:docMk/>
          <pc:sldMk cId="2100810628" sldId="2147479928"/>
        </pc:sldMkLst>
        <pc:spChg chg="del">
          <ac:chgData name="M Zarif Wafiy (ED-DEL/DIGITAL)" userId="2504ba28-896b-48cf-b393-7b1099b7b531" providerId="ADAL" clId="{CD5133C7-E429-45B6-B96D-7F7168E882E8}" dt="2024-01-09T02:21:23.259" v="1760" actId="478"/>
          <ac:spMkLst>
            <pc:docMk/>
            <pc:sldMk cId="2100810628" sldId="2147479928"/>
            <ac:spMk id="11" creationId="{20DAF814-8972-C169-F437-72825452886A}"/>
          </ac:spMkLst>
        </pc:spChg>
      </pc:sldChg>
      <pc:sldChg chg="addSp delSp modSp add mod">
        <pc:chgData name="M Zarif Wafiy (ED-DEL/DIGITAL)" userId="2504ba28-896b-48cf-b393-7b1099b7b531" providerId="ADAL" clId="{CD5133C7-E429-45B6-B96D-7F7168E882E8}" dt="2024-01-12T01:48:19.799" v="3321"/>
        <pc:sldMkLst>
          <pc:docMk/>
          <pc:sldMk cId="3242153818" sldId="2147479928"/>
        </pc:sldMkLst>
        <pc:spChg chg="add mod">
          <ac:chgData name="M Zarif Wafiy (ED-DEL/DIGITAL)" userId="2504ba28-896b-48cf-b393-7b1099b7b531" providerId="ADAL" clId="{CD5133C7-E429-45B6-B96D-7F7168E882E8}" dt="2024-01-09T06:46:41.058" v="2797" actId="1076"/>
          <ac:spMkLst>
            <pc:docMk/>
            <pc:sldMk cId="3242153818" sldId="2147479928"/>
            <ac:spMk id="2" creationId="{4C561A40-9FEC-40AD-3AB3-E4D936C77645}"/>
          </ac:spMkLst>
        </pc:spChg>
        <pc:spChg chg="mod">
          <ac:chgData name="M Zarif Wafiy (ED-DEL/DIGITAL)" userId="2504ba28-896b-48cf-b393-7b1099b7b531" providerId="ADAL" clId="{CD5133C7-E429-45B6-B96D-7F7168E882E8}" dt="2024-01-12T01:48:19.799" v="3321"/>
          <ac:spMkLst>
            <pc:docMk/>
            <pc:sldMk cId="3242153818" sldId="2147479928"/>
            <ac:spMk id="4" creationId="{02AF33AF-F2C1-E548-B72A-F49E1AC01700}"/>
          </ac:spMkLst>
        </pc:spChg>
        <pc:spChg chg="add del mod">
          <ac:chgData name="M Zarif Wafiy (ED-DEL/DIGITAL)" userId="2504ba28-896b-48cf-b393-7b1099b7b531" providerId="ADAL" clId="{CD5133C7-E429-45B6-B96D-7F7168E882E8}" dt="2024-01-09T06:40:44.882" v="2734" actId="478"/>
          <ac:spMkLst>
            <pc:docMk/>
            <pc:sldMk cId="3242153818" sldId="2147479928"/>
            <ac:spMk id="9" creationId="{943720C6-E6F7-3571-C28F-40EC68D84A65}"/>
          </ac:spMkLst>
        </pc:spChg>
        <pc:spChg chg="add mod">
          <ac:chgData name="M Zarif Wafiy (ED-DEL/DIGITAL)" userId="2504ba28-896b-48cf-b393-7b1099b7b531" providerId="ADAL" clId="{CD5133C7-E429-45B6-B96D-7F7168E882E8}" dt="2024-01-09T06:52:08.082" v="2839" actId="1076"/>
          <ac:spMkLst>
            <pc:docMk/>
            <pc:sldMk cId="3242153818" sldId="2147479928"/>
            <ac:spMk id="10" creationId="{776C9BCD-545D-6C70-8CE1-4CC2307C1A03}"/>
          </ac:spMkLst>
        </pc:spChg>
        <pc:spChg chg="mod">
          <ac:chgData name="M Zarif Wafiy (ED-DEL/DIGITAL)" userId="2504ba28-896b-48cf-b393-7b1099b7b531" providerId="ADAL" clId="{CD5133C7-E429-45B6-B96D-7F7168E882E8}" dt="2024-01-09T08:08:02.951" v="2917" actId="1076"/>
          <ac:spMkLst>
            <pc:docMk/>
            <pc:sldMk cId="3242153818" sldId="2147479928"/>
            <ac:spMk id="11" creationId="{20DAF814-8972-C169-F437-72825452886A}"/>
          </ac:spMkLst>
        </pc:spChg>
        <pc:picChg chg="del">
          <ac:chgData name="M Zarif Wafiy (ED-DEL/DIGITAL)" userId="2504ba28-896b-48cf-b393-7b1099b7b531" providerId="ADAL" clId="{CD5133C7-E429-45B6-B96D-7F7168E882E8}" dt="2024-01-09T02:48:13.344" v="2105" actId="478"/>
          <ac:picMkLst>
            <pc:docMk/>
            <pc:sldMk cId="3242153818" sldId="2147479928"/>
            <ac:picMk id="5" creationId="{2C9B5A9B-DE84-35E5-51B7-A88F9423427B}"/>
          </ac:picMkLst>
        </pc:picChg>
        <pc:picChg chg="add del mod">
          <ac:chgData name="M Zarif Wafiy (ED-DEL/DIGITAL)" userId="2504ba28-896b-48cf-b393-7b1099b7b531" providerId="ADAL" clId="{CD5133C7-E429-45B6-B96D-7F7168E882E8}" dt="2024-01-09T08:05:47.566" v="2882" actId="478"/>
          <ac:picMkLst>
            <pc:docMk/>
            <pc:sldMk cId="3242153818" sldId="2147479928"/>
            <ac:picMk id="7" creationId="{75930AB4-6193-7611-4632-F3B0F5EB4EC0}"/>
          </ac:picMkLst>
        </pc:picChg>
        <pc:picChg chg="add mod">
          <ac:chgData name="M Zarif Wafiy (ED-DEL/DIGITAL)" userId="2504ba28-896b-48cf-b393-7b1099b7b531" providerId="ADAL" clId="{CD5133C7-E429-45B6-B96D-7F7168E882E8}" dt="2024-01-09T08:06:01.755" v="2885" actId="1076"/>
          <ac:picMkLst>
            <pc:docMk/>
            <pc:sldMk cId="3242153818" sldId="2147479928"/>
            <ac:picMk id="9" creationId="{44D9F39E-4F50-C1AD-D2D1-C37C2DB9063D}"/>
          </ac:picMkLst>
        </pc:picChg>
        <pc:picChg chg="add mod">
          <ac:chgData name="M Zarif Wafiy (ED-DEL/DIGITAL)" userId="2504ba28-896b-48cf-b393-7b1099b7b531" providerId="ADAL" clId="{CD5133C7-E429-45B6-B96D-7F7168E882E8}" dt="2024-01-09T06:46:41.058" v="2797" actId="1076"/>
          <ac:picMkLst>
            <pc:docMk/>
            <pc:sldMk cId="3242153818" sldId="2147479928"/>
            <ac:picMk id="14" creationId="{E086B53A-027A-7809-F6D6-13F9A1CFF0ED}"/>
          </ac:picMkLst>
        </pc:picChg>
      </pc:sldChg>
      <pc:sldChg chg="addSp delSp modSp add mod">
        <pc:chgData name="M Zarif Wafiy (ED-DEL/DIGITAL)" userId="2504ba28-896b-48cf-b393-7b1099b7b531" providerId="ADAL" clId="{CD5133C7-E429-45B6-B96D-7F7168E882E8}" dt="2024-01-12T01:48:27.179" v="3323"/>
        <pc:sldMkLst>
          <pc:docMk/>
          <pc:sldMk cId="3528331400" sldId="2147479929"/>
        </pc:sldMkLst>
        <pc:spChg chg="del">
          <ac:chgData name="M Zarif Wafiy (ED-DEL/DIGITAL)" userId="2504ba28-896b-48cf-b393-7b1099b7b531" providerId="ADAL" clId="{CD5133C7-E429-45B6-B96D-7F7168E882E8}" dt="2024-01-09T08:11:57.762" v="2958" actId="478"/>
          <ac:spMkLst>
            <pc:docMk/>
            <pc:sldMk cId="3528331400" sldId="2147479929"/>
            <ac:spMk id="2" creationId="{6C7246D9-311E-A723-DA58-855ED11DAF87}"/>
          </ac:spMkLst>
        </pc:spChg>
        <pc:spChg chg="mod">
          <ac:chgData name="M Zarif Wafiy (ED-DEL/DIGITAL)" userId="2504ba28-896b-48cf-b393-7b1099b7b531" providerId="ADAL" clId="{CD5133C7-E429-45B6-B96D-7F7168E882E8}" dt="2024-01-12T01:48:27.179" v="3323"/>
          <ac:spMkLst>
            <pc:docMk/>
            <pc:sldMk cId="3528331400" sldId="2147479929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CD5133C7-E429-45B6-B96D-7F7168E882E8}" dt="2024-01-09T08:14:49.266" v="3101" actId="20577"/>
          <ac:spMkLst>
            <pc:docMk/>
            <pc:sldMk cId="3528331400" sldId="2147479929"/>
            <ac:spMk id="7" creationId="{A5703018-8F4B-8381-1951-2EDC55C28A32}"/>
          </ac:spMkLst>
        </pc:spChg>
        <pc:spChg chg="mod">
          <ac:chgData name="M Zarif Wafiy (ED-DEL/DIGITAL)" userId="2504ba28-896b-48cf-b393-7b1099b7b531" providerId="ADAL" clId="{CD5133C7-E429-45B6-B96D-7F7168E882E8}" dt="2024-01-09T08:16:03.403" v="3187" actId="20577"/>
          <ac:spMkLst>
            <pc:docMk/>
            <pc:sldMk cId="3528331400" sldId="2147479929"/>
            <ac:spMk id="11" creationId="{20DAF814-8972-C169-F437-72825452886A}"/>
          </ac:spMkLst>
        </pc:spChg>
        <pc:picChg chg="add mod">
          <ac:chgData name="M Zarif Wafiy (ED-DEL/DIGITAL)" userId="2504ba28-896b-48cf-b393-7b1099b7b531" providerId="ADAL" clId="{CD5133C7-E429-45B6-B96D-7F7168E882E8}" dt="2024-01-09T08:13:25.901" v="2970" actId="1076"/>
          <ac:picMkLst>
            <pc:docMk/>
            <pc:sldMk cId="3528331400" sldId="2147479929"/>
            <ac:picMk id="9" creationId="{73E19358-F522-D752-F24F-085A95540F82}"/>
          </ac:picMkLst>
        </pc:picChg>
        <pc:picChg chg="del">
          <ac:chgData name="M Zarif Wafiy (ED-DEL/DIGITAL)" userId="2504ba28-896b-48cf-b393-7b1099b7b531" providerId="ADAL" clId="{CD5133C7-E429-45B6-B96D-7F7168E882E8}" dt="2024-01-09T08:11:58.758" v="2959" actId="478"/>
          <ac:picMkLst>
            <pc:docMk/>
            <pc:sldMk cId="3528331400" sldId="2147479929"/>
            <ac:picMk id="10" creationId="{102C6EEE-2B56-FDD2-EDFE-A04FB83102D7}"/>
          </ac:picMkLst>
        </pc:picChg>
      </pc:sldChg>
      <pc:sldChg chg="addSp delSp modSp add mod">
        <pc:chgData name="M Zarif Wafiy (ED-DEL/DIGITAL)" userId="2504ba28-896b-48cf-b393-7b1099b7b531" providerId="ADAL" clId="{CD5133C7-E429-45B6-B96D-7F7168E882E8}" dt="2024-01-12T01:48:31.911" v="3324"/>
        <pc:sldMkLst>
          <pc:docMk/>
          <pc:sldMk cId="1935860666" sldId="2147479930"/>
        </pc:sldMkLst>
        <pc:spChg chg="mod">
          <ac:chgData name="M Zarif Wafiy (ED-DEL/DIGITAL)" userId="2504ba28-896b-48cf-b393-7b1099b7b531" providerId="ADAL" clId="{CD5133C7-E429-45B6-B96D-7F7168E882E8}" dt="2024-01-12T01:48:31.911" v="3324"/>
          <ac:spMkLst>
            <pc:docMk/>
            <pc:sldMk cId="1935860666" sldId="2147479930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CD5133C7-E429-45B6-B96D-7F7168E882E8}" dt="2024-01-09T08:16:21.785" v="3188" actId="1076"/>
          <ac:spMkLst>
            <pc:docMk/>
            <pc:sldMk cId="1935860666" sldId="2147479930"/>
            <ac:spMk id="7" creationId="{A5703018-8F4B-8381-1951-2EDC55C28A32}"/>
          </ac:spMkLst>
        </pc:spChg>
        <pc:spChg chg="add del">
          <ac:chgData name="M Zarif Wafiy (ED-DEL/DIGITAL)" userId="2504ba28-896b-48cf-b393-7b1099b7b531" providerId="ADAL" clId="{CD5133C7-E429-45B6-B96D-7F7168E882E8}" dt="2024-01-09T08:16:43.498" v="3190" actId="11529"/>
          <ac:spMkLst>
            <pc:docMk/>
            <pc:sldMk cId="1935860666" sldId="2147479930"/>
            <ac:spMk id="10" creationId="{B2DA47C9-5EDC-C3C4-6DBD-EA986248EA41}"/>
          </ac:spMkLst>
        </pc:spChg>
        <pc:spChg chg="mod">
          <ac:chgData name="M Zarif Wafiy (ED-DEL/DIGITAL)" userId="2504ba28-896b-48cf-b393-7b1099b7b531" providerId="ADAL" clId="{CD5133C7-E429-45B6-B96D-7F7168E882E8}" dt="2024-01-09T08:15:56.624" v="3183" actId="20577"/>
          <ac:spMkLst>
            <pc:docMk/>
            <pc:sldMk cId="1935860666" sldId="2147479930"/>
            <ac:spMk id="11" creationId="{20DAF814-8972-C169-F437-72825452886A}"/>
          </ac:spMkLst>
        </pc:spChg>
        <pc:spChg chg="add mod">
          <ac:chgData name="M Zarif Wafiy (ED-DEL/DIGITAL)" userId="2504ba28-896b-48cf-b393-7b1099b7b531" providerId="ADAL" clId="{CD5133C7-E429-45B6-B96D-7F7168E882E8}" dt="2024-01-09T08:17:12.327" v="3195" actId="1582"/>
          <ac:spMkLst>
            <pc:docMk/>
            <pc:sldMk cId="1935860666" sldId="2147479930"/>
            <ac:spMk id="12" creationId="{3498E8E0-AA31-F018-ADD3-2AF569C48E8B}"/>
          </ac:spMkLst>
        </pc:spChg>
        <pc:spChg chg="add mod">
          <ac:chgData name="M Zarif Wafiy (ED-DEL/DIGITAL)" userId="2504ba28-896b-48cf-b393-7b1099b7b531" providerId="ADAL" clId="{CD5133C7-E429-45B6-B96D-7F7168E882E8}" dt="2024-01-09T08:19:02.918" v="3241" actId="1076"/>
          <ac:spMkLst>
            <pc:docMk/>
            <pc:sldMk cId="1935860666" sldId="2147479930"/>
            <ac:spMk id="16" creationId="{8F189A50-AB74-1BBD-6D99-BF7A3FABE4F9}"/>
          </ac:spMkLst>
        </pc:spChg>
        <pc:spChg chg="add mod">
          <ac:chgData name="M Zarif Wafiy (ED-DEL/DIGITAL)" userId="2504ba28-896b-48cf-b393-7b1099b7b531" providerId="ADAL" clId="{CD5133C7-E429-45B6-B96D-7F7168E882E8}" dt="2024-01-09T08:20:24.553" v="3316" actId="1076"/>
          <ac:spMkLst>
            <pc:docMk/>
            <pc:sldMk cId="1935860666" sldId="2147479930"/>
            <ac:spMk id="17" creationId="{9F6255B0-828F-46A2-BF96-4161F98640C8}"/>
          </ac:spMkLst>
        </pc:spChg>
        <pc:spChg chg="add mod">
          <ac:chgData name="M Zarif Wafiy (ED-DEL/DIGITAL)" userId="2504ba28-896b-48cf-b393-7b1099b7b531" providerId="ADAL" clId="{CD5133C7-E429-45B6-B96D-7F7168E882E8}" dt="2024-01-09T08:19:58.389" v="3310" actId="1076"/>
          <ac:spMkLst>
            <pc:docMk/>
            <pc:sldMk cId="1935860666" sldId="2147479930"/>
            <ac:spMk id="18" creationId="{A329F360-244A-253C-02B2-1A43A132612D}"/>
          </ac:spMkLst>
        </pc:spChg>
        <pc:picChg chg="add mod">
          <ac:chgData name="M Zarif Wafiy (ED-DEL/DIGITAL)" userId="2504ba28-896b-48cf-b393-7b1099b7b531" providerId="ADAL" clId="{CD5133C7-E429-45B6-B96D-7F7168E882E8}" dt="2024-01-09T08:19:53.635" v="3309" actId="1076"/>
          <ac:picMkLst>
            <pc:docMk/>
            <pc:sldMk cId="1935860666" sldId="2147479930"/>
            <ac:picMk id="5" creationId="{669F9668-0039-A435-9C36-6E343930D399}"/>
          </ac:picMkLst>
        </pc:picChg>
        <pc:picChg chg="del">
          <ac:chgData name="M Zarif Wafiy (ED-DEL/DIGITAL)" userId="2504ba28-896b-48cf-b393-7b1099b7b531" providerId="ADAL" clId="{CD5133C7-E429-45B6-B96D-7F7168E882E8}" dt="2024-01-09T08:15:06.614" v="3105" actId="478"/>
          <ac:picMkLst>
            <pc:docMk/>
            <pc:sldMk cId="1935860666" sldId="2147479930"/>
            <ac:picMk id="9" creationId="{73E19358-F522-D752-F24F-085A95540F82}"/>
          </ac:picMkLst>
        </pc:picChg>
        <pc:cxnChg chg="add mod">
          <ac:chgData name="M Zarif Wafiy (ED-DEL/DIGITAL)" userId="2504ba28-896b-48cf-b393-7b1099b7b531" providerId="ADAL" clId="{CD5133C7-E429-45B6-B96D-7F7168E882E8}" dt="2024-01-09T08:17:24.982" v="3197" actId="208"/>
          <ac:cxnSpMkLst>
            <pc:docMk/>
            <pc:sldMk cId="1935860666" sldId="2147479930"/>
            <ac:cxnSpMk id="15" creationId="{E934E3BC-72B5-E25C-C273-3367281999C2}"/>
          </ac:cxnSpMkLst>
        </pc:cxnChg>
        <pc:cxnChg chg="add mod">
          <ac:chgData name="M Zarif Wafiy (ED-DEL/DIGITAL)" userId="2504ba28-896b-48cf-b393-7b1099b7b531" providerId="ADAL" clId="{CD5133C7-E429-45B6-B96D-7F7168E882E8}" dt="2024-01-09T08:20:20.206" v="3315" actId="14100"/>
          <ac:cxnSpMkLst>
            <pc:docMk/>
            <pc:sldMk cId="1935860666" sldId="2147479930"/>
            <ac:cxnSpMk id="19" creationId="{8FCD076D-2E5B-5437-C731-90E028AA0514}"/>
          </ac:cxnSpMkLst>
        </pc:cxnChg>
      </pc:sldChg>
      <pc:sldMasterChg chg="delSldLayout">
        <pc:chgData name="M Zarif Wafiy (ED-DEL/DIGITAL)" userId="2504ba28-896b-48cf-b393-7b1099b7b531" providerId="ADAL" clId="{CD5133C7-E429-45B6-B96D-7F7168E882E8}" dt="2023-12-27T02:07:15.122" v="1282" actId="47"/>
        <pc:sldMasterMkLst>
          <pc:docMk/>
          <pc:sldMasterMk cId="4258648156" sldId="2147483648"/>
        </pc:sldMasterMkLst>
        <pc:sldLayoutChg chg="del">
          <pc:chgData name="M Zarif Wafiy (ED-DEL/DIGITAL)" userId="2504ba28-896b-48cf-b393-7b1099b7b531" providerId="ADAL" clId="{CD5133C7-E429-45B6-B96D-7F7168E882E8}" dt="2023-12-27T02:07:15.122" v="1282" actId="47"/>
          <pc:sldLayoutMkLst>
            <pc:docMk/>
            <pc:sldMasterMk cId="4258648156" sldId="2147483648"/>
            <pc:sldLayoutMk cId="1398814963" sldId="2147483665"/>
          </pc:sldLayoutMkLst>
        </pc:sldLayoutChg>
      </pc:sldMasterChg>
    </pc:docChg>
  </pc:docChgLst>
  <pc:docChgLst>
    <pc:chgData name="M Zarif Wafiy (ED-DEL/DIGITAL)" userId="2504ba28-896b-48cf-b393-7b1099b7b531" providerId="ADAL" clId="{1A516755-A131-4E36-AE34-9BA30C9D5B1E}"/>
    <pc:docChg chg="undo custSel addSld delSld modSld sldOrd">
      <pc:chgData name="M Zarif Wafiy (ED-DEL/DIGITAL)" userId="2504ba28-896b-48cf-b393-7b1099b7b531" providerId="ADAL" clId="{1A516755-A131-4E36-AE34-9BA30C9D5B1E}" dt="2024-01-17T09:53:42.086" v="2160" actId="20577"/>
      <pc:docMkLst>
        <pc:docMk/>
      </pc:docMkLst>
      <pc:sldChg chg="del">
        <pc:chgData name="M Zarif Wafiy (ED-DEL/DIGITAL)" userId="2504ba28-896b-48cf-b393-7b1099b7b531" providerId="ADAL" clId="{1A516755-A131-4E36-AE34-9BA30C9D5B1E}" dt="2024-01-17T02:52:59.853" v="96" actId="47"/>
        <pc:sldMkLst>
          <pc:docMk/>
          <pc:sldMk cId="0" sldId="263"/>
        </pc:sldMkLst>
      </pc:sldChg>
      <pc:sldChg chg="modSp mod">
        <pc:chgData name="M Zarif Wafiy (ED-DEL/DIGITAL)" userId="2504ba28-896b-48cf-b393-7b1099b7b531" providerId="ADAL" clId="{1A516755-A131-4E36-AE34-9BA30C9D5B1E}" dt="2024-01-17T09:53:42.086" v="2160" actId="20577"/>
        <pc:sldMkLst>
          <pc:docMk/>
          <pc:sldMk cId="4147277234" sldId="265"/>
        </pc:sldMkLst>
        <pc:spChg chg="mod">
          <ac:chgData name="M Zarif Wafiy (ED-DEL/DIGITAL)" userId="2504ba28-896b-48cf-b393-7b1099b7b531" providerId="ADAL" clId="{1A516755-A131-4E36-AE34-9BA30C9D5B1E}" dt="2024-01-17T09:41:43.775" v="1922" actId="20577"/>
          <ac:spMkLst>
            <pc:docMk/>
            <pc:sldMk cId="4147277234" sldId="265"/>
            <ac:spMk id="3" creationId="{30B72A07-E97D-9742-9338-5D2CC362E2B7}"/>
          </ac:spMkLst>
        </pc:spChg>
        <pc:spChg chg="mod">
          <ac:chgData name="M Zarif Wafiy (ED-DEL/DIGITAL)" userId="2504ba28-896b-48cf-b393-7b1099b7b531" providerId="ADAL" clId="{1A516755-A131-4E36-AE34-9BA30C9D5B1E}" dt="2024-01-17T09:53:02.506" v="2144" actId="20577"/>
          <ac:spMkLst>
            <pc:docMk/>
            <pc:sldMk cId="4147277234" sldId="265"/>
            <ac:spMk id="5" creationId="{F43447E7-C77C-9B41-BCFE-C205CCFB9CBB}"/>
          </ac:spMkLst>
        </pc:spChg>
        <pc:spChg chg="mod">
          <ac:chgData name="M Zarif Wafiy (ED-DEL/DIGITAL)" userId="2504ba28-896b-48cf-b393-7b1099b7b531" providerId="ADAL" clId="{1A516755-A131-4E36-AE34-9BA30C9D5B1E}" dt="2024-01-17T09:53:42.086" v="2160" actId="20577"/>
          <ac:spMkLst>
            <pc:docMk/>
            <pc:sldMk cId="4147277234" sldId="265"/>
            <ac:spMk id="9" creationId="{5C0BE954-A5B4-C340-A04C-6609AF214DDF}"/>
          </ac:spMkLst>
        </pc:spChg>
      </pc:sldChg>
      <pc:sldChg chg="delSp modSp add mod">
        <pc:chgData name="M Zarif Wafiy (ED-DEL/DIGITAL)" userId="2504ba28-896b-48cf-b393-7b1099b7b531" providerId="ADAL" clId="{1A516755-A131-4E36-AE34-9BA30C9D5B1E}" dt="2024-01-17T06:55:20.818" v="1063" actId="20577"/>
        <pc:sldMkLst>
          <pc:docMk/>
          <pc:sldMk cId="340222937" sldId="279"/>
        </pc:sldMkLst>
        <pc:spChg chg="mod">
          <ac:chgData name="M Zarif Wafiy (ED-DEL/DIGITAL)" userId="2504ba28-896b-48cf-b393-7b1099b7b531" providerId="ADAL" clId="{1A516755-A131-4E36-AE34-9BA30C9D5B1E}" dt="2024-01-17T06:55:07.739" v="1061" actId="1076"/>
          <ac:spMkLst>
            <pc:docMk/>
            <pc:sldMk cId="340222937" sldId="279"/>
            <ac:spMk id="4" creationId="{CE5343E4-7383-7993-C2E4-F50A4A355EF0}"/>
          </ac:spMkLst>
        </pc:spChg>
        <pc:spChg chg="del">
          <ac:chgData name="M Zarif Wafiy (ED-DEL/DIGITAL)" userId="2504ba28-896b-48cf-b393-7b1099b7b531" providerId="ADAL" clId="{1A516755-A131-4E36-AE34-9BA30C9D5B1E}" dt="2024-01-17T06:55:01.496" v="1060" actId="478"/>
          <ac:spMkLst>
            <pc:docMk/>
            <pc:sldMk cId="340222937" sldId="279"/>
            <ac:spMk id="6" creationId="{C1680186-D5BA-0547-8F9E-A304EB99D2C5}"/>
          </ac:spMkLst>
        </pc:spChg>
        <pc:spChg chg="mod">
          <ac:chgData name="M Zarif Wafiy (ED-DEL/DIGITAL)" userId="2504ba28-896b-48cf-b393-7b1099b7b531" providerId="ADAL" clId="{1A516755-A131-4E36-AE34-9BA30C9D5B1E}" dt="2024-01-17T06:55:20.818" v="1063" actId="20577"/>
          <ac:spMkLst>
            <pc:docMk/>
            <pc:sldMk cId="340222937" sldId="279"/>
            <ac:spMk id="7" creationId="{450AF2C7-7309-35CF-35B9-634918A9378C}"/>
          </ac:spMkLst>
        </pc:spChg>
        <pc:graphicFrameChg chg="mod">
          <ac:chgData name="M Zarif Wafiy (ED-DEL/DIGITAL)" userId="2504ba28-896b-48cf-b393-7b1099b7b531" providerId="ADAL" clId="{1A516755-A131-4E36-AE34-9BA30C9D5B1E}" dt="2024-01-17T06:54:56.018" v="1059" actId="478"/>
          <ac:graphicFrameMkLst>
            <pc:docMk/>
            <pc:sldMk cId="340222937" sldId="279"/>
            <ac:graphicFrameMk id="9" creationId="{F3C4E1ED-FA49-29E8-F628-D6F88FF438D6}"/>
          </ac:graphicFrameMkLst>
        </pc:graphicFrameChg>
      </pc:sldChg>
      <pc:sldChg chg="modSp mod">
        <pc:chgData name="M Zarif Wafiy (ED-DEL/DIGITAL)" userId="2504ba28-896b-48cf-b393-7b1099b7b531" providerId="ADAL" clId="{1A516755-A131-4E36-AE34-9BA30C9D5B1E}" dt="2024-01-17T02:51:13.048" v="72" actId="20577"/>
        <pc:sldMkLst>
          <pc:docMk/>
          <pc:sldMk cId="3429400232" sldId="299"/>
        </pc:sldMkLst>
        <pc:spChg chg="mod">
          <ac:chgData name="M Zarif Wafiy (ED-DEL/DIGITAL)" userId="2504ba28-896b-48cf-b393-7b1099b7b531" providerId="ADAL" clId="{1A516755-A131-4E36-AE34-9BA30C9D5B1E}" dt="2024-01-17T02:50:42.011" v="35" actId="20577"/>
          <ac:spMkLst>
            <pc:docMk/>
            <pc:sldMk cId="3429400232" sldId="299"/>
            <ac:spMk id="2" creationId="{D801F2CB-26C5-354A-BDBA-DDBBC8A77839}"/>
          </ac:spMkLst>
        </pc:spChg>
        <pc:spChg chg="mod">
          <ac:chgData name="M Zarif Wafiy (ED-DEL/DIGITAL)" userId="2504ba28-896b-48cf-b393-7b1099b7b531" providerId="ADAL" clId="{1A516755-A131-4E36-AE34-9BA30C9D5B1E}" dt="2024-01-17T02:50:50.774" v="45" actId="20577"/>
          <ac:spMkLst>
            <pc:docMk/>
            <pc:sldMk cId="3429400232" sldId="299"/>
            <ac:spMk id="3" creationId="{5758101D-3F77-5643-91AE-460B6E41963E}"/>
          </ac:spMkLst>
        </pc:spChg>
        <pc:spChg chg="mod">
          <ac:chgData name="M Zarif Wafiy (ED-DEL/DIGITAL)" userId="2504ba28-896b-48cf-b393-7b1099b7b531" providerId="ADAL" clId="{1A516755-A131-4E36-AE34-9BA30C9D5B1E}" dt="2024-01-17T02:51:13.048" v="72" actId="20577"/>
          <ac:spMkLst>
            <pc:docMk/>
            <pc:sldMk cId="3429400232" sldId="299"/>
            <ac:spMk id="7" creationId="{3DEE34C1-3108-EA86-AE08-33B1ECE274E8}"/>
          </ac:spMkLst>
        </pc:spChg>
      </pc:sldChg>
      <pc:sldChg chg="del">
        <pc:chgData name="M Zarif Wafiy (ED-DEL/DIGITAL)" userId="2504ba28-896b-48cf-b393-7b1099b7b531" providerId="ADAL" clId="{1A516755-A131-4E36-AE34-9BA30C9D5B1E}" dt="2024-01-17T02:55:04.991" v="98" actId="47"/>
        <pc:sldMkLst>
          <pc:docMk/>
          <pc:sldMk cId="233538562" sldId="301"/>
        </pc:sldMkLst>
      </pc:sldChg>
      <pc:sldChg chg="del">
        <pc:chgData name="M Zarif Wafiy (ED-DEL/DIGITAL)" userId="2504ba28-896b-48cf-b393-7b1099b7b531" providerId="ADAL" clId="{1A516755-A131-4E36-AE34-9BA30C9D5B1E}" dt="2024-01-17T02:51:22.236" v="75" actId="47"/>
        <pc:sldMkLst>
          <pc:docMk/>
          <pc:sldMk cId="2788104298" sldId="304"/>
        </pc:sldMkLst>
      </pc:sldChg>
      <pc:sldChg chg="modSp mod">
        <pc:chgData name="M Zarif Wafiy (ED-DEL/DIGITAL)" userId="2504ba28-896b-48cf-b393-7b1099b7b531" providerId="ADAL" clId="{1A516755-A131-4E36-AE34-9BA30C9D5B1E}" dt="2024-01-17T09:11:29.607" v="1510" actId="20577"/>
        <pc:sldMkLst>
          <pc:docMk/>
          <pc:sldMk cId="3956056651" sldId="308"/>
        </pc:sldMkLst>
        <pc:spChg chg="mod">
          <ac:chgData name="M Zarif Wafiy (ED-DEL/DIGITAL)" userId="2504ba28-896b-48cf-b393-7b1099b7b531" providerId="ADAL" clId="{1A516755-A131-4E36-AE34-9BA30C9D5B1E}" dt="2024-01-17T03:58:32.596" v="556" actId="1076"/>
          <ac:spMkLst>
            <pc:docMk/>
            <pc:sldMk cId="3956056651" sldId="308"/>
            <ac:spMk id="2" creationId="{E491BFEB-C7DB-D726-2D5D-5CC8667BF75F}"/>
          </ac:spMkLst>
        </pc:spChg>
        <pc:spChg chg="mod">
          <ac:chgData name="M Zarif Wafiy (ED-DEL/DIGITAL)" userId="2504ba28-896b-48cf-b393-7b1099b7b531" providerId="ADAL" clId="{1A516755-A131-4E36-AE34-9BA30C9D5B1E}" dt="2024-01-17T09:11:29.607" v="1510" actId="20577"/>
          <ac:spMkLst>
            <pc:docMk/>
            <pc:sldMk cId="3956056651" sldId="308"/>
            <ac:spMk id="4" creationId="{511C8552-EE7B-E60A-EDCD-E20C7C41286A}"/>
          </ac:spMkLst>
        </pc:spChg>
      </pc:sldChg>
      <pc:sldChg chg="modSp mod">
        <pc:chgData name="M Zarif Wafiy (ED-DEL/DIGITAL)" userId="2504ba28-896b-48cf-b393-7b1099b7b531" providerId="ADAL" clId="{1A516755-A131-4E36-AE34-9BA30C9D5B1E}" dt="2024-01-17T03:55:50.902" v="525" actId="1076"/>
        <pc:sldMkLst>
          <pc:docMk/>
          <pc:sldMk cId="3584186438" sldId="312"/>
        </pc:sldMkLst>
        <pc:spChg chg="mod">
          <ac:chgData name="M Zarif Wafiy (ED-DEL/DIGITAL)" userId="2504ba28-896b-48cf-b393-7b1099b7b531" providerId="ADAL" clId="{1A516755-A131-4E36-AE34-9BA30C9D5B1E}" dt="2024-01-17T03:55:50.902" v="525" actId="1076"/>
          <ac:spMkLst>
            <pc:docMk/>
            <pc:sldMk cId="3584186438" sldId="312"/>
            <ac:spMk id="3" creationId="{F2BD25BB-9049-7EEC-88D6-B6139AF2ADB0}"/>
          </ac:spMkLst>
        </pc:spChg>
      </pc:sldChg>
      <pc:sldChg chg="del">
        <pc:chgData name="M Zarif Wafiy (ED-DEL/DIGITAL)" userId="2504ba28-896b-48cf-b393-7b1099b7b531" providerId="ADAL" clId="{1A516755-A131-4E36-AE34-9BA30C9D5B1E}" dt="2024-01-17T02:51:24.023" v="77" actId="47"/>
        <pc:sldMkLst>
          <pc:docMk/>
          <pc:sldMk cId="2475556280" sldId="321"/>
        </pc:sldMkLst>
      </pc:sldChg>
      <pc:sldChg chg="del">
        <pc:chgData name="M Zarif Wafiy (ED-DEL/DIGITAL)" userId="2504ba28-896b-48cf-b393-7b1099b7b531" providerId="ADAL" clId="{1A516755-A131-4E36-AE34-9BA30C9D5B1E}" dt="2024-01-17T02:54:57.507" v="97" actId="47"/>
        <pc:sldMkLst>
          <pc:docMk/>
          <pc:sldMk cId="826048774" sldId="322"/>
        </pc:sldMkLst>
      </pc:sldChg>
      <pc:sldChg chg="addSp modSp add mod">
        <pc:chgData name="M Zarif Wafiy (ED-DEL/DIGITAL)" userId="2504ba28-896b-48cf-b393-7b1099b7b531" providerId="ADAL" clId="{1A516755-A131-4E36-AE34-9BA30C9D5B1E}" dt="2024-01-17T09:22:03.385" v="1719" actId="122"/>
        <pc:sldMkLst>
          <pc:docMk/>
          <pc:sldMk cId="748077456" sldId="323"/>
        </pc:sldMkLst>
        <pc:spChg chg="add mod ord">
          <ac:chgData name="M Zarif Wafiy (ED-DEL/DIGITAL)" userId="2504ba28-896b-48cf-b393-7b1099b7b531" providerId="ADAL" clId="{1A516755-A131-4E36-AE34-9BA30C9D5B1E}" dt="2024-01-17T06:59:32.478" v="1075" actId="1076"/>
          <ac:spMkLst>
            <pc:docMk/>
            <pc:sldMk cId="748077456" sldId="323"/>
            <ac:spMk id="3" creationId="{C8F48566-53FA-C298-0A55-4F8E2563D339}"/>
          </ac:spMkLst>
        </pc:spChg>
        <pc:spChg chg="add mod">
          <ac:chgData name="M Zarif Wafiy (ED-DEL/DIGITAL)" userId="2504ba28-896b-48cf-b393-7b1099b7b531" providerId="ADAL" clId="{1A516755-A131-4E36-AE34-9BA30C9D5B1E}" dt="2024-01-17T09:22:03.385" v="1719" actId="122"/>
          <ac:spMkLst>
            <pc:docMk/>
            <pc:sldMk cId="748077456" sldId="323"/>
            <ac:spMk id="4" creationId="{7C2CE4C2-FDD4-98E6-E668-AE459172A991}"/>
          </ac:spMkLst>
        </pc:spChg>
        <pc:spChg chg="mod">
          <ac:chgData name="M Zarif Wafiy (ED-DEL/DIGITAL)" userId="2504ba28-896b-48cf-b393-7b1099b7b531" providerId="ADAL" clId="{1A516755-A131-4E36-AE34-9BA30C9D5B1E}" dt="2024-01-17T06:59:36.405" v="1076" actId="207"/>
          <ac:spMkLst>
            <pc:docMk/>
            <pc:sldMk cId="748077456" sldId="323"/>
            <ac:spMk id="16" creationId="{48AE2F50-0A6A-FDFC-8621-A2D032068B4E}"/>
          </ac:spMkLst>
        </pc:spChg>
      </pc:sldChg>
      <pc:sldChg chg="addSp delSp modSp add mod">
        <pc:chgData name="M Zarif Wafiy (ED-DEL/DIGITAL)" userId="2504ba28-896b-48cf-b393-7b1099b7b531" providerId="ADAL" clId="{1A516755-A131-4E36-AE34-9BA30C9D5B1E}" dt="2024-01-17T09:09:36.980" v="1479" actId="20577"/>
        <pc:sldMkLst>
          <pc:docMk/>
          <pc:sldMk cId="3630445108" sldId="324"/>
        </pc:sldMkLst>
        <pc:spChg chg="add mod ord">
          <ac:chgData name="M Zarif Wafiy (ED-DEL/DIGITAL)" userId="2504ba28-896b-48cf-b393-7b1099b7b531" providerId="ADAL" clId="{1A516755-A131-4E36-AE34-9BA30C9D5B1E}" dt="2024-01-17T06:59:41.923" v="1078" actId="167"/>
          <ac:spMkLst>
            <pc:docMk/>
            <pc:sldMk cId="3630445108" sldId="324"/>
            <ac:spMk id="3" creationId="{5BA5EE6C-2B49-BE42-C580-4C47A2DF8AAE}"/>
          </ac:spMkLst>
        </pc:spChg>
        <pc:spChg chg="mod">
          <ac:chgData name="M Zarif Wafiy (ED-DEL/DIGITAL)" userId="2504ba28-896b-48cf-b393-7b1099b7b531" providerId="ADAL" clId="{1A516755-A131-4E36-AE34-9BA30C9D5B1E}" dt="2024-01-17T09:08:59.150" v="1467" actId="164"/>
          <ac:spMkLst>
            <pc:docMk/>
            <pc:sldMk cId="3630445108" sldId="324"/>
            <ac:spMk id="5" creationId="{CE47A7FA-8882-F96F-4D14-B1EF067A1BFF}"/>
          </ac:spMkLst>
        </pc:spChg>
        <pc:spChg chg="del">
          <ac:chgData name="M Zarif Wafiy (ED-DEL/DIGITAL)" userId="2504ba28-896b-48cf-b393-7b1099b7b531" providerId="ADAL" clId="{1A516755-A131-4E36-AE34-9BA30C9D5B1E}" dt="2024-01-17T09:08:47.486" v="1466" actId="478"/>
          <ac:spMkLst>
            <pc:docMk/>
            <pc:sldMk cId="3630445108" sldId="324"/>
            <ac:spMk id="6" creationId="{867970AE-08A8-693C-D4FE-2A024D680A08}"/>
          </ac:spMkLst>
        </pc:spChg>
        <pc:spChg chg="mod">
          <ac:chgData name="M Zarif Wafiy (ED-DEL/DIGITAL)" userId="2504ba28-896b-48cf-b393-7b1099b7b531" providerId="ADAL" clId="{1A516755-A131-4E36-AE34-9BA30C9D5B1E}" dt="2024-01-17T09:08:59.150" v="1467" actId="164"/>
          <ac:spMkLst>
            <pc:docMk/>
            <pc:sldMk cId="3630445108" sldId="324"/>
            <ac:spMk id="7" creationId="{0DEFFB1E-4D9C-4B64-533E-4327B4A83FA9}"/>
          </ac:spMkLst>
        </pc:spChg>
        <pc:spChg chg="mod">
          <ac:chgData name="M Zarif Wafiy (ED-DEL/DIGITAL)" userId="2504ba28-896b-48cf-b393-7b1099b7b531" providerId="ADAL" clId="{1A516755-A131-4E36-AE34-9BA30C9D5B1E}" dt="2024-01-17T09:08:59.150" v="1467" actId="164"/>
          <ac:spMkLst>
            <pc:docMk/>
            <pc:sldMk cId="3630445108" sldId="324"/>
            <ac:spMk id="8" creationId="{188C8BC3-1063-06AC-87AC-C36A6AED6FF2}"/>
          </ac:spMkLst>
        </pc:spChg>
        <pc:spChg chg="mod">
          <ac:chgData name="M Zarif Wafiy (ED-DEL/DIGITAL)" userId="2504ba28-896b-48cf-b393-7b1099b7b531" providerId="ADAL" clId="{1A516755-A131-4E36-AE34-9BA30C9D5B1E}" dt="2024-01-17T09:08:59.150" v="1467" actId="164"/>
          <ac:spMkLst>
            <pc:docMk/>
            <pc:sldMk cId="3630445108" sldId="324"/>
            <ac:spMk id="9" creationId="{245F7AF1-9833-8840-A4BE-03E8A3EDFEDB}"/>
          </ac:spMkLst>
        </pc:spChg>
        <pc:spChg chg="mod">
          <ac:chgData name="M Zarif Wafiy (ED-DEL/DIGITAL)" userId="2504ba28-896b-48cf-b393-7b1099b7b531" providerId="ADAL" clId="{1A516755-A131-4E36-AE34-9BA30C9D5B1E}" dt="2024-01-17T09:08:59.150" v="1467" actId="164"/>
          <ac:spMkLst>
            <pc:docMk/>
            <pc:sldMk cId="3630445108" sldId="324"/>
            <ac:spMk id="10" creationId="{61BFA861-CA81-FDCF-CB12-3DDA2AECB228}"/>
          </ac:spMkLst>
        </pc:spChg>
        <pc:spChg chg="mod">
          <ac:chgData name="M Zarif Wafiy (ED-DEL/DIGITAL)" userId="2504ba28-896b-48cf-b393-7b1099b7b531" providerId="ADAL" clId="{1A516755-A131-4E36-AE34-9BA30C9D5B1E}" dt="2024-01-17T09:08:59.150" v="1467" actId="164"/>
          <ac:spMkLst>
            <pc:docMk/>
            <pc:sldMk cId="3630445108" sldId="324"/>
            <ac:spMk id="11" creationId="{88096BDD-6A59-992F-3133-BF22267708B9}"/>
          </ac:spMkLst>
        </pc:spChg>
        <pc:spChg chg="mod">
          <ac:chgData name="M Zarif Wafiy (ED-DEL/DIGITAL)" userId="2504ba28-896b-48cf-b393-7b1099b7b531" providerId="ADAL" clId="{1A516755-A131-4E36-AE34-9BA30C9D5B1E}" dt="2024-01-17T09:09:16.573" v="1474" actId="164"/>
          <ac:spMkLst>
            <pc:docMk/>
            <pc:sldMk cId="3630445108" sldId="324"/>
            <ac:spMk id="14" creationId="{D3371CE0-FBA1-1BFA-1C25-EA12B1697B25}"/>
          </ac:spMkLst>
        </pc:spChg>
        <pc:spChg chg="mod">
          <ac:chgData name="M Zarif Wafiy (ED-DEL/DIGITAL)" userId="2504ba28-896b-48cf-b393-7b1099b7b531" providerId="ADAL" clId="{1A516755-A131-4E36-AE34-9BA30C9D5B1E}" dt="2024-01-17T09:09:16.573" v="1474" actId="164"/>
          <ac:spMkLst>
            <pc:docMk/>
            <pc:sldMk cId="3630445108" sldId="324"/>
            <ac:spMk id="15" creationId="{628A00BB-7FFB-13D9-B2BF-4390154CF52D}"/>
          </ac:spMkLst>
        </pc:spChg>
        <pc:spChg chg="mod">
          <ac:chgData name="M Zarif Wafiy (ED-DEL/DIGITAL)" userId="2504ba28-896b-48cf-b393-7b1099b7b531" providerId="ADAL" clId="{1A516755-A131-4E36-AE34-9BA30C9D5B1E}" dt="2024-01-17T09:09:10.076" v="1473" actId="1076"/>
          <ac:spMkLst>
            <pc:docMk/>
            <pc:sldMk cId="3630445108" sldId="324"/>
            <ac:spMk id="16" creationId="{48AE2F50-0A6A-FDFC-8621-A2D032068B4E}"/>
          </ac:spMkLst>
        </pc:spChg>
        <pc:spChg chg="mod">
          <ac:chgData name="M Zarif Wafiy (ED-DEL/DIGITAL)" userId="2504ba28-896b-48cf-b393-7b1099b7b531" providerId="ADAL" clId="{1A516755-A131-4E36-AE34-9BA30C9D5B1E}" dt="2024-01-17T09:09:16.573" v="1474" actId="164"/>
          <ac:spMkLst>
            <pc:docMk/>
            <pc:sldMk cId="3630445108" sldId="324"/>
            <ac:spMk id="17" creationId="{A59D209D-88BD-8D8C-4559-0B24A3017474}"/>
          </ac:spMkLst>
        </pc:spChg>
        <pc:spChg chg="mod">
          <ac:chgData name="M Zarif Wafiy (ED-DEL/DIGITAL)" userId="2504ba28-896b-48cf-b393-7b1099b7b531" providerId="ADAL" clId="{1A516755-A131-4E36-AE34-9BA30C9D5B1E}" dt="2024-01-17T09:09:16.573" v="1474" actId="164"/>
          <ac:spMkLst>
            <pc:docMk/>
            <pc:sldMk cId="3630445108" sldId="324"/>
            <ac:spMk id="18" creationId="{91AEEE5D-8C99-5D9D-7219-45383806A82F}"/>
          </ac:spMkLst>
        </pc:spChg>
        <pc:spChg chg="mod">
          <ac:chgData name="M Zarif Wafiy (ED-DEL/DIGITAL)" userId="2504ba28-896b-48cf-b393-7b1099b7b531" providerId="ADAL" clId="{1A516755-A131-4E36-AE34-9BA30C9D5B1E}" dt="2024-01-17T09:09:16.573" v="1474" actId="164"/>
          <ac:spMkLst>
            <pc:docMk/>
            <pc:sldMk cId="3630445108" sldId="324"/>
            <ac:spMk id="19" creationId="{4808CEDC-37F7-83D2-4589-A00314E76F74}"/>
          </ac:spMkLst>
        </pc:spChg>
        <pc:spChg chg="mod">
          <ac:chgData name="M Zarif Wafiy (ED-DEL/DIGITAL)" userId="2504ba28-896b-48cf-b393-7b1099b7b531" providerId="ADAL" clId="{1A516755-A131-4E36-AE34-9BA30C9D5B1E}" dt="2024-01-17T09:09:16.573" v="1474" actId="164"/>
          <ac:spMkLst>
            <pc:docMk/>
            <pc:sldMk cId="3630445108" sldId="324"/>
            <ac:spMk id="20" creationId="{2613257E-B25C-FF7A-78D5-89FBCCC7A7F7}"/>
          </ac:spMkLst>
        </pc:spChg>
        <pc:spChg chg="mod">
          <ac:chgData name="M Zarif Wafiy (ED-DEL/DIGITAL)" userId="2504ba28-896b-48cf-b393-7b1099b7b531" providerId="ADAL" clId="{1A516755-A131-4E36-AE34-9BA30C9D5B1E}" dt="2024-01-17T09:09:36.980" v="1479" actId="20577"/>
          <ac:spMkLst>
            <pc:docMk/>
            <pc:sldMk cId="3630445108" sldId="324"/>
            <ac:spMk id="23" creationId="{E152D076-124F-95DD-84E5-AB71EA05E8F9}"/>
          </ac:spMkLst>
        </pc:spChg>
        <pc:spChg chg="mod">
          <ac:chgData name="M Zarif Wafiy (ED-DEL/DIGITAL)" userId="2504ba28-896b-48cf-b393-7b1099b7b531" providerId="ADAL" clId="{1A516755-A131-4E36-AE34-9BA30C9D5B1E}" dt="2024-01-17T09:09:34.765" v="1478" actId="20577"/>
          <ac:spMkLst>
            <pc:docMk/>
            <pc:sldMk cId="3630445108" sldId="324"/>
            <ac:spMk id="24" creationId="{D62C0C2E-ECD0-309E-7CCC-539985F953F8}"/>
          </ac:spMkLst>
        </pc:spChg>
        <pc:spChg chg="mod">
          <ac:chgData name="M Zarif Wafiy (ED-DEL/DIGITAL)" userId="2504ba28-896b-48cf-b393-7b1099b7b531" providerId="ADAL" clId="{1A516755-A131-4E36-AE34-9BA30C9D5B1E}" dt="2024-01-17T09:08:59.150" v="1467" actId="164"/>
          <ac:spMkLst>
            <pc:docMk/>
            <pc:sldMk cId="3630445108" sldId="324"/>
            <ac:spMk id="25" creationId="{F68E2BF6-05D2-FF31-B58F-6581F9ED3856}"/>
          </ac:spMkLst>
        </pc:spChg>
        <pc:spChg chg="mod">
          <ac:chgData name="M Zarif Wafiy (ED-DEL/DIGITAL)" userId="2504ba28-896b-48cf-b393-7b1099b7b531" providerId="ADAL" clId="{1A516755-A131-4E36-AE34-9BA30C9D5B1E}" dt="2024-01-17T09:09:16.573" v="1474" actId="164"/>
          <ac:spMkLst>
            <pc:docMk/>
            <pc:sldMk cId="3630445108" sldId="324"/>
            <ac:spMk id="26" creationId="{BA456632-68F1-E09B-C432-47ACC57CC696}"/>
          </ac:spMkLst>
        </pc:spChg>
        <pc:grpChg chg="add mod">
          <ac:chgData name="M Zarif Wafiy (ED-DEL/DIGITAL)" userId="2504ba28-896b-48cf-b393-7b1099b7b531" providerId="ADAL" clId="{1A516755-A131-4E36-AE34-9BA30C9D5B1E}" dt="2024-01-17T09:09:27.627" v="1477" actId="1076"/>
          <ac:grpSpMkLst>
            <pc:docMk/>
            <pc:sldMk cId="3630445108" sldId="324"/>
            <ac:grpSpMk id="12" creationId="{B3D97842-8AD4-9C89-C7B6-15D9326599E5}"/>
          </ac:grpSpMkLst>
        </pc:grpChg>
        <pc:grpChg chg="add mod">
          <ac:chgData name="M Zarif Wafiy (ED-DEL/DIGITAL)" userId="2504ba28-896b-48cf-b393-7b1099b7b531" providerId="ADAL" clId="{1A516755-A131-4E36-AE34-9BA30C9D5B1E}" dt="2024-01-17T09:09:07.640" v="1471" actId="164"/>
          <ac:grpSpMkLst>
            <pc:docMk/>
            <pc:sldMk cId="3630445108" sldId="324"/>
            <ac:grpSpMk id="21" creationId="{3F7A1EAB-6462-2BAC-64BF-96FB7D2AD851}"/>
          </ac:grpSpMkLst>
        </pc:grpChg>
        <pc:grpChg chg="add mod">
          <ac:chgData name="M Zarif Wafiy (ED-DEL/DIGITAL)" userId="2504ba28-896b-48cf-b393-7b1099b7b531" providerId="ADAL" clId="{1A516755-A131-4E36-AE34-9BA30C9D5B1E}" dt="2024-01-17T09:09:23.873" v="1476" actId="1076"/>
          <ac:grpSpMkLst>
            <pc:docMk/>
            <pc:sldMk cId="3630445108" sldId="324"/>
            <ac:grpSpMk id="27" creationId="{20BCEC14-8870-FC89-7987-8AAA0D44BD8A}"/>
          </ac:grpSpMkLst>
        </pc:grpChg>
        <pc:picChg chg="mod">
          <ac:chgData name="M Zarif Wafiy (ED-DEL/DIGITAL)" userId="2504ba28-896b-48cf-b393-7b1099b7b531" providerId="ADAL" clId="{1A516755-A131-4E36-AE34-9BA30C9D5B1E}" dt="2024-01-17T09:08:59.150" v="1467" actId="164"/>
          <ac:picMkLst>
            <pc:docMk/>
            <pc:sldMk cId="3630445108" sldId="324"/>
            <ac:picMk id="4" creationId="{70D36FC3-DF3A-938F-FCDB-1C6FAE77F925}"/>
          </ac:picMkLst>
        </pc:picChg>
        <pc:picChg chg="mod">
          <ac:chgData name="M Zarif Wafiy (ED-DEL/DIGITAL)" userId="2504ba28-896b-48cf-b393-7b1099b7b531" providerId="ADAL" clId="{1A516755-A131-4E36-AE34-9BA30C9D5B1E}" dt="2024-01-17T09:09:16.573" v="1474" actId="164"/>
          <ac:picMkLst>
            <pc:docMk/>
            <pc:sldMk cId="3630445108" sldId="324"/>
            <ac:picMk id="13" creationId="{CE30EC01-57C7-7361-3F6E-C5E10FDD5899}"/>
          </ac:picMkLst>
        </pc:picChg>
      </pc:sldChg>
      <pc:sldChg chg="addSp modSp add del mod">
        <pc:chgData name="M Zarif Wafiy (ED-DEL/DIGITAL)" userId="2504ba28-896b-48cf-b393-7b1099b7b531" providerId="ADAL" clId="{1A516755-A131-4E36-AE34-9BA30C9D5B1E}" dt="2024-01-17T09:38:42.001" v="1813" actId="47"/>
        <pc:sldMkLst>
          <pc:docMk/>
          <pc:sldMk cId="3867095365" sldId="325"/>
        </pc:sldMkLst>
        <pc:spChg chg="add mod ord">
          <ac:chgData name="M Zarif Wafiy (ED-DEL/DIGITAL)" userId="2504ba28-896b-48cf-b393-7b1099b7b531" providerId="ADAL" clId="{1A516755-A131-4E36-AE34-9BA30C9D5B1E}" dt="2024-01-17T06:59:04.510" v="1071" actId="167"/>
          <ac:spMkLst>
            <pc:docMk/>
            <pc:sldMk cId="3867095365" sldId="325"/>
            <ac:spMk id="3" creationId="{BCC050D7-B58C-A16B-2392-495637EB250E}"/>
          </ac:spMkLst>
        </pc:spChg>
        <pc:spChg chg="mod">
          <ac:chgData name="M Zarif Wafiy (ED-DEL/DIGITAL)" userId="2504ba28-896b-48cf-b393-7b1099b7b531" providerId="ADAL" clId="{1A516755-A131-4E36-AE34-9BA30C9D5B1E}" dt="2024-01-17T09:22:13.751" v="1723" actId="20577"/>
          <ac:spMkLst>
            <pc:docMk/>
            <pc:sldMk cId="3867095365" sldId="325"/>
            <ac:spMk id="16" creationId="{48AE2F50-0A6A-FDFC-8621-A2D032068B4E}"/>
          </ac:spMkLst>
        </pc:spChg>
      </pc:sldChg>
      <pc:sldChg chg="del">
        <pc:chgData name="M Zarif Wafiy (ED-DEL/DIGITAL)" userId="2504ba28-896b-48cf-b393-7b1099b7b531" providerId="ADAL" clId="{1A516755-A131-4E36-AE34-9BA30C9D5B1E}" dt="2024-01-17T02:52:51.192" v="91" actId="47"/>
        <pc:sldMkLst>
          <pc:docMk/>
          <pc:sldMk cId="334756108" sldId="2147479903"/>
        </pc:sldMkLst>
      </pc:sldChg>
      <pc:sldChg chg="del">
        <pc:chgData name="M Zarif Wafiy (ED-DEL/DIGITAL)" userId="2504ba28-896b-48cf-b393-7b1099b7b531" providerId="ADAL" clId="{1A516755-A131-4E36-AE34-9BA30C9D5B1E}" dt="2024-01-17T02:52:51.343" v="92" actId="47"/>
        <pc:sldMkLst>
          <pc:docMk/>
          <pc:sldMk cId="2044133718" sldId="2147479904"/>
        </pc:sldMkLst>
      </pc:sldChg>
      <pc:sldChg chg="del">
        <pc:chgData name="M Zarif Wafiy (ED-DEL/DIGITAL)" userId="2504ba28-896b-48cf-b393-7b1099b7b531" providerId="ADAL" clId="{1A516755-A131-4E36-AE34-9BA30C9D5B1E}" dt="2024-01-17T02:52:53.415" v="93" actId="47"/>
        <pc:sldMkLst>
          <pc:docMk/>
          <pc:sldMk cId="2435052863" sldId="2147479905"/>
        </pc:sldMkLst>
      </pc:sldChg>
      <pc:sldChg chg="del">
        <pc:chgData name="M Zarif Wafiy (ED-DEL/DIGITAL)" userId="2504ba28-896b-48cf-b393-7b1099b7b531" providerId="ADAL" clId="{1A516755-A131-4E36-AE34-9BA30C9D5B1E}" dt="2024-01-17T02:52:54.801" v="94" actId="47"/>
        <pc:sldMkLst>
          <pc:docMk/>
          <pc:sldMk cId="1976823385" sldId="2147479910"/>
        </pc:sldMkLst>
      </pc:sldChg>
      <pc:sldChg chg="del">
        <pc:chgData name="M Zarif Wafiy (ED-DEL/DIGITAL)" userId="2504ba28-896b-48cf-b393-7b1099b7b531" providerId="ADAL" clId="{1A516755-A131-4E36-AE34-9BA30C9D5B1E}" dt="2024-01-17T02:51:21.204" v="74" actId="47"/>
        <pc:sldMkLst>
          <pc:docMk/>
          <pc:sldMk cId="2468825975" sldId="2147479915"/>
        </pc:sldMkLst>
      </pc:sldChg>
      <pc:sldChg chg="del">
        <pc:chgData name="M Zarif Wafiy (ED-DEL/DIGITAL)" userId="2504ba28-896b-48cf-b393-7b1099b7b531" providerId="ADAL" clId="{1A516755-A131-4E36-AE34-9BA30C9D5B1E}" dt="2024-01-17T02:51:22.996" v="76" actId="47"/>
        <pc:sldMkLst>
          <pc:docMk/>
          <pc:sldMk cId="3371714001" sldId="2147479916"/>
        </pc:sldMkLst>
      </pc:sldChg>
      <pc:sldChg chg="del">
        <pc:chgData name="M Zarif Wafiy (ED-DEL/DIGITAL)" userId="2504ba28-896b-48cf-b393-7b1099b7b531" providerId="ADAL" clId="{1A516755-A131-4E36-AE34-9BA30C9D5B1E}" dt="2024-01-17T02:51:19.473" v="73" actId="47"/>
        <pc:sldMkLst>
          <pc:docMk/>
          <pc:sldMk cId="1705720841" sldId="2147479917"/>
        </pc:sldMkLst>
      </pc:sldChg>
      <pc:sldChg chg="modSp del mod">
        <pc:chgData name="M Zarif Wafiy (ED-DEL/DIGITAL)" userId="2504ba28-896b-48cf-b393-7b1099b7b531" providerId="ADAL" clId="{1A516755-A131-4E36-AE34-9BA30C9D5B1E}" dt="2024-01-17T04:10:28.185" v="628" actId="47"/>
        <pc:sldMkLst>
          <pc:docMk/>
          <pc:sldMk cId="251959480" sldId="2147479919"/>
        </pc:sldMkLst>
        <pc:spChg chg="mod">
          <ac:chgData name="M Zarif Wafiy (ED-DEL/DIGITAL)" userId="2504ba28-896b-48cf-b393-7b1099b7b531" providerId="ADAL" clId="{1A516755-A131-4E36-AE34-9BA30C9D5B1E}" dt="2024-01-17T02:51:37.326" v="90" actId="20577"/>
          <ac:spMkLst>
            <pc:docMk/>
            <pc:sldMk cId="251959480" sldId="2147479919"/>
            <ac:spMk id="6" creationId="{EF9A25FD-2D07-FA31-4767-FA68CED72A70}"/>
          </ac:spMkLst>
        </pc:spChg>
      </pc:sldChg>
      <pc:sldChg chg="del">
        <pc:chgData name="M Zarif Wafiy (ED-DEL/DIGITAL)" userId="2504ba28-896b-48cf-b393-7b1099b7b531" providerId="ADAL" clId="{1A516755-A131-4E36-AE34-9BA30C9D5B1E}" dt="2024-01-17T02:52:58.118" v="95" actId="47"/>
        <pc:sldMkLst>
          <pc:docMk/>
          <pc:sldMk cId="36037382" sldId="2147479920"/>
        </pc:sldMkLst>
      </pc:sldChg>
      <pc:sldChg chg="modSp mod ord">
        <pc:chgData name="M Zarif Wafiy (ED-DEL/DIGITAL)" userId="2504ba28-896b-48cf-b393-7b1099b7b531" providerId="ADAL" clId="{1A516755-A131-4E36-AE34-9BA30C9D5B1E}" dt="2024-01-17T06:58:06.464" v="1065"/>
        <pc:sldMkLst>
          <pc:docMk/>
          <pc:sldMk cId="99252862" sldId="2147479921"/>
        </pc:sldMkLst>
        <pc:spChg chg="mod">
          <ac:chgData name="M Zarif Wafiy (ED-DEL/DIGITAL)" userId="2504ba28-896b-48cf-b393-7b1099b7b531" providerId="ADAL" clId="{1A516755-A131-4E36-AE34-9BA30C9D5B1E}" dt="2024-01-17T03:57:28.136" v="554" actId="1076"/>
          <ac:spMkLst>
            <pc:docMk/>
            <pc:sldMk cId="99252862" sldId="2147479921"/>
            <ac:spMk id="5" creationId="{65B09134-3DA6-C391-DD5E-C9A807D2DA35}"/>
          </ac:spMkLst>
        </pc:spChg>
      </pc:sldChg>
      <pc:sldChg chg="del">
        <pc:chgData name="M Zarif Wafiy (ED-DEL/DIGITAL)" userId="2504ba28-896b-48cf-b393-7b1099b7b531" providerId="ADAL" clId="{1A516755-A131-4E36-AE34-9BA30C9D5B1E}" dt="2024-01-17T02:55:14.791" v="107" actId="47"/>
        <pc:sldMkLst>
          <pc:docMk/>
          <pc:sldMk cId="69395570" sldId="2147479922"/>
        </pc:sldMkLst>
      </pc:sldChg>
      <pc:sldChg chg="addSp delSp modSp add mod">
        <pc:chgData name="M Zarif Wafiy (ED-DEL/DIGITAL)" userId="2504ba28-896b-48cf-b393-7b1099b7b531" providerId="ADAL" clId="{1A516755-A131-4E36-AE34-9BA30C9D5B1E}" dt="2024-01-17T09:21:48.980" v="1718" actId="1076"/>
        <pc:sldMkLst>
          <pc:docMk/>
          <pc:sldMk cId="3371237637" sldId="2147479922"/>
        </pc:sldMkLst>
        <pc:spChg chg="add mod">
          <ac:chgData name="M Zarif Wafiy (ED-DEL/DIGITAL)" userId="2504ba28-896b-48cf-b393-7b1099b7b531" providerId="ADAL" clId="{1A516755-A131-4E36-AE34-9BA30C9D5B1E}" dt="2024-01-17T04:08:12.334" v="621" actId="1076"/>
          <ac:spMkLst>
            <pc:docMk/>
            <pc:sldMk cId="3371237637" sldId="2147479922"/>
            <ac:spMk id="2" creationId="{C60D886C-80F4-3BC2-1727-FD8A7BAB0396}"/>
          </ac:spMkLst>
        </pc:spChg>
        <pc:spChg chg="add mod">
          <ac:chgData name="M Zarif Wafiy (ED-DEL/DIGITAL)" userId="2504ba28-896b-48cf-b393-7b1099b7b531" providerId="ADAL" clId="{1A516755-A131-4E36-AE34-9BA30C9D5B1E}" dt="2024-01-17T04:08:17.312" v="622" actId="1076"/>
          <ac:spMkLst>
            <pc:docMk/>
            <pc:sldMk cId="3371237637" sldId="2147479922"/>
            <ac:spMk id="4" creationId="{C23CB611-099A-1B84-227C-1AB63DD2ED34}"/>
          </ac:spMkLst>
        </pc:spChg>
        <pc:spChg chg="mod">
          <ac:chgData name="M Zarif Wafiy (ED-DEL/DIGITAL)" userId="2504ba28-896b-48cf-b393-7b1099b7b531" providerId="ADAL" clId="{1A516755-A131-4E36-AE34-9BA30C9D5B1E}" dt="2024-01-17T03:57:40.326" v="555" actId="1076"/>
          <ac:spMkLst>
            <pc:docMk/>
            <pc:sldMk cId="3371237637" sldId="2147479922"/>
            <ac:spMk id="5" creationId="{0E870CA9-B106-07A4-6019-34970E675E36}"/>
          </ac:spMkLst>
        </pc:spChg>
        <pc:spChg chg="add mod">
          <ac:chgData name="M Zarif Wafiy (ED-DEL/DIGITAL)" userId="2504ba28-896b-48cf-b393-7b1099b7b531" providerId="ADAL" clId="{1A516755-A131-4E36-AE34-9BA30C9D5B1E}" dt="2024-01-17T04:08:24.838" v="623" actId="1076"/>
          <ac:spMkLst>
            <pc:docMk/>
            <pc:sldMk cId="3371237637" sldId="2147479922"/>
            <ac:spMk id="6" creationId="{323F4B00-762E-622E-5EB5-AFCD40902B00}"/>
          </ac:spMkLst>
        </pc:spChg>
        <pc:spChg chg="mod">
          <ac:chgData name="M Zarif Wafiy (ED-DEL/DIGITAL)" userId="2504ba28-896b-48cf-b393-7b1099b7b531" providerId="ADAL" clId="{1A516755-A131-4E36-AE34-9BA30C9D5B1E}" dt="2024-01-17T04:08:53.947" v="627" actId="1076"/>
          <ac:spMkLst>
            <pc:docMk/>
            <pc:sldMk cId="3371237637" sldId="2147479922"/>
            <ac:spMk id="14" creationId="{948554F6-3216-5E60-B5D6-FA78A2AF48A5}"/>
          </ac:spMkLst>
        </pc:spChg>
        <pc:spChg chg="del">
          <ac:chgData name="M Zarif Wafiy (ED-DEL/DIGITAL)" userId="2504ba28-896b-48cf-b393-7b1099b7b531" providerId="ADAL" clId="{1A516755-A131-4E36-AE34-9BA30C9D5B1E}" dt="2024-01-17T03:50:43.999" v="234" actId="478"/>
          <ac:spMkLst>
            <pc:docMk/>
            <pc:sldMk cId="3371237637" sldId="2147479922"/>
            <ac:spMk id="15" creationId="{EAF72228-B922-05E0-D87A-5AB468905D3D}"/>
          </ac:spMkLst>
        </pc:spChg>
        <pc:spChg chg="add mod">
          <ac:chgData name="M Zarif Wafiy (ED-DEL/DIGITAL)" userId="2504ba28-896b-48cf-b393-7b1099b7b531" providerId="ADAL" clId="{1A516755-A131-4E36-AE34-9BA30C9D5B1E}" dt="2024-01-17T04:08:43.869" v="626" actId="1076"/>
          <ac:spMkLst>
            <pc:docMk/>
            <pc:sldMk cId="3371237637" sldId="2147479922"/>
            <ac:spMk id="16" creationId="{2DC5E07D-7CC4-07FC-C357-550591773603}"/>
          </ac:spMkLst>
        </pc:spChg>
        <pc:spChg chg="del">
          <ac:chgData name="M Zarif Wafiy (ED-DEL/DIGITAL)" userId="2504ba28-896b-48cf-b393-7b1099b7b531" providerId="ADAL" clId="{1A516755-A131-4E36-AE34-9BA30C9D5B1E}" dt="2024-01-17T03:50:43.999" v="234" actId="478"/>
          <ac:spMkLst>
            <pc:docMk/>
            <pc:sldMk cId="3371237637" sldId="2147479922"/>
            <ac:spMk id="17" creationId="{A47C9873-61B5-DDA3-6F47-B02C7F5F3926}"/>
          </ac:spMkLst>
        </pc:spChg>
        <pc:spChg chg="mod">
          <ac:chgData name="M Zarif Wafiy (ED-DEL/DIGITAL)" userId="2504ba28-896b-48cf-b393-7b1099b7b531" providerId="ADAL" clId="{1A516755-A131-4E36-AE34-9BA30C9D5B1E}" dt="2024-01-17T03:56:27.687" v="545" actId="20577"/>
          <ac:spMkLst>
            <pc:docMk/>
            <pc:sldMk cId="3371237637" sldId="2147479922"/>
            <ac:spMk id="18" creationId="{B076303D-DF60-F990-DFEB-CA382C540F9D}"/>
          </ac:spMkLst>
        </pc:spChg>
        <pc:spChg chg="add mod">
          <ac:chgData name="M Zarif Wafiy (ED-DEL/DIGITAL)" userId="2504ba28-896b-48cf-b393-7b1099b7b531" providerId="ADAL" clId="{1A516755-A131-4E36-AE34-9BA30C9D5B1E}" dt="2024-01-17T04:08:40.904" v="625" actId="1076"/>
          <ac:spMkLst>
            <pc:docMk/>
            <pc:sldMk cId="3371237637" sldId="2147479922"/>
            <ac:spMk id="19" creationId="{2AEAF877-5FC9-0E61-5256-8F18A3D4F3DE}"/>
          </ac:spMkLst>
        </pc:spChg>
        <pc:picChg chg="add mod">
          <ac:chgData name="M Zarif Wafiy (ED-DEL/DIGITAL)" userId="2504ba28-896b-48cf-b393-7b1099b7b531" providerId="ADAL" clId="{1A516755-A131-4E36-AE34-9BA30C9D5B1E}" dt="2024-01-17T04:07:53.254" v="619" actId="1076"/>
          <ac:picMkLst>
            <pc:docMk/>
            <pc:sldMk cId="3371237637" sldId="2147479922"/>
            <ac:picMk id="8" creationId="{C07302EB-9E62-AD7A-EC41-3ADC55711245}"/>
          </ac:picMkLst>
        </pc:picChg>
        <pc:picChg chg="add mod">
          <ac:chgData name="M Zarif Wafiy (ED-DEL/DIGITAL)" userId="2504ba28-896b-48cf-b393-7b1099b7b531" providerId="ADAL" clId="{1A516755-A131-4E36-AE34-9BA30C9D5B1E}" dt="2024-01-17T04:07:53.254" v="619" actId="1076"/>
          <ac:picMkLst>
            <pc:docMk/>
            <pc:sldMk cId="3371237637" sldId="2147479922"/>
            <ac:picMk id="11" creationId="{FDCED46B-A124-93F2-E696-7EB78F42FC6E}"/>
          </ac:picMkLst>
        </pc:picChg>
        <pc:picChg chg="add mod">
          <ac:chgData name="M Zarif Wafiy (ED-DEL/DIGITAL)" userId="2504ba28-896b-48cf-b393-7b1099b7b531" providerId="ADAL" clId="{1A516755-A131-4E36-AE34-9BA30C9D5B1E}" dt="2024-01-17T04:07:53.254" v="619" actId="1076"/>
          <ac:picMkLst>
            <pc:docMk/>
            <pc:sldMk cId="3371237637" sldId="2147479922"/>
            <ac:picMk id="13" creationId="{F43DF884-3157-5A89-C1E2-F4379850A1DD}"/>
          </ac:picMkLst>
        </pc:picChg>
        <pc:picChg chg="add mod">
          <ac:chgData name="M Zarif Wafiy (ED-DEL/DIGITAL)" userId="2504ba28-896b-48cf-b393-7b1099b7b531" providerId="ADAL" clId="{1A516755-A131-4E36-AE34-9BA30C9D5B1E}" dt="2024-01-17T09:18:33.712" v="1716" actId="1076"/>
          <ac:picMkLst>
            <pc:docMk/>
            <pc:sldMk cId="3371237637" sldId="2147479922"/>
            <ac:picMk id="21" creationId="{A8E76C98-55D1-AF9D-5CDC-5D035131BC36}"/>
          </ac:picMkLst>
        </pc:picChg>
        <pc:picChg chg="add mod">
          <ac:chgData name="M Zarif Wafiy (ED-DEL/DIGITAL)" userId="2504ba28-896b-48cf-b393-7b1099b7b531" providerId="ADAL" clId="{1A516755-A131-4E36-AE34-9BA30C9D5B1E}" dt="2024-01-17T09:21:48.980" v="1718" actId="1076"/>
          <ac:picMkLst>
            <pc:docMk/>
            <pc:sldMk cId="3371237637" sldId="2147479922"/>
            <ac:picMk id="23" creationId="{1D714E49-278E-0336-5150-83FD96C35F75}"/>
          </ac:picMkLst>
        </pc:picChg>
        <pc:picChg chg="del">
          <ac:chgData name="M Zarif Wafiy (ED-DEL/DIGITAL)" userId="2504ba28-896b-48cf-b393-7b1099b7b531" providerId="ADAL" clId="{1A516755-A131-4E36-AE34-9BA30C9D5B1E}" dt="2024-01-17T03:50:45.571" v="235" actId="478"/>
          <ac:picMkLst>
            <pc:docMk/>
            <pc:sldMk cId="3371237637" sldId="2147479922"/>
            <ac:picMk id="1026" creationId="{64E17AF7-4042-5A7D-2C16-E5836874FF25}"/>
          </ac:picMkLst>
        </pc:picChg>
      </pc:sldChg>
      <pc:sldChg chg="addSp delSp modSp add mod">
        <pc:chgData name="M Zarif Wafiy (ED-DEL/DIGITAL)" userId="2504ba28-896b-48cf-b393-7b1099b7b531" providerId="ADAL" clId="{1A516755-A131-4E36-AE34-9BA30C9D5B1E}" dt="2024-01-17T09:08:44.403" v="1465" actId="478"/>
        <pc:sldMkLst>
          <pc:docMk/>
          <pc:sldMk cId="1999209866" sldId="2147479923"/>
        </pc:sldMkLst>
        <pc:spChg chg="mod">
          <ac:chgData name="M Zarif Wafiy (ED-DEL/DIGITAL)" userId="2504ba28-896b-48cf-b393-7b1099b7b531" providerId="ADAL" clId="{1A516755-A131-4E36-AE34-9BA30C9D5B1E}" dt="2024-01-17T09:04:40.527" v="1329" actId="20577"/>
          <ac:spMkLst>
            <pc:docMk/>
            <pc:sldMk cId="1999209866" sldId="2147479923"/>
            <ac:spMk id="5" creationId="{CE47A7FA-8882-F96F-4D14-B1EF067A1BFF}"/>
          </ac:spMkLst>
        </pc:spChg>
        <pc:spChg chg="del">
          <ac:chgData name="M Zarif Wafiy (ED-DEL/DIGITAL)" userId="2504ba28-896b-48cf-b393-7b1099b7b531" providerId="ADAL" clId="{1A516755-A131-4E36-AE34-9BA30C9D5B1E}" dt="2024-01-17T09:08:44.403" v="1465" actId="478"/>
          <ac:spMkLst>
            <pc:docMk/>
            <pc:sldMk cId="1999209866" sldId="2147479923"/>
            <ac:spMk id="6" creationId="{867970AE-08A8-693C-D4FE-2A024D680A08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7" creationId="{0DEFFB1E-4D9C-4B64-533E-4327B4A83FA9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8" creationId="{188C8BC3-1063-06AC-87AC-C36A6AED6FF2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9" creationId="{245F7AF1-9833-8840-A4BE-03E8A3EDFEDB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10" creationId="{61BFA861-CA81-FDCF-CB12-3DDA2AECB228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11" creationId="{88096BDD-6A59-992F-3133-BF22267708B9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14" creationId="{D3371CE0-FBA1-1BFA-1C25-EA12B1697B25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15" creationId="{628A00BB-7FFB-13D9-B2BF-4390154CF52D}"/>
          </ac:spMkLst>
        </pc:spChg>
        <pc:spChg chg="mod">
          <ac:chgData name="M Zarif Wafiy (ED-DEL/DIGITAL)" userId="2504ba28-896b-48cf-b393-7b1099b7b531" providerId="ADAL" clId="{1A516755-A131-4E36-AE34-9BA30C9D5B1E}" dt="2024-01-17T09:02:21.975" v="1248" actId="20577"/>
          <ac:spMkLst>
            <pc:docMk/>
            <pc:sldMk cId="1999209866" sldId="2147479923"/>
            <ac:spMk id="16" creationId="{48AE2F50-0A6A-FDFC-8621-A2D032068B4E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17" creationId="{A59D209D-88BD-8D8C-4559-0B24A3017474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18" creationId="{91AEEE5D-8C99-5D9D-7219-45383806A82F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19" creationId="{4808CEDC-37F7-83D2-4589-A00314E76F74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20" creationId="{2613257E-B25C-FF7A-78D5-89FBCCC7A7F7}"/>
          </ac:spMkLst>
        </pc:spChg>
        <pc:spChg chg="del">
          <ac:chgData name="M Zarif Wafiy (ED-DEL/DIGITAL)" userId="2504ba28-896b-48cf-b393-7b1099b7b531" providerId="ADAL" clId="{1A516755-A131-4E36-AE34-9BA30C9D5B1E}" dt="2024-01-17T09:03:59.061" v="1302" actId="478"/>
          <ac:spMkLst>
            <pc:docMk/>
            <pc:sldMk cId="1999209866" sldId="2147479923"/>
            <ac:spMk id="23" creationId="{E152D076-124F-95DD-84E5-AB71EA05E8F9}"/>
          </ac:spMkLst>
        </pc:spChg>
        <pc:spChg chg="del">
          <ac:chgData name="M Zarif Wafiy (ED-DEL/DIGITAL)" userId="2504ba28-896b-48cf-b393-7b1099b7b531" providerId="ADAL" clId="{1A516755-A131-4E36-AE34-9BA30C9D5B1E}" dt="2024-01-17T09:03:56.814" v="1301" actId="478"/>
          <ac:spMkLst>
            <pc:docMk/>
            <pc:sldMk cId="1999209866" sldId="2147479923"/>
            <ac:spMk id="24" creationId="{D62C0C2E-ECD0-309E-7CCC-539985F953F8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25" creationId="{F68E2BF6-05D2-FF31-B58F-6581F9ED3856}"/>
          </ac:spMkLst>
        </pc:spChg>
        <pc:spChg chg="del">
          <ac:chgData name="M Zarif Wafiy (ED-DEL/DIGITAL)" userId="2504ba28-896b-48cf-b393-7b1099b7b531" providerId="ADAL" clId="{1A516755-A131-4E36-AE34-9BA30C9D5B1E}" dt="2024-01-17T09:03:08.642" v="1249" actId="478"/>
          <ac:spMkLst>
            <pc:docMk/>
            <pc:sldMk cId="1999209866" sldId="2147479923"/>
            <ac:spMk id="26" creationId="{BA456632-68F1-E09B-C432-47ACC57CC696}"/>
          </ac:spMkLst>
        </pc:spChg>
        <pc:spChg chg="add mod">
          <ac:chgData name="M Zarif Wafiy (ED-DEL/DIGITAL)" userId="2504ba28-896b-48cf-b393-7b1099b7b531" providerId="ADAL" clId="{1A516755-A131-4E36-AE34-9BA30C9D5B1E}" dt="2024-01-17T09:05:56.208" v="1444" actId="1076"/>
          <ac:spMkLst>
            <pc:docMk/>
            <pc:sldMk cId="1999209866" sldId="2147479923"/>
            <ac:spMk id="29" creationId="{66C7C413-59A9-6925-B905-6E5E2B82E365}"/>
          </ac:spMkLst>
        </pc:spChg>
        <pc:spChg chg="add mod">
          <ac:chgData name="M Zarif Wafiy (ED-DEL/DIGITAL)" userId="2504ba28-896b-48cf-b393-7b1099b7b531" providerId="ADAL" clId="{1A516755-A131-4E36-AE34-9BA30C9D5B1E}" dt="2024-01-17T09:05:53.899" v="1443" actId="1076"/>
          <ac:spMkLst>
            <pc:docMk/>
            <pc:sldMk cId="1999209866" sldId="2147479923"/>
            <ac:spMk id="30" creationId="{3F9E649C-E9D2-6536-87B5-DEA0A01D651D}"/>
          </ac:spMkLst>
        </pc:spChg>
        <pc:spChg chg="add mod">
          <ac:chgData name="M Zarif Wafiy (ED-DEL/DIGITAL)" userId="2504ba28-896b-48cf-b393-7b1099b7b531" providerId="ADAL" clId="{1A516755-A131-4E36-AE34-9BA30C9D5B1E}" dt="2024-01-17T09:08:10.727" v="1460" actId="14100"/>
          <ac:spMkLst>
            <pc:docMk/>
            <pc:sldMk cId="1999209866" sldId="2147479923"/>
            <ac:spMk id="31" creationId="{BC68F4AB-8171-CB7C-ADA9-5EBDDD2AF10C}"/>
          </ac:spMkLst>
        </pc:spChg>
        <pc:spChg chg="add mod">
          <ac:chgData name="M Zarif Wafiy (ED-DEL/DIGITAL)" userId="2504ba28-896b-48cf-b393-7b1099b7b531" providerId="ADAL" clId="{1A516755-A131-4E36-AE34-9BA30C9D5B1E}" dt="2024-01-17T09:08:25.728" v="1464" actId="14100"/>
          <ac:spMkLst>
            <pc:docMk/>
            <pc:sldMk cId="1999209866" sldId="2147479923"/>
            <ac:spMk id="33" creationId="{2CC59BF5-488E-34DD-170C-48302C8CB275}"/>
          </ac:spMkLst>
        </pc:spChg>
        <pc:picChg chg="del">
          <ac:chgData name="M Zarif Wafiy (ED-DEL/DIGITAL)" userId="2504ba28-896b-48cf-b393-7b1099b7b531" providerId="ADAL" clId="{1A516755-A131-4E36-AE34-9BA30C9D5B1E}" dt="2024-01-17T09:03:08.642" v="1249" actId="478"/>
          <ac:picMkLst>
            <pc:docMk/>
            <pc:sldMk cId="1999209866" sldId="2147479923"/>
            <ac:picMk id="4" creationId="{70D36FC3-DF3A-938F-FCDB-1C6FAE77F925}"/>
          </ac:picMkLst>
        </pc:picChg>
        <pc:picChg chg="del">
          <ac:chgData name="M Zarif Wafiy (ED-DEL/DIGITAL)" userId="2504ba28-896b-48cf-b393-7b1099b7b531" providerId="ADAL" clId="{1A516755-A131-4E36-AE34-9BA30C9D5B1E}" dt="2024-01-17T09:03:08.642" v="1249" actId="478"/>
          <ac:picMkLst>
            <pc:docMk/>
            <pc:sldMk cId="1999209866" sldId="2147479923"/>
            <ac:picMk id="13" creationId="{CE30EC01-57C7-7361-3F6E-C5E10FDD5899}"/>
          </ac:picMkLst>
        </pc:picChg>
        <pc:picChg chg="add del mod">
          <ac:chgData name="M Zarif Wafiy (ED-DEL/DIGITAL)" userId="2504ba28-896b-48cf-b393-7b1099b7b531" providerId="ADAL" clId="{1A516755-A131-4E36-AE34-9BA30C9D5B1E}" dt="2024-01-17T09:03:47.827" v="1298" actId="478"/>
          <ac:picMkLst>
            <pc:docMk/>
            <pc:sldMk cId="1999209866" sldId="2147479923"/>
            <ac:picMk id="21" creationId="{15151D91-27A6-5AA7-F637-DCB76749D1EE}"/>
          </ac:picMkLst>
        </pc:picChg>
        <pc:picChg chg="add mod">
          <ac:chgData name="M Zarif Wafiy (ED-DEL/DIGITAL)" userId="2504ba28-896b-48cf-b393-7b1099b7b531" providerId="ADAL" clId="{1A516755-A131-4E36-AE34-9BA30C9D5B1E}" dt="2024-01-17T09:07:19.989" v="1450" actId="1076"/>
          <ac:picMkLst>
            <pc:docMk/>
            <pc:sldMk cId="1999209866" sldId="2147479923"/>
            <ac:picMk id="28" creationId="{9DE72AF4-D40B-37D6-3A0F-853713872069}"/>
          </ac:picMkLst>
        </pc:picChg>
        <pc:cxnChg chg="del">
          <ac:chgData name="M Zarif Wafiy (ED-DEL/DIGITAL)" userId="2504ba28-896b-48cf-b393-7b1099b7b531" providerId="ADAL" clId="{1A516755-A131-4E36-AE34-9BA30C9D5B1E}" dt="2024-01-17T09:01:53.022" v="1230" actId="478"/>
          <ac:cxnSpMkLst>
            <pc:docMk/>
            <pc:sldMk cId="1999209866" sldId="2147479923"/>
            <ac:cxnSpMk id="22" creationId="{771C27DB-8301-2652-02DF-DCF6444B54CA}"/>
          </ac:cxnSpMkLst>
        </pc:cxnChg>
        <pc:cxnChg chg="add del mod">
          <ac:chgData name="M Zarif Wafiy (ED-DEL/DIGITAL)" userId="2504ba28-896b-48cf-b393-7b1099b7b531" providerId="ADAL" clId="{1A516755-A131-4E36-AE34-9BA30C9D5B1E}" dt="2024-01-17T09:08:14.754" v="1461" actId="478"/>
          <ac:cxnSpMkLst>
            <pc:docMk/>
            <pc:sldMk cId="1999209866" sldId="2147479923"/>
            <ac:cxnSpMk id="32" creationId="{678E89E8-1E32-7A08-FA50-BD48AA6C126C}"/>
          </ac:cxnSpMkLst>
        </pc:cxnChg>
        <pc:cxnChg chg="add del mod">
          <ac:chgData name="M Zarif Wafiy (ED-DEL/DIGITAL)" userId="2504ba28-896b-48cf-b393-7b1099b7b531" providerId="ADAL" clId="{1A516755-A131-4E36-AE34-9BA30C9D5B1E}" dt="2024-01-17T09:08:16.065" v="1462" actId="478"/>
          <ac:cxnSpMkLst>
            <pc:docMk/>
            <pc:sldMk cId="1999209866" sldId="2147479923"/>
            <ac:cxnSpMk id="35" creationId="{A234D5F9-FDA4-13ED-9650-CED5CF4A817D}"/>
          </ac:cxnSpMkLst>
        </pc:cxnChg>
      </pc:sldChg>
      <pc:sldChg chg="del">
        <pc:chgData name="M Zarif Wafiy (ED-DEL/DIGITAL)" userId="2504ba28-896b-48cf-b393-7b1099b7b531" providerId="ADAL" clId="{1A516755-A131-4E36-AE34-9BA30C9D5B1E}" dt="2024-01-17T02:55:06.337" v="99" actId="47"/>
        <pc:sldMkLst>
          <pc:docMk/>
          <pc:sldMk cId="2974106006" sldId="2147479923"/>
        </pc:sldMkLst>
      </pc:sldChg>
      <pc:sldChg chg="del">
        <pc:chgData name="M Zarif Wafiy (ED-DEL/DIGITAL)" userId="2504ba28-896b-48cf-b393-7b1099b7b531" providerId="ADAL" clId="{1A516755-A131-4E36-AE34-9BA30C9D5B1E}" dt="2024-01-17T02:55:07.441" v="100" actId="47"/>
        <pc:sldMkLst>
          <pc:docMk/>
          <pc:sldMk cId="822760634" sldId="2147479924"/>
        </pc:sldMkLst>
      </pc:sldChg>
      <pc:sldChg chg="modSp add mod">
        <pc:chgData name="M Zarif Wafiy (ED-DEL/DIGITAL)" userId="2504ba28-896b-48cf-b393-7b1099b7b531" providerId="ADAL" clId="{1A516755-A131-4E36-AE34-9BA30C9D5B1E}" dt="2024-01-17T09:38:35.321" v="1811" actId="20577"/>
        <pc:sldMkLst>
          <pc:docMk/>
          <pc:sldMk cId="2637865256" sldId="2147479924"/>
        </pc:sldMkLst>
        <pc:spChg chg="mod">
          <ac:chgData name="M Zarif Wafiy (ED-DEL/DIGITAL)" userId="2504ba28-896b-48cf-b393-7b1099b7b531" providerId="ADAL" clId="{1A516755-A131-4E36-AE34-9BA30C9D5B1E}" dt="2024-01-17T09:38:35.321" v="1811" actId="20577"/>
          <ac:spMkLst>
            <pc:docMk/>
            <pc:sldMk cId="2637865256" sldId="2147479924"/>
            <ac:spMk id="16" creationId="{48AE2F50-0A6A-FDFC-8621-A2D032068B4E}"/>
          </ac:spMkLst>
        </pc:spChg>
      </pc:sldChg>
      <pc:sldChg chg="addSp delSp modSp add mod">
        <pc:chgData name="M Zarif Wafiy (ED-DEL/DIGITAL)" userId="2504ba28-896b-48cf-b393-7b1099b7b531" providerId="ADAL" clId="{1A516755-A131-4E36-AE34-9BA30C9D5B1E}" dt="2024-01-17T09:49:08.359" v="2085" actId="20577"/>
        <pc:sldMkLst>
          <pc:docMk/>
          <pc:sldMk cId="2133708408" sldId="2147479925"/>
        </pc:sldMkLst>
        <pc:spChg chg="del">
          <ac:chgData name="M Zarif Wafiy (ED-DEL/DIGITAL)" userId="2504ba28-896b-48cf-b393-7b1099b7b531" providerId="ADAL" clId="{1A516755-A131-4E36-AE34-9BA30C9D5B1E}" dt="2024-01-17T09:39:12.114" v="1814" actId="478"/>
          <ac:spMkLst>
            <pc:docMk/>
            <pc:sldMk cId="2133708408" sldId="2147479925"/>
            <ac:spMk id="5" creationId="{CE47A7FA-8882-F96F-4D14-B1EF067A1BFF}"/>
          </ac:spMkLst>
        </pc:spChg>
        <pc:spChg chg="add mod">
          <ac:chgData name="M Zarif Wafiy (ED-DEL/DIGITAL)" userId="2504ba28-896b-48cf-b393-7b1099b7b531" providerId="ADAL" clId="{1A516755-A131-4E36-AE34-9BA30C9D5B1E}" dt="2024-01-17T09:49:08.359" v="2085" actId="20577"/>
          <ac:spMkLst>
            <pc:docMk/>
            <pc:sldMk cId="2133708408" sldId="2147479925"/>
            <ac:spMk id="6" creationId="{776F30C4-CB5D-6426-55F1-CD5BDED2A43C}"/>
          </ac:spMkLst>
        </pc:spChg>
        <pc:spChg chg="del">
          <ac:chgData name="M Zarif Wafiy (ED-DEL/DIGITAL)" userId="2504ba28-896b-48cf-b393-7b1099b7b531" providerId="ADAL" clId="{1A516755-A131-4E36-AE34-9BA30C9D5B1E}" dt="2024-01-17T09:39:12.114" v="1814" actId="478"/>
          <ac:spMkLst>
            <pc:docMk/>
            <pc:sldMk cId="2133708408" sldId="2147479925"/>
            <ac:spMk id="7" creationId="{0DEFFB1E-4D9C-4B64-533E-4327B4A83FA9}"/>
          </ac:spMkLst>
        </pc:spChg>
        <pc:spChg chg="add del mod">
          <ac:chgData name="M Zarif Wafiy (ED-DEL/DIGITAL)" userId="2504ba28-896b-48cf-b393-7b1099b7b531" providerId="ADAL" clId="{1A516755-A131-4E36-AE34-9BA30C9D5B1E}" dt="2024-01-17T09:40:02.662" v="1897" actId="478"/>
          <ac:spMkLst>
            <pc:docMk/>
            <pc:sldMk cId="2133708408" sldId="2147479925"/>
            <ac:spMk id="8" creationId="{C6762F08-B53F-B887-1ADD-62B1EC739A46}"/>
          </ac:spMkLst>
        </pc:spChg>
        <pc:spChg chg="add mod">
          <ac:chgData name="M Zarif Wafiy (ED-DEL/DIGITAL)" userId="2504ba28-896b-48cf-b393-7b1099b7b531" providerId="ADAL" clId="{1A516755-A131-4E36-AE34-9BA30C9D5B1E}" dt="2024-01-17T09:40:27.502" v="1904" actId="1076"/>
          <ac:spMkLst>
            <pc:docMk/>
            <pc:sldMk cId="2133708408" sldId="2147479925"/>
            <ac:spMk id="10" creationId="{CC4F354E-BBDE-CE1D-53E8-E2E53CE298AB}"/>
          </ac:spMkLst>
        </pc:spChg>
        <pc:spChg chg="add mod">
          <ac:chgData name="M Zarif Wafiy (ED-DEL/DIGITAL)" userId="2504ba28-896b-48cf-b393-7b1099b7b531" providerId="ADAL" clId="{1A516755-A131-4E36-AE34-9BA30C9D5B1E}" dt="2024-01-17T09:49:05.648" v="2084" actId="20577"/>
          <ac:spMkLst>
            <pc:docMk/>
            <pc:sldMk cId="2133708408" sldId="2147479925"/>
            <ac:spMk id="11" creationId="{A5909B37-4B27-F43B-E4E7-2BB794402507}"/>
          </ac:spMkLst>
        </pc:spChg>
        <pc:spChg chg="del">
          <ac:chgData name="M Zarif Wafiy (ED-DEL/DIGITAL)" userId="2504ba28-896b-48cf-b393-7b1099b7b531" providerId="ADAL" clId="{1A516755-A131-4E36-AE34-9BA30C9D5B1E}" dt="2024-01-17T09:39:12.114" v="1814" actId="478"/>
          <ac:spMkLst>
            <pc:docMk/>
            <pc:sldMk cId="2133708408" sldId="2147479925"/>
            <ac:spMk id="13" creationId="{207821A8-043C-EB0F-55B4-ED358430C485}"/>
          </ac:spMkLst>
        </pc:spChg>
        <pc:spChg chg="del">
          <ac:chgData name="M Zarif Wafiy (ED-DEL/DIGITAL)" userId="2504ba28-896b-48cf-b393-7b1099b7b531" providerId="ADAL" clId="{1A516755-A131-4E36-AE34-9BA30C9D5B1E}" dt="2024-01-17T09:39:12.114" v="1814" actId="478"/>
          <ac:spMkLst>
            <pc:docMk/>
            <pc:sldMk cId="2133708408" sldId="2147479925"/>
            <ac:spMk id="14" creationId="{5801C3F7-D826-8F71-B9C8-4D63DEBA3048}"/>
          </ac:spMkLst>
        </pc:spChg>
        <pc:spChg chg="mod">
          <ac:chgData name="M Zarif Wafiy (ED-DEL/DIGITAL)" userId="2504ba28-896b-48cf-b393-7b1099b7b531" providerId="ADAL" clId="{1A516755-A131-4E36-AE34-9BA30C9D5B1E}" dt="2024-01-17T09:38:38.724" v="1812" actId="20577"/>
          <ac:spMkLst>
            <pc:docMk/>
            <pc:sldMk cId="2133708408" sldId="2147479925"/>
            <ac:spMk id="16" creationId="{48AE2F50-0A6A-FDFC-8621-A2D032068B4E}"/>
          </ac:spMkLst>
        </pc:spChg>
        <pc:picChg chg="del">
          <ac:chgData name="M Zarif Wafiy (ED-DEL/DIGITAL)" userId="2504ba28-896b-48cf-b393-7b1099b7b531" providerId="ADAL" clId="{1A516755-A131-4E36-AE34-9BA30C9D5B1E}" dt="2024-01-17T09:39:12.114" v="1814" actId="478"/>
          <ac:picMkLst>
            <pc:docMk/>
            <pc:sldMk cId="2133708408" sldId="2147479925"/>
            <ac:picMk id="4" creationId="{9C06CD14-9321-7C7D-A71C-53A1FC0522CC}"/>
          </ac:picMkLst>
        </pc:picChg>
        <pc:picChg chg="del">
          <ac:chgData name="M Zarif Wafiy (ED-DEL/DIGITAL)" userId="2504ba28-896b-48cf-b393-7b1099b7b531" providerId="ADAL" clId="{1A516755-A131-4E36-AE34-9BA30C9D5B1E}" dt="2024-01-17T09:39:12.114" v="1814" actId="478"/>
          <ac:picMkLst>
            <pc:docMk/>
            <pc:sldMk cId="2133708408" sldId="2147479925"/>
            <ac:picMk id="9" creationId="{73F1C839-3F96-A5C7-9247-6944CDFCEA96}"/>
          </ac:picMkLst>
        </pc:picChg>
        <pc:picChg chg="del">
          <ac:chgData name="M Zarif Wafiy (ED-DEL/DIGITAL)" userId="2504ba28-896b-48cf-b393-7b1099b7b531" providerId="ADAL" clId="{1A516755-A131-4E36-AE34-9BA30C9D5B1E}" dt="2024-01-17T09:39:12.114" v="1814" actId="478"/>
          <ac:picMkLst>
            <pc:docMk/>
            <pc:sldMk cId="2133708408" sldId="2147479925"/>
            <ac:picMk id="12" creationId="{9A5A9DF6-B732-F8B3-03B7-7329DFCD213A}"/>
          </ac:picMkLst>
        </pc:picChg>
        <pc:picChg chg="add mod">
          <ac:chgData name="M Zarif Wafiy (ED-DEL/DIGITAL)" userId="2504ba28-896b-48cf-b393-7b1099b7b531" providerId="ADAL" clId="{1A516755-A131-4E36-AE34-9BA30C9D5B1E}" dt="2024-01-17T09:40:18.595" v="1901" actId="1076"/>
          <ac:picMkLst>
            <pc:docMk/>
            <pc:sldMk cId="2133708408" sldId="2147479925"/>
            <ac:picMk id="1026" creationId="{1FDB9B91-6A10-4DAF-38BE-E73338746DC3}"/>
          </ac:picMkLst>
        </pc:picChg>
      </pc:sldChg>
      <pc:sldChg chg="del">
        <pc:chgData name="M Zarif Wafiy (ED-DEL/DIGITAL)" userId="2504ba28-896b-48cf-b393-7b1099b7b531" providerId="ADAL" clId="{1A516755-A131-4E36-AE34-9BA30C9D5B1E}" dt="2024-01-17T02:55:08.093" v="101" actId="47"/>
        <pc:sldMkLst>
          <pc:docMk/>
          <pc:sldMk cId="3456705197" sldId="2147479925"/>
        </pc:sldMkLst>
      </pc:sldChg>
      <pc:sldChg chg="del">
        <pc:chgData name="M Zarif Wafiy (ED-DEL/DIGITAL)" userId="2504ba28-896b-48cf-b393-7b1099b7b531" providerId="ADAL" clId="{1A516755-A131-4E36-AE34-9BA30C9D5B1E}" dt="2024-01-17T02:55:12.749" v="102" actId="47"/>
        <pc:sldMkLst>
          <pc:docMk/>
          <pc:sldMk cId="796728129" sldId="2147479926"/>
        </pc:sldMkLst>
      </pc:sldChg>
      <pc:sldChg chg="del">
        <pc:chgData name="M Zarif Wafiy (ED-DEL/DIGITAL)" userId="2504ba28-896b-48cf-b393-7b1099b7b531" providerId="ADAL" clId="{1A516755-A131-4E36-AE34-9BA30C9D5B1E}" dt="2024-01-17T02:55:13.648" v="104" actId="47"/>
        <pc:sldMkLst>
          <pc:docMk/>
          <pc:sldMk cId="4207442786" sldId="2147479927"/>
        </pc:sldMkLst>
      </pc:sldChg>
      <pc:sldChg chg="del">
        <pc:chgData name="M Zarif Wafiy (ED-DEL/DIGITAL)" userId="2504ba28-896b-48cf-b393-7b1099b7b531" providerId="ADAL" clId="{1A516755-A131-4E36-AE34-9BA30C9D5B1E}" dt="2024-01-17T02:55:13.189" v="103" actId="47"/>
        <pc:sldMkLst>
          <pc:docMk/>
          <pc:sldMk cId="3242153818" sldId="2147479928"/>
        </pc:sldMkLst>
      </pc:sldChg>
      <pc:sldChg chg="del">
        <pc:chgData name="M Zarif Wafiy (ED-DEL/DIGITAL)" userId="2504ba28-896b-48cf-b393-7b1099b7b531" providerId="ADAL" clId="{1A516755-A131-4E36-AE34-9BA30C9D5B1E}" dt="2024-01-17T02:55:14.273" v="105" actId="47"/>
        <pc:sldMkLst>
          <pc:docMk/>
          <pc:sldMk cId="3528331400" sldId="2147479929"/>
        </pc:sldMkLst>
      </pc:sldChg>
      <pc:sldChg chg="del">
        <pc:chgData name="M Zarif Wafiy (ED-DEL/DIGITAL)" userId="2504ba28-896b-48cf-b393-7b1099b7b531" providerId="ADAL" clId="{1A516755-A131-4E36-AE34-9BA30C9D5B1E}" dt="2024-01-17T02:55:14.550" v="106" actId="47"/>
        <pc:sldMkLst>
          <pc:docMk/>
          <pc:sldMk cId="1935860666" sldId="2147479930"/>
        </pc:sldMkLst>
      </pc:sldChg>
      <pc:sldChg chg="add del setBg">
        <pc:chgData name="M Zarif Wafiy (ED-DEL/DIGITAL)" userId="2504ba28-896b-48cf-b393-7b1099b7b531" providerId="ADAL" clId="{1A516755-A131-4E36-AE34-9BA30C9D5B1E}" dt="2024-01-17T09:10:07.437" v="1481" actId="47"/>
        <pc:sldMkLst>
          <pc:docMk/>
          <pc:sldMk cId="3455537058" sldId="2147479932"/>
        </pc:sldMkLst>
      </pc:sldChg>
      <pc:sldChg chg="modSp add mod setBg">
        <pc:chgData name="M Zarif Wafiy (ED-DEL/DIGITAL)" userId="2504ba28-896b-48cf-b393-7b1099b7b531" providerId="ADAL" clId="{1A516755-A131-4E36-AE34-9BA30C9D5B1E}" dt="2024-01-17T09:44:26.007" v="1940" actId="20577"/>
        <pc:sldMkLst>
          <pc:docMk/>
          <pc:sldMk cId="251959480" sldId="2147479933"/>
        </pc:sldMkLst>
        <pc:spChg chg="mod">
          <ac:chgData name="M Zarif Wafiy (ED-DEL/DIGITAL)" userId="2504ba28-896b-48cf-b393-7b1099b7b531" providerId="ADAL" clId="{1A516755-A131-4E36-AE34-9BA30C9D5B1E}" dt="2024-01-17T09:44:26.007" v="1940" actId="20577"/>
          <ac:spMkLst>
            <pc:docMk/>
            <pc:sldMk cId="251959480" sldId="2147479933"/>
            <ac:spMk id="6" creationId="{EF9A25FD-2D07-FA31-4767-FA68CED72A70}"/>
          </ac:spMkLst>
        </pc:spChg>
      </pc:sldChg>
      <pc:sldChg chg="modSp add mod setBg">
        <pc:chgData name="M Zarif Wafiy (ED-DEL/DIGITAL)" userId="2504ba28-896b-48cf-b393-7b1099b7b531" providerId="ADAL" clId="{1A516755-A131-4E36-AE34-9BA30C9D5B1E}" dt="2024-01-17T09:44:41.438" v="1947" actId="20577"/>
        <pc:sldMkLst>
          <pc:docMk/>
          <pc:sldMk cId="3740852997" sldId="2147479934"/>
        </pc:sldMkLst>
        <pc:spChg chg="mod">
          <ac:chgData name="M Zarif Wafiy (ED-DEL/DIGITAL)" userId="2504ba28-896b-48cf-b393-7b1099b7b531" providerId="ADAL" clId="{1A516755-A131-4E36-AE34-9BA30C9D5B1E}" dt="2024-01-17T09:44:41.438" v="1947" actId="20577"/>
          <ac:spMkLst>
            <pc:docMk/>
            <pc:sldMk cId="3740852997" sldId="2147479934"/>
            <ac:spMk id="6" creationId="{EF9A25FD-2D07-FA31-4767-FA68CED72A70}"/>
          </ac:spMkLst>
        </pc:spChg>
      </pc:sldChg>
      <pc:sldChg chg="modSp add mod ord setBg">
        <pc:chgData name="M Zarif Wafiy (ED-DEL/DIGITAL)" userId="2504ba28-896b-48cf-b393-7b1099b7b531" providerId="ADAL" clId="{1A516755-A131-4E36-AE34-9BA30C9D5B1E}" dt="2024-01-17T09:45:16.625" v="1967"/>
        <pc:sldMkLst>
          <pc:docMk/>
          <pc:sldMk cId="3863639670" sldId="2147479935"/>
        </pc:sldMkLst>
        <pc:spChg chg="mod">
          <ac:chgData name="M Zarif Wafiy (ED-DEL/DIGITAL)" userId="2504ba28-896b-48cf-b393-7b1099b7b531" providerId="ADAL" clId="{1A516755-A131-4E36-AE34-9BA30C9D5B1E}" dt="2024-01-17T09:45:05.865" v="1963" actId="20577"/>
          <ac:spMkLst>
            <pc:docMk/>
            <pc:sldMk cId="3863639670" sldId="2147479935"/>
            <ac:spMk id="6" creationId="{EF9A25FD-2D07-FA31-4767-FA68CED72A70}"/>
          </ac:spMkLst>
        </pc:spChg>
      </pc:sldChg>
      <pc:sldChg chg="add">
        <pc:chgData name="M Zarif Wafiy (ED-DEL/DIGITAL)" userId="2504ba28-896b-48cf-b393-7b1099b7b531" providerId="ADAL" clId="{1A516755-A131-4E36-AE34-9BA30C9D5B1E}" dt="2024-01-17T09:45:39.570" v="1968"/>
        <pc:sldMkLst>
          <pc:docMk/>
          <pc:sldMk cId="731830721" sldId="2147479936"/>
        </pc:sldMkLst>
      </pc:sldChg>
      <pc:sldChg chg="addSp delSp modSp add del mod">
        <pc:chgData name="M Zarif Wafiy (ED-DEL/DIGITAL)" userId="2504ba28-896b-48cf-b393-7b1099b7b531" providerId="ADAL" clId="{1A516755-A131-4E36-AE34-9BA30C9D5B1E}" dt="2024-01-17T09:52:39.861" v="2126" actId="47"/>
        <pc:sldMkLst>
          <pc:docMk/>
          <pc:sldMk cId="762157130" sldId="2147479937"/>
        </pc:sldMkLst>
        <pc:spChg chg="mod">
          <ac:chgData name="M Zarif Wafiy (ED-DEL/DIGITAL)" userId="2504ba28-896b-48cf-b393-7b1099b7b531" providerId="ADAL" clId="{1A516755-A131-4E36-AE34-9BA30C9D5B1E}" dt="2024-01-17T09:51:20.284" v="2120" actId="1076"/>
          <ac:spMkLst>
            <pc:docMk/>
            <pc:sldMk cId="762157130" sldId="2147479937"/>
            <ac:spMk id="5" creationId="{CE47A7FA-8882-F96F-4D14-B1EF067A1BFF}"/>
          </ac:spMkLst>
        </pc:spChg>
        <pc:spChg chg="add mod">
          <ac:chgData name="M Zarif Wafiy (ED-DEL/DIGITAL)" userId="2504ba28-896b-48cf-b393-7b1099b7b531" providerId="ADAL" clId="{1A516755-A131-4E36-AE34-9BA30C9D5B1E}" dt="2024-01-17T09:51:32.102" v="2124" actId="1076"/>
          <ac:spMkLst>
            <pc:docMk/>
            <pc:sldMk cId="762157130" sldId="2147479937"/>
            <ac:spMk id="6" creationId="{83DB8184-D6D1-1562-EE6F-BE3D9D6FC201}"/>
          </ac:spMkLst>
        </pc:spChg>
        <pc:spChg chg="del">
          <ac:chgData name="M Zarif Wafiy (ED-DEL/DIGITAL)" userId="2504ba28-896b-48cf-b393-7b1099b7b531" providerId="ADAL" clId="{1A516755-A131-4E36-AE34-9BA30C9D5B1E}" dt="2024-01-17T09:51:26.405" v="2123" actId="478"/>
          <ac:spMkLst>
            <pc:docMk/>
            <pc:sldMk cId="762157130" sldId="2147479937"/>
            <ac:spMk id="7" creationId="{0DEFFB1E-4D9C-4B64-533E-4327B4A83FA9}"/>
          </ac:spMkLst>
        </pc:spChg>
        <pc:spChg chg="del">
          <ac:chgData name="M Zarif Wafiy (ED-DEL/DIGITAL)" userId="2504ba28-896b-48cf-b393-7b1099b7b531" providerId="ADAL" clId="{1A516755-A131-4E36-AE34-9BA30C9D5B1E}" dt="2024-01-17T09:51:26.405" v="2123" actId="478"/>
          <ac:spMkLst>
            <pc:docMk/>
            <pc:sldMk cId="762157130" sldId="2147479937"/>
            <ac:spMk id="13" creationId="{207821A8-043C-EB0F-55B4-ED358430C485}"/>
          </ac:spMkLst>
        </pc:spChg>
        <pc:spChg chg="del">
          <ac:chgData name="M Zarif Wafiy (ED-DEL/DIGITAL)" userId="2504ba28-896b-48cf-b393-7b1099b7b531" providerId="ADAL" clId="{1A516755-A131-4E36-AE34-9BA30C9D5B1E}" dt="2024-01-17T09:51:26.405" v="2123" actId="478"/>
          <ac:spMkLst>
            <pc:docMk/>
            <pc:sldMk cId="762157130" sldId="2147479937"/>
            <ac:spMk id="14" creationId="{5801C3F7-D826-8F71-B9C8-4D63DEBA3048}"/>
          </ac:spMkLst>
        </pc:spChg>
        <pc:spChg chg="mod">
          <ac:chgData name="M Zarif Wafiy (ED-DEL/DIGITAL)" userId="2504ba28-896b-48cf-b393-7b1099b7b531" providerId="ADAL" clId="{1A516755-A131-4E36-AE34-9BA30C9D5B1E}" dt="2024-01-17T09:46:13.348" v="2008" actId="20577"/>
          <ac:spMkLst>
            <pc:docMk/>
            <pc:sldMk cId="762157130" sldId="2147479937"/>
            <ac:spMk id="16" creationId="{48AE2F50-0A6A-FDFC-8621-A2D032068B4E}"/>
          </ac:spMkLst>
        </pc:spChg>
        <pc:picChg chg="del">
          <ac:chgData name="M Zarif Wafiy (ED-DEL/DIGITAL)" userId="2504ba28-896b-48cf-b393-7b1099b7b531" providerId="ADAL" clId="{1A516755-A131-4E36-AE34-9BA30C9D5B1E}" dt="2024-01-17T09:51:26.405" v="2123" actId="478"/>
          <ac:picMkLst>
            <pc:docMk/>
            <pc:sldMk cId="762157130" sldId="2147479937"/>
            <ac:picMk id="4" creationId="{9C06CD14-9321-7C7D-A71C-53A1FC0522CC}"/>
          </ac:picMkLst>
        </pc:picChg>
        <pc:picChg chg="del">
          <ac:chgData name="M Zarif Wafiy (ED-DEL/DIGITAL)" userId="2504ba28-896b-48cf-b393-7b1099b7b531" providerId="ADAL" clId="{1A516755-A131-4E36-AE34-9BA30C9D5B1E}" dt="2024-01-17T09:48:24.624" v="2013" actId="478"/>
          <ac:picMkLst>
            <pc:docMk/>
            <pc:sldMk cId="762157130" sldId="2147479937"/>
            <ac:picMk id="9" creationId="{73F1C839-3F96-A5C7-9247-6944CDFCEA96}"/>
          </ac:picMkLst>
        </pc:picChg>
        <pc:picChg chg="del">
          <ac:chgData name="M Zarif Wafiy (ED-DEL/DIGITAL)" userId="2504ba28-896b-48cf-b393-7b1099b7b531" providerId="ADAL" clId="{1A516755-A131-4E36-AE34-9BA30C9D5B1E}" dt="2024-01-17T09:48:23.104" v="2012" actId="478"/>
          <ac:picMkLst>
            <pc:docMk/>
            <pc:sldMk cId="762157130" sldId="2147479937"/>
            <ac:picMk id="12" creationId="{9A5A9DF6-B732-F8B3-03B7-7329DFCD213A}"/>
          </ac:picMkLst>
        </pc:picChg>
      </pc:sldChg>
      <pc:sldChg chg="modSp add del mod">
        <pc:chgData name="M Zarif Wafiy (ED-DEL/DIGITAL)" userId="2504ba28-896b-48cf-b393-7b1099b7b531" providerId="ADAL" clId="{1A516755-A131-4E36-AE34-9BA30C9D5B1E}" dt="2024-01-17T09:52:38.108" v="2125" actId="47"/>
        <pc:sldMkLst>
          <pc:docMk/>
          <pc:sldMk cId="1690785251" sldId="2147479938"/>
        </pc:sldMkLst>
        <pc:spChg chg="mod">
          <ac:chgData name="M Zarif Wafiy (ED-DEL/DIGITAL)" userId="2504ba28-896b-48cf-b393-7b1099b7b531" providerId="ADAL" clId="{1A516755-A131-4E36-AE34-9BA30C9D5B1E}" dt="2024-01-17T09:46:24.544" v="2011" actId="20577"/>
          <ac:spMkLst>
            <pc:docMk/>
            <pc:sldMk cId="1690785251" sldId="2147479938"/>
            <ac:spMk id="16" creationId="{48AE2F50-0A6A-FDFC-8621-A2D032068B4E}"/>
          </ac:spMkLst>
        </pc:spChg>
      </pc:sldChg>
      <pc:sldMasterChg chg="delSldLayout">
        <pc:chgData name="M Zarif Wafiy (ED-DEL/DIGITAL)" userId="2504ba28-896b-48cf-b393-7b1099b7b531" providerId="ADAL" clId="{1A516755-A131-4E36-AE34-9BA30C9D5B1E}" dt="2024-01-17T09:10:07.437" v="1481" actId="47"/>
        <pc:sldMasterMkLst>
          <pc:docMk/>
          <pc:sldMasterMk cId="4258648156" sldId="2147483648"/>
        </pc:sldMasterMkLst>
        <pc:sldLayoutChg chg="del">
          <pc:chgData name="M Zarif Wafiy (ED-DEL/DIGITAL)" userId="2504ba28-896b-48cf-b393-7b1099b7b531" providerId="ADAL" clId="{1A516755-A131-4E36-AE34-9BA30C9D5B1E}" dt="2024-01-17T02:51:22.996" v="76" actId="47"/>
          <pc:sldLayoutMkLst>
            <pc:docMk/>
            <pc:sldMasterMk cId="4258648156" sldId="2147483648"/>
            <pc:sldLayoutMk cId="2705370243" sldId="2147483662"/>
          </pc:sldLayoutMkLst>
        </pc:sldLayoutChg>
        <pc:sldLayoutChg chg="del">
          <pc:chgData name="M Zarif Wafiy (ED-DEL/DIGITAL)" userId="2504ba28-896b-48cf-b393-7b1099b7b531" providerId="ADAL" clId="{1A516755-A131-4E36-AE34-9BA30C9D5B1E}" dt="2024-01-17T04:10:28.185" v="628" actId="47"/>
          <pc:sldLayoutMkLst>
            <pc:docMk/>
            <pc:sldMasterMk cId="4258648156" sldId="2147483648"/>
            <pc:sldLayoutMk cId="785163518" sldId="2147483666"/>
          </pc:sldLayoutMkLst>
        </pc:sldLayoutChg>
        <pc:sldLayoutChg chg="del">
          <pc:chgData name="M Zarif Wafiy (ED-DEL/DIGITAL)" userId="2504ba28-896b-48cf-b393-7b1099b7b531" providerId="ADAL" clId="{1A516755-A131-4E36-AE34-9BA30C9D5B1E}" dt="2024-01-17T09:10:07.437" v="1481" actId="47"/>
          <pc:sldLayoutMkLst>
            <pc:docMk/>
            <pc:sldMasterMk cId="4258648156" sldId="2147483648"/>
            <pc:sldLayoutMk cId="2246132871" sldId="2147483666"/>
          </pc:sldLayoutMkLst>
        </pc:sldLayoutChg>
        <pc:sldLayoutChg chg="del">
          <pc:chgData name="M Zarif Wafiy (ED-DEL/DIGITAL)" userId="2504ba28-896b-48cf-b393-7b1099b7b531" providerId="ADAL" clId="{1A516755-A131-4E36-AE34-9BA30C9D5B1E}" dt="2024-01-17T02:55:04.991" v="98" actId="47"/>
          <pc:sldLayoutMkLst>
            <pc:docMk/>
            <pc:sldMasterMk cId="4258648156" sldId="2147483648"/>
            <pc:sldLayoutMk cId="1556541299" sldId="2147483673"/>
          </pc:sldLayoutMkLst>
        </pc:sldLayoutChg>
        <pc:sldLayoutChg chg="del">
          <pc:chgData name="M Zarif Wafiy (ED-DEL/DIGITAL)" userId="2504ba28-896b-48cf-b393-7b1099b7b531" providerId="ADAL" clId="{1A516755-A131-4E36-AE34-9BA30C9D5B1E}" dt="2024-01-17T02:52:54.801" v="94" actId="47"/>
          <pc:sldLayoutMkLst>
            <pc:docMk/>
            <pc:sldMasterMk cId="4258648156" sldId="2147483648"/>
            <pc:sldLayoutMk cId="723158926" sldId="2147483674"/>
          </pc:sldLayoutMkLst>
        </pc:sldLayoutChg>
        <pc:sldLayoutChg chg="del">
          <pc:chgData name="M Zarif Wafiy (ED-DEL/DIGITAL)" userId="2504ba28-896b-48cf-b393-7b1099b7b531" providerId="ADAL" clId="{1A516755-A131-4E36-AE34-9BA30C9D5B1E}" dt="2024-01-17T02:52:59.853" v="96" actId="47"/>
          <pc:sldLayoutMkLst>
            <pc:docMk/>
            <pc:sldMasterMk cId="4258648156" sldId="2147483648"/>
            <pc:sldLayoutMk cId="526310396" sldId="2147483675"/>
          </pc:sldLayoutMkLst>
        </pc:sldLayoutChg>
      </pc:sldMasterChg>
    </pc:docChg>
  </pc:docChgLst>
  <pc:docChgLst>
    <pc:chgData name="M Zarif Wafiy (ED-DEL/DIGITAL)" userId="S::mzarif.wafiy@petronas.com::2504ba28-896b-48cf-b393-7b1099b7b531" providerId="AD" clId="Web-{E1C562F5-1D98-2F1D-9E0E-8BE4E5AB56B8}"/>
    <pc:docChg chg="addSld delSld modSld sldOrd">
      <pc:chgData name="M Zarif Wafiy (ED-DEL/DIGITAL)" userId="S::mzarif.wafiy@petronas.com::2504ba28-896b-48cf-b393-7b1099b7b531" providerId="AD" clId="Web-{E1C562F5-1D98-2F1D-9E0E-8BE4E5AB56B8}" dt="2023-12-27T03:04:24.611" v="1546"/>
      <pc:docMkLst>
        <pc:docMk/>
      </pc:docMkLst>
      <pc:sldChg chg="addSp delSp modSp add ord">
        <pc:chgData name="M Zarif Wafiy (ED-DEL/DIGITAL)" userId="S::mzarif.wafiy@petronas.com::2504ba28-896b-48cf-b393-7b1099b7b531" providerId="AD" clId="Web-{E1C562F5-1D98-2F1D-9E0E-8BE4E5AB56B8}" dt="2023-12-26T12:52:18.050" v="1293"/>
        <pc:sldMkLst>
          <pc:docMk/>
          <pc:sldMk cId="0" sldId="263"/>
        </pc:sldMkLst>
        <pc:spChg chg="add del">
          <ac:chgData name="M Zarif Wafiy (ED-DEL/DIGITAL)" userId="S::mzarif.wafiy@petronas.com::2504ba28-896b-48cf-b393-7b1099b7b531" providerId="AD" clId="Web-{E1C562F5-1D98-2F1D-9E0E-8BE4E5AB56B8}" dt="2023-12-26T02:42:13.131" v="359"/>
          <ac:spMkLst>
            <pc:docMk/>
            <pc:sldMk cId="0" sldId="263"/>
            <ac:spMk id="4" creationId="{1717BAE4-41F5-6C6A-D165-B178979322E3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02:41:31.660" v="355" actId="1076"/>
          <ac:spMkLst>
            <pc:docMk/>
            <pc:sldMk cId="0" sldId="263"/>
            <ac:spMk id="259" creationId="{00000000-0000-0000-0000-000000000000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02:41:38.348" v="357" actId="1076"/>
          <ac:spMkLst>
            <pc:docMk/>
            <pc:sldMk cId="0" sldId="263"/>
            <ac:spMk id="262" creationId="{00000000-0000-0000-0000-000000000000}"/>
          </ac:spMkLst>
        </pc:spChg>
        <pc:picChg chg="add mod">
          <ac:chgData name="M Zarif Wafiy (ED-DEL/DIGITAL)" userId="S::mzarif.wafiy@petronas.com::2504ba28-896b-48cf-b393-7b1099b7b531" providerId="AD" clId="Web-{E1C562F5-1D98-2F1D-9E0E-8BE4E5AB56B8}" dt="2023-12-26T02:41:33.207" v="356" actId="1076"/>
          <ac:picMkLst>
            <pc:docMk/>
            <pc:sldMk cId="0" sldId="263"/>
            <ac:picMk id="2" creationId="{596BC07F-6A5D-E888-1B01-80E484770107}"/>
          </ac:picMkLst>
        </pc:picChg>
        <pc:picChg chg="del">
          <ac:chgData name="M Zarif Wafiy (ED-DEL/DIGITAL)" userId="S::mzarif.wafiy@petronas.com::2504ba28-896b-48cf-b393-7b1099b7b531" providerId="AD" clId="Web-{E1C562F5-1D98-2F1D-9E0E-8BE4E5AB56B8}" dt="2023-12-26T02:27:02.389" v="136"/>
          <ac:picMkLst>
            <pc:docMk/>
            <pc:sldMk cId="0" sldId="263"/>
            <ac:picMk id="1026" creationId="{7CB4E80D-9B0D-C270-7D97-24798B94A936}"/>
          </ac:picMkLst>
        </pc:picChg>
      </pc:sldChg>
      <pc:sldChg chg="addSp modSp">
        <pc:chgData name="M Zarif Wafiy (ED-DEL/DIGITAL)" userId="S::mzarif.wafiy@petronas.com::2504ba28-896b-48cf-b393-7b1099b7b531" providerId="AD" clId="Web-{E1C562F5-1D98-2F1D-9E0E-8BE4E5AB56B8}" dt="2023-12-26T12:59:56.129" v="1323" actId="20577"/>
        <pc:sldMkLst>
          <pc:docMk/>
          <pc:sldMk cId="4147277234" sldId="265"/>
        </pc:sldMkLst>
        <pc:spChg chg="mod">
          <ac:chgData name="M Zarif Wafiy (ED-DEL/DIGITAL)" userId="S::mzarif.wafiy@petronas.com::2504ba28-896b-48cf-b393-7b1099b7b531" providerId="AD" clId="Web-{E1C562F5-1D98-2F1D-9E0E-8BE4E5AB56B8}" dt="2023-12-26T12:50:22.874" v="1281" actId="20577"/>
          <ac:spMkLst>
            <pc:docMk/>
            <pc:sldMk cId="4147277234" sldId="265"/>
            <ac:spMk id="3" creationId="{30B72A07-E97D-9742-9338-5D2CC362E2B7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50:35.094" v="1287" actId="20577"/>
          <ac:spMkLst>
            <pc:docMk/>
            <pc:sldMk cId="4147277234" sldId="265"/>
            <ac:spMk id="5" creationId="{F43447E7-C77C-9B41-BCFE-C205CCFB9CBB}"/>
          </ac:spMkLst>
        </pc:spChg>
        <pc:spChg chg="add ord">
          <ac:chgData name="M Zarif Wafiy (ED-DEL/DIGITAL)" userId="S::mzarif.wafiy@petronas.com::2504ba28-896b-48cf-b393-7b1099b7b531" providerId="AD" clId="Web-{E1C562F5-1D98-2F1D-9E0E-8BE4E5AB56B8}" dt="2023-12-26T01:39:37.019" v="61"/>
          <ac:spMkLst>
            <pc:docMk/>
            <pc:sldMk cId="4147277234" sldId="265"/>
            <ac:spMk id="8" creationId="{EEBE33A8-70AC-2228-FA01-99A4230CF33F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59:56.129" v="1323" actId="20577"/>
          <ac:spMkLst>
            <pc:docMk/>
            <pc:sldMk cId="4147277234" sldId="265"/>
            <ac:spMk id="9" creationId="{5C0BE954-A5B4-C340-A04C-6609AF214DDF}"/>
          </ac:spMkLst>
        </pc:spChg>
      </pc:sldChg>
      <pc:sldChg chg="addSp delSp modSp mod setBg">
        <pc:chgData name="M Zarif Wafiy (ED-DEL/DIGITAL)" userId="S::mzarif.wafiy@petronas.com::2504ba28-896b-48cf-b393-7b1099b7b531" providerId="AD" clId="Web-{E1C562F5-1D98-2F1D-9E0E-8BE4E5AB56B8}" dt="2023-12-27T03:04:24.611" v="1546"/>
        <pc:sldMkLst>
          <pc:docMk/>
          <pc:sldMk cId="3429400232" sldId="299"/>
        </pc:sldMkLst>
        <pc:spChg chg="mod">
          <ac:chgData name="M Zarif Wafiy (ED-DEL/DIGITAL)" userId="S::mzarif.wafiy@petronas.com::2504ba28-896b-48cf-b393-7b1099b7b531" providerId="AD" clId="Web-{E1C562F5-1D98-2F1D-9E0E-8BE4E5AB56B8}" dt="2023-12-26T01:35:58.417" v="9" actId="20577"/>
          <ac:spMkLst>
            <pc:docMk/>
            <pc:sldMk cId="3429400232" sldId="299"/>
            <ac:spMk id="3" creationId="{5758101D-3F77-5643-91AE-460B6E41963E}"/>
          </ac:spMkLst>
        </pc:spChg>
        <pc:spChg chg="add ord">
          <ac:chgData name="M Zarif Wafiy (ED-DEL/DIGITAL)" userId="S::mzarif.wafiy@petronas.com::2504ba28-896b-48cf-b393-7b1099b7b531" providerId="AD" clId="Web-{E1C562F5-1D98-2F1D-9E0E-8BE4E5AB56B8}" dt="2023-12-26T01:36:12.855" v="11"/>
          <ac:spMkLst>
            <pc:docMk/>
            <pc:sldMk cId="3429400232" sldId="299"/>
            <ac:spMk id="5" creationId="{EB0EAA70-B22A-BA4C-56BD-0C244D16412F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01:37:39.687" v="12" actId="1076"/>
          <ac:spMkLst>
            <pc:docMk/>
            <pc:sldMk cId="3429400232" sldId="299"/>
            <ac:spMk id="6" creationId="{4F4E5D64-9EC2-47BE-E31F-A89F83C4F5A9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1:38:12.704" v="32" actId="14100"/>
          <ac:spMkLst>
            <pc:docMk/>
            <pc:sldMk cId="3429400232" sldId="299"/>
            <ac:spMk id="7" creationId="{3DEE34C1-3108-EA86-AE08-33B1ECE274E8}"/>
          </ac:spMkLst>
        </pc:spChg>
        <pc:spChg chg="add del mod">
          <ac:chgData name="M Zarif Wafiy (ED-DEL/DIGITAL)" userId="S::mzarif.wafiy@petronas.com::2504ba28-896b-48cf-b393-7b1099b7b531" providerId="AD" clId="Web-{E1C562F5-1D98-2F1D-9E0E-8BE4E5AB56B8}" dt="2023-12-27T03:04:24.611" v="1546"/>
          <ac:spMkLst>
            <pc:docMk/>
            <pc:sldMk cId="3429400232" sldId="299"/>
            <ac:spMk id="8" creationId="{5DBA60B2-EE77-E3F8-6E7C-B232C1475CBF}"/>
          </ac:spMkLst>
        </pc:spChg>
        <pc:picChg chg="add del mod">
          <ac:chgData name="M Zarif Wafiy (ED-DEL/DIGITAL)" userId="S::mzarif.wafiy@petronas.com::2504ba28-896b-48cf-b393-7b1099b7b531" providerId="AD" clId="Web-{E1C562F5-1D98-2F1D-9E0E-8BE4E5AB56B8}" dt="2023-12-26T01:35:44.042" v="2"/>
          <ac:picMkLst>
            <pc:docMk/>
            <pc:sldMk cId="3429400232" sldId="299"/>
            <ac:picMk id="4" creationId="{D5233CB2-9BBF-3E7F-10EA-4F5AF090AA43}"/>
          </ac:picMkLst>
        </pc:picChg>
      </pc:sldChg>
      <pc:sldChg chg="del ord">
        <pc:chgData name="M Zarif Wafiy (ED-DEL/DIGITAL)" userId="S::mzarif.wafiy@petronas.com::2504ba28-896b-48cf-b393-7b1099b7b531" providerId="AD" clId="Web-{E1C562F5-1D98-2F1D-9E0E-8BE4E5AB56B8}" dt="2023-12-26T02:46:57.987" v="424"/>
        <pc:sldMkLst>
          <pc:docMk/>
          <pc:sldMk cId="783526225" sldId="300"/>
        </pc:sldMkLst>
      </pc:sldChg>
      <pc:sldChg chg="del">
        <pc:chgData name="M Zarif Wafiy (ED-DEL/DIGITAL)" userId="S::mzarif.wafiy@petronas.com::2504ba28-896b-48cf-b393-7b1099b7b531" providerId="AD" clId="Web-{E1C562F5-1D98-2F1D-9E0E-8BE4E5AB56B8}" dt="2023-12-26T03:38:16.516" v="718"/>
        <pc:sldMkLst>
          <pc:docMk/>
          <pc:sldMk cId="4032756411" sldId="302"/>
        </pc:sldMkLst>
      </pc:sldChg>
      <pc:sldChg chg="modSp add">
        <pc:chgData name="M Zarif Wafiy (ED-DEL/DIGITAL)" userId="S::mzarif.wafiy@petronas.com::2504ba28-896b-48cf-b393-7b1099b7b531" providerId="AD" clId="Web-{E1C562F5-1D98-2F1D-9E0E-8BE4E5AB56B8}" dt="2023-12-26T02:48:47.851" v="448" actId="20577"/>
        <pc:sldMkLst>
          <pc:docMk/>
          <pc:sldMk cId="2788104298" sldId="304"/>
        </pc:sldMkLst>
        <pc:spChg chg="mod">
          <ac:chgData name="M Zarif Wafiy (ED-DEL/DIGITAL)" userId="S::mzarif.wafiy@petronas.com::2504ba28-896b-48cf-b393-7b1099b7b531" providerId="AD" clId="Web-{E1C562F5-1D98-2F1D-9E0E-8BE4E5AB56B8}" dt="2023-12-26T02:48:47.851" v="448" actId="20577"/>
          <ac:spMkLst>
            <pc:docMk/>
            <pc:sldMk cId="2788104298" sldId="304"/>
            <ac:spMk id="5" creationId="{43A7669C-65C2-AA43-9B69-4C085755FCFF}"/>
          </ac:spMkLst>
        </pc:spChg>
      </pc:sldChg>
      <pc:sldChg chg="modSp del">
        <pc:chgData name="M Zarif Wafiy (ED-DEL/DIGITAL)" userId="S::mzarif.wafiy@petronas.com::2504ba28-896b-48cf-b393-7b1099b7b531" providerId="AD" clId="Web-{E1C562F5-1D98-2F1D-9E0E-8BE4E5AB56B8}" dt="2023-12-26T12:31:26.506" v="1071"/>
        <pc:sldMkLst>
          <pc:docMk/>
          <pc:sldMk cId="3672768970" sldId="305"/>
        </pc:sldMkLst>
        <pc:spChg chg="mod">
          <ac:chgData name="M Zarif Wafiy (ED-DEL/DIGITAL)" userId="S::mzarif.wafiy@petronas.com::2504ba28-896b-48cf-b393-7b1099b7b531" providerId="AD" clId="Web-{E1C562F5-1D98-2F1D-9E0E-8BE4E5AB56B8}" dt="2023-12-26T03:36:55.419" v="705" actId="20577"/>
          <ac:spMkLst>
            <pc:docMk/>
            <pc:sldMk cId="3672768970" sldId="305"/>
            <ac:spMk id="25" creationId="{507943E1-00BA-1278-4DB6-311A98195C43}"/>
          </ac:spMkLst>
        </pc:spChg>
      </pc:sldChg>
      <pc:sldChg chg="del">
        <pc:chgData name="M Zarif Wafiy (ED-DEL/DIGITAL)" userId="S::mzarif.wafiy@petronas.com::2504ba28-896b-48cf-b393-7b1099b7b531" providerId="AD" clId="Web-{E1C562F5-1D98-2F1D-9E0E-8BE4E5AB56B8}" dt="2023-12-26T12:31:28.600" v="1072"/>
        <pc:sldMkLst>
          <pc:docMk/>
          <pc:sldMk cId="2464642308" sldId="306"/>
        </pc:sldMkLst>
      </pc:sldChg>
      <pc:sldChg chg="del">
        <pc:chgData name="M Zarif Wafiy (ED-DEL/DIGITAL)" userId="S::mzarif.wafiy@petronas.com::2504ba28-896b-48cf-b393-7b1099b7b531" providerId="AD" clId="Web-{E1C562F5-1D98-2F1D-9E0E-8BE4E5AB56B8}" dt="2023-12-26T03:38:41.298" v="719"/>
        <pc:sldMkLst>
          <pc:docMk/>
          <pc:sldMk cId="1028064818" sldId="307"/>
        </pc:sldMkLst>
      </pc:sldChg>
      <pc:sldChg chg="del">
        <pc:chgData name="M Zarif Wafiy (ED-DEL/DIGITAL)" userId="S::mzarif.wafiy@petronas.com::2504ba28-896b-48cf-b393-7b1099b7b531" providerId="AD" clId="Web-{E1C562F5-1D98-2F1D-9E0E-8BE4E5AB56B8}" dt="2023-12-26T03:37:04.420" v="706"/>
        <pc:sldMkLst>
          <pc:docMk/>
          <pc:sldMk cId="2670211514" sldId="310"/>
        </pc:sldMkLst>
      </pc:sldChg>
      <pc:sldChg chg="del">
        <pc:chgData name="M Zarif Wafiy (ED-DEL/DIGITAL)" userId="S::mzarif.wafiy@petronas.com::2504ba28-896b-48cf-b393-7b1099b7b531" providerId="AD" clId="Web-{E1C562F5-1D98-2F1D-9E0E-8BE4E5AB56B8}" dt="2023-12-26T03:38:47.611" v="720"/>
        <pc:sldMkLst>
          <pc:docMk/>
          <pc:sldMk cId="2683597577" sldId="314"/>
        </pc:sldMkLst>
      </pc:sldChg>
      <pc:sldChg chg="del">
        <pc:chgData name="M Zarif Wafiy (ED-DEL/DIGITAL)" userId="S::mzarif.wafiy@petronas.com::2504ba28-896b-48cf-b393-7b1099b7b531" providerId="AD" clId="Web-{E1C562F5-1D98-2F1D-9E0E-8BE4E5AB56B8}" dt="2023-12-26T12:49:30.607" v="1270"/>
        <pc:sldMkLst>
          <pc:docMk/>
          <pc:sldMk cId="972473905" sldId="316"/>
        </pc:sldMkLst>
      </pc:sldChg>
      <pc:sldChg chg="modSp">
        <pc:chgData name="M Zarif Wafiy (ED-DEL/DIGITAL)" userId="S::mzarif.wafiy@petronas.com::2504ba28-896b-48cf-b393-7b1099b7b531" providerId="AD" clId="Web-{E1C562F5-1D98-2F1D-9E0E-8BE4E5AB56B8}" dt="2023-12-26T03:37:13.967" v="717" actId="20577"/>
        <pc:sldMkLst>
          <pc:docMk/>
          <pc:sldMk cId="4203576136" sldId="317"/>
        </pc:sldMkLst>
        <pc:spChg chg="mod">
          <ac:chgData name="M Zarif Wafiy (ED-DEL/DIGITAL)" userId="S::mzarif.wafiy@petronas.com::2504ba28-896b-48cf-b393-7b1099b7b531" providerId="AD" clId="Web-{E1C562F5-1D98-2F1D-9E0E-8BE4E5AB56B8}" dt="2023-12-26T03:37:13.967" v="717" actId="20577"/>
          <ac:spMkLst>
            <pc:docMk/>
            <pc:sldMk cId="4203576136" sldId="317"/>
            <ac:spMk id="18" creationId="{B076303D-DF60-F990-DFEB-CA382C540F9D}"/>
          </ac:spMkLst>
        </pc:spChg>
      </pc:sldChg>
      <pc:sldChg chg="del">
        <pc:chgData name="M Zarif Wafiy (ED-DEL/DIGITAL)" userId="S::mzarif.wafiy@petronas.com::2504ba28-896b-48cf-b393-7b1099b7b531" providerId="AD" clId="Web-{E1C562F5-1D98-2F1D-9E0E-8BE4E5AB56B8}" dt="2023-12-26T03:38:55.080" v="721"/>
        <pc:sldMkLst>
          <pc:docMk/>
          <pc:sldMk cId="3998923619" sldId="318"/>
        </pc:sldMkLst>
      </pc:sldChg>
      <pc:sldChg chg="addSp delSp modSp">
        <pc:chgData name="M Zarif Wafiy (ED-DEL/DIGITAL)" userId="S::mzarif.wafiy@petronas.com::2504ba28-896b-48cf-b393-7b1099b7b531" providerId="AD" clId="Web-{E1C562F5-1D98-2F1D-9E0E-8BE4E5AB56B8}" dt="2023-12-26T12:58:55.799" v="1317" actId="1076"/>
        <pc:sldMkLst>
          <pc:docMk/>
          <pc:sldMk cId="2475556280" sldId="321"/>
        </pc:sldMkLst>
        <pc:spChg chg="add mod ord">
          <ac:chgData name="M Zarif Wafiy (ED-DEL/DIGITAL)" userId="S::mzarif.wafiy@petronas.com::2504ba28-896b-48cf-b393-7b1099b7b531" providerId="AD" clId="Web-{E1C562F5-1D98-2F1D-9E0E-8BE4E5AB56B8}" dt="2023-12-26T12:16:51.194" v="1011" actId="14100"/>
          <ac:spMkLst>
            <pc:docMk/>
            <pc:sldMk cId="2475556280" sldId="321"/>
            <ac:spMk id="3" creationId="{67B7ADB4-4A7D-AC02-4E10-63C6DBECF14A}"/>
          </ac:spMkLst>
        </pc:spChg>
        <pc:spChg chg="add mod ord">
          <ac:chgData name="M Zarif Wafiy (ED-DEL/DIGITAL)" userId="S::mzarif.wafiy@petronas.com::2504ba28-896b-48cf-b393-7b1099b7b531" providerId="AD" clId="Web-{E1C562F5-1D98-2F1D-9E0E-8BE4E5AB56B8}" dt="2023-12-26T12:58:43.423" v="1315" actId="1076"/>
          <ac:spMkLst>
            <pc:docMk/>
            <pc:sldMk cId="2475556280" sldId="321"/>
            <ac:spMk id="4" creationId="{FC555398-E561-2539-D504-72338701B1C5}"/>
          </ac:spMkLst>
        </pc:spChg>
        <pc:spChg chg="add del">
          <ac:chgData name="M Zarif Wafiy (ED-DEL/DIGITAL)" userId="S::mzarif.wafiy@petronas.com::2504ba28-896b-48cf-b393-7b1099b7b531" providerId="AD" clId="Web-{E1C562F5-1D98-2F1D-9E0E-8BE4E5AB56B8}" dt="2023-12-26T12:17:08.648" v="1014"/>
          <ac:spMkLst>
            <pc:docMk/>
            <pc:sldMk cId="2475556280" sldId="321"/>
            <ac:spMk id="5" creationId="{B2AE0CE8-FF4D-D69F-DE17-594FA952199D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12:20:05.013" v="1040" actId="1076"/>
          <ac:spMkLst>
            <pc:docMk/>
            <pc:sldMk cId="2475556280" sldId="321"/>
            <ac:spMk id="6" creationId="{325E7A78-800F-E1DB-78E4-AF39E99C98B0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20:46.234" v="1043"/>
          <ac:spMkLst>
            <pc:docMk/>
            <pc:sldMk cId="2475556280" sldId="321"/>
            <ac:spMk id="9" creationId="{EAF2BC52-CCB3-EF78-A229-B028020D3A0F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58:38.392" v="1313" actId="14100"/>
          <ac:spMkLst>
            <pc:docMk/>
            <pc:sldMk cId="2475556280" sldId="321"/>
            <ac:spMk id="10" creationId="{4F55442F-A917-54E8-6EBB-3E0AB5BF1119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287" v="996"/>
          <ac:spMkLst>
            <pc:docMk/>
            <pc:sldMk cId="2475556280" sldId="321"/>
            <ac:spMk id="11" creationId="{8B11FEE0-81A9-8BFE-266F-9AC9C8D07B1B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303" v="997"/>
          <ac:spMkLst>
            <pc:docMk/>
            <pc:sldMk cId="2475556280" sldId="321"/>
            <ac:spMk id="12" creationId="{DDDA9F6F-AE58-1C09-2661-7FF466F3CA6D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318" v="998"/>
          <ac:spMkLst>
            <pc:docMk/>
            <pc:sldMk cId="2475556280" sldId="321"/>
            <ac:spMk id="13" creationId="{3DFFCDFE-EF0C-119A-F10D-3FA87FE84355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318" v="999"/>
          <ac:spMkLst>
            <pc:docMk/>
            <pc:sldMk cId="2475556280" sldId="321"/>
            <ac:spMk id="14" creationId="{1DE66EEA-C04B-CC4B-D5B4-6620DD325191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334" v="1000"/>
          <ac:spMkLst>
            <pc:docMk/>
            <pc:sldMk cId="2475556280" sldId="321"/>
            <ac:spMk id="15" creationId="{490945FF-B5FE-C438-6ABD-871711C1B302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350" v="1001"/>
          <ac:spMkLst>
            <pc:docMk/>
            <pc:sldMk cId="2475556280" sldId="321"/>
            <ac:spMk id="17" creationId="{2C7DC5EA-BBBC-FBA3-2AAB-7809EC575E4C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12:09:01.286" v="900"/>
          <ac:spMkLst>
            <pc:docMk/>
            <pc:sldMk cId="2475556280" sldId="321"/>
            <ac:spMk id="18" creationId="{090C257C-4B96-0761-5320-149BB8CBB16E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58:55.799" v="1317" actId="1076"/>
          <ac:spMkLst>
            <pc:docMk/>
            <pc:sldMk cId="2475556280" sldId="321"/>
            <ac:spMk id="20" creationId="{AC677A1B-4F9B-E1AD-BF74-7F92287A742B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20:04.998" v="1039" actId="1076"/>
          <ac:spMkLst>
            <pc:docMk/>
            <pc:sldMk cId="2475556280" sldId="321"/>
            <ac:spMk id="22" creationId="{747BA898-A37A-BE9F-B428-CFF602804F22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381" v="1004"/>
          <ac:spMkLst>
            <pc:docMk/>
            <pc:sldMk cId="2475556280" sldId="321"/>
            <ac:spMk id="23" creationId="{4EBF8B5A-9360-D4D1-7BDB-6C0F0F5BC17B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58:50.377" v="1316" actId="1076"/>
          <ac:spMkLst>
            <pc:docMk/>
            <pc:sldMk cId="2475556280" sldId="321"/>
            <ac:spMk id="24" creationId="{EF20B1A2-6FFD-57D4-D0E4-87C868AC0907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412" v="1006"/>
          <ac:spMkLst>
            <pc:docMk/>
            <pc:sldMk cId="2475556280" sldId="321"/>
            <ac:spMk id="27" creationId="{25C0D7EB-D5C4-95F9-8777-BB65010E717D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428" v="1007"/>
          <ac:spMkLst>
            <pc:docMk/>
            <pc:sldMk cId="2475556280" sldId="321"/>
            <ac:spMk id="28" creationId="{5226EC53-05A3-B8FC-44A4-06DEA037997E}"/>
          </ac:spMkLst>
        </pc:spChg>
        <pc:spChg chg="del mod">
          <ac:chgData name="M Zarif Wafiy (ED-DEL/DIGITAL)" userId="S::mzarif.wafiy@petronas.com::2504ba28-896b-48cf-b393-7b1099b7b531" providerId="AD" clId="Web-{E1C562F5-1D98-2F1D-9E0E-8BE4E5AB56B8}" dt="2023-12-26T12:11:00.009" v="923"/>
          <ac:spMkLst>
            <pc:docMk/>
            <pc:sldMk cId="2475556280" sldId="321"/>
            <ac:spMk id="29" creationId="{D42DBA3E-128F-904A-6995-7F778EE22944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16:29.443" v="1008"/>
          <ac:spMkLst>
            <pc:docMk/>
            <pc:sldMk cId="2475556280" sldId="321"/>
            <ac:spMk id="30" creationId="{0965B1B3-C888-BA79-A6DA-654873FEE76D}"/>
          </ac:spMkLst>
        </pc:spChg>
      </pc:sldChg>
      <pc:sldChg chg="modSp ord">
        <pc:chgData name="M Zarif Wafiy (ED-DEL/DIGITAL)" userId="S::mzarif.wafiy@petronas.com::2504ba28-896b-48cf-b393-7b1099b7b531" providerId="AD" clId="Web-{E1C562F5-1D98-2F1D-9E0E-8BE4E5AB56B8}" dt="2023-12-27T02:03:33.760" v="1545" actId="14100"/>
        <pc:sldMkLst>
          <pc:docMk/>
          <pc:sldMk cId="826048774" sldId="322"/>
        </pc:sldMkLst>
        <pc:spChg chg="mod">
          <ac:chgData name="M Zarif Wafiy (ED-DEL/DIGITAL)" userId="S::mzarif.wafiy@petronas.com::2504ba28-896b-48cf-b393-7b1099b7b531" providerId="AD" clId="Web-{E1C562F5-1D98-2F1D-9E0E-8BE4E5AB56B8}" dt="2023-12-27T02:03:33.760" v="1545" actId="14100"/>
          <ac:spMkLst>
            <pc:docMk/>
            <pc:sldMk cId="826048774" sldId="322"/>
            <ac:spMk id="11" creationId="{E22E7B54-A83F-0D92-F256-A0BC03DDAD7D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44:03.580" v="1269" actId="20577"/>
          <ac:spMkLst>
            <pc:docMk/>
            <pc:sldMk cId="826048774" sldId="322"/>
            <ac:spMk id="12" creationId="{B29DB1B4-4A96-571E-0A6C-934FE7E91CDF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39:21.648" v="1163" actId="20577"/>
          <ac:spMkLst>
            <pc:docMk/>
            <pc:sldMk cId="826048774" sldId="322"/>
            <ac:spMk id="16" creationId="{997B852A-36E9-FAE4-D95C-87F2E207604E}"/>
          </ac:spMkLst>
        </pc:spChg>
        <pc:grpChg chg="mod">
          <ac:chgData name="M Zarif Wafiy (ED-DEL/DIGITAL)" userId="S::mzarif.wafiy@petronas.com::2504ba28-896b-48cf-b393-7b1099b7b531" providerId="AD" clId="Web-{E1C562F5-1D98-2F1D-9E0E-8BE4E5AB56B8}" dt="2023-12-26T12:33:58.574" v="1078" actId="1076"/>
          <ac:grpSpMkLst>
            <pc:docMk/>
            <pc:sldMk cId="826048774" sldId="322"/>
            <ac:grpSpMk id="2" creationId="{7701A72B-CC95-3395-3B9F-27001DDE9C4C}"/>
          </ac:grpSpMkLst>
        </pc:grpChg>
        <pc:grpChg chg="mod">
          <ac:chgData name="M Zarif Wafiy (ED-DEL/DIGITAL)" userId="S::mzarif.wafiy@petronas.com::2504ba28-896b-48cf-b393-7b1099b7b531" providerId="AD" clId="Web-{E1C562F5-1D98-2F1D-9E0E-8BE4E5AB56B8}" dt="2023-12-26T12:33:58.590" v="1079" actId="1076"/>
          <ac:grpSpMkLst>
            <pc:docMk/>
            <pc:sldMk cId="826048774" sldId="322"/>
            <ac:grpSpMk id="7" creationId="{9F08CF16-F3A9-42EB-17D0-55A04BDE3300}"/>
          </ac:grpSpMkLst>
        </pc:grpChg>
        <pc:grpChg chg="mod">
          <ac:chgData name="M Zarif Wafiy (ED-DEL/DIGITAL)" userId="S::mzarif.wafiy@petronas.com::2504ba28-896b-48cf-b393-7b1099b7b531" providerId="AD" clId="Web-{E1C562F5-1D98-2F1D-9E0E-8BE4E5AB56B8}" dt="2023-12-26T12:32:05.414" v="1075" actId="1076"/>
          <ac:grpSpMkLst>
            <pc:docMk/>
            <pc:sldMk cId="826048774" sldId="322"/>
            <ac:grpSpMk id="9" creationId="{B684BAFF-2E86-72F3-7244-50957DF816F3}"/>
          </ac:grpSpMkLst>
        </pc:grpChg>
      </pc:sldChg>
      <pc:sldChg chg="delSp modSp add ord">
        <pc:chgData name="M Zarif Wafiy (ED-DEL/DIGITAL)" userId="S::mzarif.wafiy@petronas.com::2504ba28-896b-48cf-b393-7b1099b7b531" providerId="AD" clId="Web-{E1C562F5-1D98-2F1D-9E0E-8BE4E5AB56B8}" dt="2023-12-26T12:27:33.404" v="1051"/>
        <pc:sldMkLst>
          <pc:docMk/>
          <pc:sldMk cId="334756108" sldId="2147479903"/>
        </pc:sldMkLst>
        <pc:spChg chg="mod">
          <ac:chgData name="M Zarif Wafiy (ED-DEL/DIGITAL)" userId="S::mzarif.wafiy@petronas.com::2504ba28-896b-48cf-b393-7b1099b7b531" providerId="AD" clId="Web-{E1C562F5-1D98-2F1D-9E0E-8BE4E5AB56B8}" dt="2023-12-26T02:57:24.732" v="548" actId="20577"/>
          <ac:spMkLst>
            <pc:docMk/>
            <pc:sldMk cId="334756108" sldId="2147479903"/>
            <ac:spMk id="5" creationId="{43A7669C-65C2-AA43-9B69-4C085755FCFF}"/>
          </ac:spMkLst>
        </pc:spChg>
        <pc:picChg chg="del">
          <ac:chgData name="M Zarif Wafiy (ED-DEL/DIGITAL)" userId="S::mzarif.wafiy@petronas.com::2504ba28-896b-48cf-b393-7b1099b7b531" providerId="AD" clId="Web-{E1C562F5-1D98-2F1D-9E0E-8BE4E5AB56B8}" dt="2023-12-26T03:39:37.190" v="722"/>
          <ac:picMkLst>
            <pc:docMk/>
            <pc:sldMk cId="334756108" sldId="2147479903"/>
            <ac:picMk id="47" creationId="{8ED32C27-D297-FA49-9490-CAF2F3C7727D}"/>
          </ac:picMkLst>
        </pc:picChg>
      </pc:sldChg>
      <pc:sldChg chg="modSp add">
        <pc:chgData name="M Zarif Wafiy (ED-DEL/DIGITAL)" userId="S::mzarif.wafiy@petronas.com::2504ba28-896b-48cf-b393-7b1099b7b531" providerId="AD" clId="Web-{E1C562F5-1D98-2F1D-9E0E-8BE4E5AB56B8}" dt="2023-12-26T13:07:18.536" v="1344" actId="14100"/>
        <pc:sldMkLst>
          <pc:docMk/>
          <pc:sldMk cId="2044133718" sldId="2147479904"/>
        </pc:sldMkLst>
        <pc:spChg chg="mod">
          <ac:chgData name="M Zarif Wafiy (ED-DEL/DIGITAL)" userId="S::mzarif.wafiy@petronas.com::2504ba28-896b-48cf-b393-7b1099b7b531" providerId="AD" clId="Web-{E1C562F5-1D98-2F1D-9E0E-8BE4E5AB56B8}" dt="2023-12-26T13:07:13.520" v="1343" actId="20577"/>
          <ac:spMkLst>
            <pc:docMk/>
            <pc:sldMk cId="2044133718" sldId="2147479904"/>
            <ac:spMk id="75" creationId="{5F890847-C6E8-2E75-34F5-90E191005DEB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3:07:18.536" v="1344" actId="14100"/>
          <ac:spMkLst>
            <pc:docMk/>
            <pc:sldMk cId="2044133718" sldId="2147479904"/>
            <ac:spMk id="77" creationId="{4059630E-7474-2DF1-D21C-FF58F9CACA61}"/>
          </ac:spMkLst>
        </pc:spChg>
      </pc:sldChg>
      <pc:sldChg chg="delSp modSp add">
        <pc:chgData name="M Zarif Wafiy (ED-DEL/DIGITAL)" userId="S::mzarif.wafiy@petronas.com::2504ba28-896b-48cf-b393-7b1099b7b531" providerId="AD" clId="Web-{E1C562F5-1D98-2F1D-9E0E-8BE4E5AB56B8}" dt="2023-12-26T13:08:02.803" v="1351"/>
        <pc:sldMkLst>
          <pc:docMk/>
          <pc:sldMk cId="2435052863" sldId="2147479905"/>
        </pc:sldMkLst>
        <pc:spChg chg="del mod">
          <ac:chgData name="M Zarif Wafiy (ED-DEL/DIGITAL)" userId="S::mzarif.wafiy@petronas.com::2504ba28-896b-48cf-b393-7b1099b7b531" providerId="AD" clId="Web-{E1C562F5-1D98-2F1D-9E0E-8BE4E5AB56B8}" dt="2023-12-26T13:07:56.741" v="1347"/>
          <ac:spMkLst>
            <pc:docMk/>
            <pc:sldMk cId="2435052863" sldId="2147479905"/>
            <ac:spMk id="9" creationId="{29D9C927-5C7D-537A-1CD8-3E38AC4AE6F9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13:07:59.194" v="1348"/>
          <ac:spMkLst>
            <pc:docMk/>
            <pc:sldMk cId="2435052863" sldId="2147479905"/>
            <ac:spMk id="10" creationId="{A7047FDC-5858-4706-56C9-72348AD5150E}"/>
          </ac:spMkLst>
        </pc:spChg>
        <pc:spChg chg="del mod">
          <ac:chgData name="M Zarif Wafiy (ED-DEL/DIGITAL)" userId="S::mzarif.wafiy@petronas.com::2504ba28-896b-48cf-b393-7b1099b7b531" providerId="AD" clId="Web-{E1C562F5-1D98-2F1D-9E0E-8BE4E5AB56B8}" dt="2023-12-26T13:08:02.803" v="1351"/>
          <ac:spMkLst>
            <pc:docMk/>
            <pc:sldMk cId="2435052863" sldId="2147479905"/>
            <ac:spMk id="11" creationId="{E6A35FD8-162A-F60D-E141-545A41E4FB23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13:07:47.881" v="1345"/>
          <ac:spMkLst>
            <pc:docMk/>
            <pc:sldMk cId="2435052863" sldId="2147479905"/>
            <ac:spMk id="112" creationId="{CC6E3D10-266B-CBE0-14FC-9DC446496063}"/>
          </ac:spMkLst>
        </pc:spChg>
      </pc:sldChg>
      <pc:sldChg chg="addSp modSp add del">
        <pc:chgData name="M Zarif Wafiy (ED-DEL/DIGITAL)" userId="S::mzarif.wafiy@petronas.com::2504ba28-896b-48cf-b393-7b1099b7b531" providerId="AD" clId="Web-{E1C562F5-1D98-2F1D-9E0E-8BE4E5AB56B8}" dt="2023-12-26T02:39:01.295" v="319"/>
        <pc:sldMkLst>
          <pc:docMk/>
          <pc:sldMk cId="359413015" sldId="2147479909"/>
        </pc:sldMkLst>
        <pc:spChg chg="mod">
          <ac:chgData name="M Zarif Wafiy (ED-DEL/DIGITAL)" userId="S::mzarif.wafiy@petronas.com::2504ba28-896b-48cf-b393-7b1099b7b531" providerId="AD" clId="Web-{E1C562F5-1D98-2F1D-9E0E-8BE4E5AB56B8}" dt="2023-12-26T02:38:32.106" v="316" actId="1076"/>
          <ac:spMkLst>
            <pc:docMk/>
            <pc:sldMk cId="359413015" sldId="2147479909"/>
            <ac:spMk id="4111" creationId="{0F0AD0A0-EC08-07B4-163E-2D944E11E407}"/>
          </ac:spMkLst>
        </pc:spChg>
        <pc:picChg chg="add mod modCrop">
          <ac:chgData name="M Zarif Wafiy (ED-DEL/DIGITAL)" userId="S::mzarif.wafiy@petronas.com::2504ba28-896b-48cf-b393-7b1099b7b531" providerId="AD" clId="Web-{E1C562F5-1D98-2F1D-9E0E-8BE4E5AB56B8}" dt="2023-12-26T02:38:53.560" v="318"/>
          <ac:picMkLst>
            <pc:docMk/>
            <pc:sldMk cId="359413015" sldId="2147479909"/>
            <ac:picMk id="3" creationId="{B8FAECD3-59F9-9B53-87E0-0C04742BAB59}"/>
          </ac:picMkLst>
        </pc:picChg>
        <pc:picChg chg="mod">
          <ac:chgData name="M Zarif Wafiy (ED-DEL/DIGITAL)" userId="S::mzarif.wafiy@petronas.com::2504ba28-896b-48cf-b393-7b1099b7b531" providerId="AD" clId="Web-{E1C562F5-1D98-2F1D-9E0E-8BE4E5AB56B8}" dt="2023-12-26T02:38:28.340" v="315" actId="1076"/>
          <ac:picMkLst>
            <pc:docMk/>
            <pc:sldMk cId="359413015" sldId="2147479909"/>
            <ac:picMk id="4106" creationId="{0E3363DF-904D-9242-28A0-3D28680B35CE}"/>
          </ac:picMkLst>
        </pc:picChg>
      </pc:sldChg>
      <pc:sldChg chg="addSp delSp modSp add ord">
        <pc:chgData name="M Zarif Wafiy (ED-DEL/DIGITAL)" userId="S::mzarif.wafiy@petronas.com::2504ba28-896b-48cf-b393-7b1099b7b531" providerId="AD" clId="Web-{E1C562F5-1D98-2F1D-9E0E-8BE4E5AB56B8}" dt="2023-12-27T02:02:58.149" v="1544" actId="1076"/>
        <pc:sldMkLst>
          <pc:docMk/>
          <pc:sldMk cId="1976823385" sldId="2147479910"/>
        </pc:sldMkLst>
        <pc:spChg chg="mod">
          <ac:chgData name="M Zarif Wafiy (ED-DEL/DIGITAL)" userId="S::mzarif.wafiy@petronas.com::2504ba28-896b-48cf-b393-7b1099b7b531" providerId="AD" clId="Web-{E1C562F5-1D98-2F1D-9E0E-8BE4E5AB56B8}" dt="2023-12-27T02:02:57.789" v="1531" actId="1076"/>
          <ac:spMkLst>
            <pc:docMk/>
            <pc:sldMk cId="1976823385" sldId="2147479910"/>
            <ac:spMk id="2" creationId="{1D34A50F-23A9-7143-9748-5C0CC0FA5DBB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30:32.676" v="1070" actId="20577"/>
          <ac:spMkLst>
            <pc:docMk/>
            <pc:sldMk cId="1976823385" sldId="2147479910"/>
            <ac:spMk id="5" creationId="{43A7669C-65C2-AA43-9B69-4C085755FCFF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2:02:57.805" v="1532" actId="1076"/>
          <ac:spMkLst>
            <pc:docMk/>
            <pc:sldMk cId="1976823385" sldId="2147479910"/>
            <ac:spMk id="8" creationId="{BD2D4F0D-8391-18BD-8E08-596DD2E94480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1:54:21.034" v="1418" actId="20577"/>
          <ac:spMkLst>
            <pc:docMk/>
            <pc:sldMk cId="1976823385" sldId="2147479910"/>
            <ac:spMk id="13" creationId="{E208CB29-F1F2-C1C4-6556-56368C6FB4AE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1:56:29.773" v="1499" actId="20577"/>
          <ac:spMkLst>
            <pc:docMk/>
            <pc:sldMk cId="1976823385" sldId="2147479910"/>
            <ac:spMk id="15" creationId="{7B924430-0CFE-1E72-A234-CE8C52530B6C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1:56:50.727" v="1521" actId="20577"/>
          <ac:spMkLst>
            <pc:docMk/>
            <pc:sldMk cId="1976823385" sldId="2147479910"/>
            <ac:spMk id="16" creationId="{CDD894B3-A5B2-01F7-6A58-06F028485330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2:02:57.852" v="1534" actId="1076"/>
          <ac:spMkLst>
            <pc:docMk/>
            <pc:sldMk cId="1976823385" sldId="2147479910"/>
            <ac:spMk id="18" creationId="{3078F41E-5423-4CA4-EB5E-211E2AF3E743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2:02:57.868" v="1535" actId="1076"/>
          <ac:spMkLst>
            <pc:docMk/>
            <pc:sldMk cId="1976823385" sldId="2147479910"/>
            <ac:spMk id="19" creationId="{833C7F6B-D5B7-48A6-9136-01EBCAA041B6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2:02:57.883" v="1536" actId="1076"/>
          <ac:spMkLst>
            <pc:docMk/>
            <pc:sldMk cId="1976823385" sldId="2147479910"/>
            <ac:spMk id="20" creationId="{A88B4946-4201-6E55-65A3-CEE66528951F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2:02:57.914" v="1537" actId="1076"/>
          <ac:spMkLst>
            <pc:docMk/>
            <pc:sldMk cId="1976823385" sldId="2147479910"/>
            <ac:spMk id="21" creationId="{45AE421D-8FB3-6A9E-F803-769B856195E2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1:52:58.686" v="1387" actId="20577"/>
          <ac:spMkLst>
            <pc:docMk/>
            <pc:sldMk cId="1976823385" sldId="2147479910"/>
            <ac:spMk id="25" creationId="{D8A29DE6-5F91-EF4E-50F5-306C8C5300FC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1:55:23.521" v="1459" actId="20577"/>
          <ac:spMkLst>
            <pc:docMk/>
            <pc:sldMk cId="1976823385" sldId="2147479910"/>
            <ac:spMk id="27" creationId="{146FD002-6C84-ADA6-4385-AE35C62E0C54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2:02:35.742" v="1530" actId="20577"/>
          <ac:spMkLst>
            <pc:docMk/>
            <pc:sldMk cId="1976823385" sldId="2147479910"/>
            <ac:spMk id="28" creationId="{1C9F9F8F-3285-231B-284B-18E591935088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7T01:54:48.160" v="1422" actId="20577"/>
          <ac:spMkLst>
            <pc:docMk/>
            <pc:sldMk cId="1976823385" sldId="2147479910"/>
            <ac:spMk id="29" creationId="{2A8208C3-7129-B76F-0007-85ED4A979130}"/>
          </ac:spMkLst>
        </pc:spChg>
        <pc:grpChg chg="add mod">
          <ac:chgData name="M Zarif Wafiy (ED-DEL/DIGITAL)" userId="S::mzarif.wafiy@petronas.com::2504ba28-896b-48cf-b393-7b1099b7b531" providerId="AD" clId="Web-{E1C562F5-1D98-2F1D-9E0E-8BE4E5AB56B8}" dt="2023-12-27T02:02:58.149" v="1544" actId="1076"/>
          <ac:grpSpMkLst>
            <pc:docMk/>
            <pc:sldMk cId="1976823385" sldId="2147479910"/>
            <ac:grpSpMk id="4" creationId="{09146384-55E5-8AA8-C1DB-99AF66906986}"/>
          </ac:grpSpMkLst>
        </pc:grpChg>
        <pc:grpChg chg="add del mod">
          <ac:chgData name="M Zarif Wafiy (ED-DEL/DIGITAL)" userId="S::mzarif.wafiy@petronas.com::2504ba28-896b-48cf-b393-7b1099b7b531" providerId="AD" clId="Web-{E1C562F5-1D98-2F1D-9E0E-8BE4E5AB56B8}" dt="2023-12-27T01:53:12.953" v="1388"/>
          <ac:grpSpMkLst>
            <pc:docMk/>
            <pc:sldMk cId="1976823385" sldId="2147479910"/>
            <ac:grpSpMk id="9" creationId="{96EC5027-AC6C-D9BF-370F-CCC7BDEF4C98}"/>
          </ac:grpSpMkLst>
        </pc:grpChg>
        <pc:grpChg chg="add mod">
          <ac:chgData name="M Zarif Wafiy (ED-DEL/DIGITAL)" userId="S::mzarif.wafiy@petronas.com::2504ba28-896b-48cf-b393-7b1099b7b531" providerId="AD" clId="Web-{E1C562F5-1D98-2F1D-9E0E-8BE4E5AB56B8}" dt="2023-12-27T02:02:58.086" v="1543" actId="1076"/>
          <ac:grpSpMkLst>
            <pc:docMk/>
            <pc:sldMk cId="1976823385" sldId="2147479910"/>
            <ac:grpSpMk id="12" creationId="{B41FCB87-07DF-7FB9-5533-5120053023A1}"/>
          </ac:grpSpMkLst>
        </pc:grpChg>
        <pc:picChg chg="mod">
          <ac:chgData name="M Zarif Wafiy (ED-DEL/DIGITAL)" userId="S::mzarif.wafiy@petronas.com::2504ba28-896b-48cf-b393-7b1099b7b531" providerId="AD" clId="Web-{E1C562F5-1D98-2F1D-9E0E-8BE4E5AB56B8}" dt="2023-12-27T02:02:57.930" v="1538" actId="1076"/>
          <ac:picMkLst>
            <pc:docMk/>
            <pc:sldMk cId="1976823385" sldId="2147479910"/>
            <ac:picMk id="22" creationId="{AD76AD7F-9411-7529-C524-506E6AB8F074}"/>
          </ac:picMkLst>
        </pc:picChg>
        <pc:picChg chg="mod">
          <ac:chgData name="M Zarif Wafiy (ED-DEL/DIGITAL)" userId="S::mzarif.wafiy@petronas.com::2504ba28-896b-48cf-b393-7b1099b7b531" providerId="AD" clId="Web-{E1C562F5-1D98-2F1D-9E0E-8BE4E5AB56B8}" dt="2023-12-27T02:02:57.946" v="1539" actId="1076"/>
          <ac:picMkLst>
            <pc:docMk/>
            <pc:sldMk cId="1976823385" sldId="2147479910"/>
            <ac:picMk id="23" creationId="{D395A849-8B34-CBF7-817B-D3A8D3FC7C00}"/>
          </ac:picMkLst>
        </pc:picChg>
        <pc:picChg chg="mod">
          <ac:chgData name="M Zarif Wafiy (ED-DEL/DIGITAL)" userId="S::mzarif.wafiy@petronas.com::2504ba28-896b-48cf-b393-7b1099b7b531" providerId="AD" clId="Web-{E1C562F5-1D98-2F1D-9E0E-8BE4E5AB56B8}" dt="2023-12-27T02:02:57.961" v="1540" actId="1076"/>
          <ac:picMkLst>
            <pc:docMk/>
            <pc:sldMk cId="1976823385" sldId="2147479910"/>
            <ac:picMk id="24" creationId="{58009212-BDFF-437E-A789-1ADA96F6A971}"/>
          </ac:picMkLst>
        </pc:picChg>
        <pc:picChg chg="mod">
          <ac:chgData name="M Zarif Wafiy (ED-DEL/DIGITAL)" userId="S::mzarif.wafiy@petronas.com::2504ba28-896b-48cf-b393-7b1099b7b531" providerId="AD" clId="Web-{E1C562F5-1D98-2F1D-9E0E-8BE4E5AB56B8}" dt="2023-12-27T02:02:57.993" v="1541" actId="1076"/>
          <ac:picMkLst>
            <pc:docMk/>
            <pc:sldMk cId="1976823385" sldId="2147479910"/>
            <ac:picMk id="4100" creationId="{F747ADB1-8CEB-2633-9FA9-1050869D4372}"/>
          </ac:picMkLst>
        </pc:picChg>
        <pc:picChg chg="mod">
          <ac:chgData name="M Zarif Wafiy (ED-DEL/DIGITAL)" userId="S::mzarif.wafiy@petronas.com::2504ba28-896b-48cf-b393-7b1099b7b531" providerId="AD" clId="Web-{E1C562F5-1D98-2F1D-9E0E-8BE4E5AB56B8}" dt="2023-12-27T02:02:58.008" v="1542" actId="1076"/>
          <ac:picMkLst>
            <pc:docMk/>
            <pc:sldMk cId="1976823385" sldId="2147479910"/>
            <ac:picMk id="4102" creationId="{CDF005FC-88FE-036F-C07F-63114EF834AE}"/>
          </ac:picMkLst>
        </pc:picChg>
        <pc:picChg chg="mod">
          <ac:chgData name="M Zarif Wafiy (ED-DEL/DIGITAL)" userId="S::mzarif.wafiy@petronas.com::2504ba28-896b-48cf-b393-7b1099b7b531" providerId="AD" clId="Web-{E1C562F5-1D98-2F1D-9E0E-8BE4E5AB56B8}" dt="2023-12-27T02:02:57.836" v="1533" actId="1076"/>
          <ac:picMkLst>
            <pc:docMk/>
            <pc:sldMk cId="1976823385" sldId="2147479910"/>
            <ac:picMk id="5130" creationId="{DEFB15F3-6B58-2EED-3705-D0077B820EB1}"/>
          </ac:picMkLst>
        </pc:picChg>
      </pc:sldChg>
      <pc:sldChg chg="add del">
        <pc:chgData name="M Zarif Wafiy (ED-DEL/DIGITAL)" userId="S::mzarif.wafiy@petronas.com::2504ba28-896b-48cf-b393-7b1099b7b531" providerId="AD" clId="Web-{E1C562F5-1D98-2F1D-9E0E-8BE4E5AB56B8}" dt="2023-12-26T02:56:55.716" v="541"/>
        <pc:sldMkLst>
          <pc:docMk/>
          <pc:sldMk cId="1982675779" sldId="2147479911"/>
        </pc:sldMkLst>
      </pc:sldChg>
      <pc:sldChg chg="add del">
        <pc:chgData name="M Zarif Wafiy (ED-DEL/DIGITAL)" userId="S::mzarif.wafiy@petronas.com::2504ba28-896b-48cf-b393-7b1099b7b531" providerId="AD" clId="Web-{E1C562F5-1D98-2F1D-9E0E-8BE4E5AB56B8}" dt="2023-12-26T02:57:01.200" v="542"/>
        <pc:sldMkLst>
          <pc:docMk/>
          <pc:sldMk cId="330365355" sldId="2147479912"/>
        </pc:sldMkLst>
      </pc:sldChg>
      <pc:sldChg chg="addSp delSp modSp add del">
        <pc:chgData name="M Zarif Wafiy (ED-DEL/DIGITAL)" userId="S::mzarif.wafiy@petronas.com::2504ba28-896b-48cf-b393-7b1099b7b531" providerId="AD" clId="Web-{E1C562F5-1D98-2F1D-9E0E-8BE4E5AB56B8}" dt="2023-12-26T03:36:12.418" v="694"/>
        <pc:sldMkLst>
          <pc:docMk/>
          <pc:sldMk cId="3462844168" sldId="2147479913"/>
        </pc:sldMkLst>
        <pc:spChg chg="del">
          <ac:chgData name="M Zarif Wafiy (ED-DEL/DIGITAL)" userId="S::mzarif.wafiy@petronas.com::2504ba28-896b-48cf-b393-7b1099b7b531" providerId="AD" clId="Web-{E1C562F5-1D98-2F1D-9E0E-8BE4E5AB56B8}" dt="2023-12-26T02:47:59.224" v="428"/>
          <ac:spMkLst>
            <pc:docMk/>
            <pc:sldMk cId="3462844168" sldId="2147479913"/>
            <ac:spMk id="2" creationId="{5ACE56BD-AC57-8CA6-25DD-6B381F98EE95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2:47:52.989" v="427"/>
          <ac:spMkLst>
            <pc:docMk/>
            <pc:sldMk cId="3462844168" sldId="2147479913"/>
            <ac:spMk id="3" creationId="{663CFBEA-9695-AD69-9445-40209D8D2B71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2:47:52.974" v="426"/>
          <ac:spMkLst>
            <pc:docMk/>
            <pc:sldMk cId="3462844168" sldId="2147479913"/>
            <ac:spMk id="4" creationId="{0A261EEB-EFC2-D265-8D37-71A979186941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2:47:59.224" v="428"/>
          <ac:spMkLst>
            <pc:docMk/>
            <pc:sldMk cId="3462844168" sldId="2147479913"/>
            <ac:spMk id="6" creationId="{E1D73E48-B73A-D087-5FFF-C3917E7FE85A}"/>
          </ac:spMkLst>
        </pc:spChg>
      </pc:sldChg>
      <pc:sldChg chg="modSp add">
        <pc:chgData name="M Zarif Wafiy (ED-DEL/DIGITAL)" userId="S::mzarif.wafiy@petronas.com::2504ba28-896b-48cf-b393-7b1099b7b531" providerId="AD" clId="Web-{E1C562F5-1D98-2F1D-9E0E-8BE4E5AB56B8}" dt="2023-12-26T02:48:53.304" v="458" actId="20577"/>
        <pc:sldMkLst>
          <pc:docMk/>
          <pc:sldMk cId="2468825975" sldId="2147479915"/>
        </pc:sldMkLst>
        <pc:spChg chg="mod">
          <ac:chgData name="M Zarif Wafiy (ED-DEL/DIGITAL)" userId="S::mzarif.wafiy@petronas.com::2504ba28-896b-48cf-b393-7b1099b7b531" providerId="AD" clId="Web-{E1C562F5-1D98-2F1D-9E0E-8BE4E5AB56B8}" dt="2023-12-26T02:48:53.304" v="458" actId="20577"/>
          <ac:spMkLst>
            <pc:docMk/>
            <pc:sldMk cId="2468825975" sldId="2147479915"/>
            <ac:spMk id="5" creationId="{43A7669C-65C2-AA43-9B69-4C085755FCFF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01:44:42.859" v="87" actId="14100"/>
          <ac:spMkLst>
            <pc:docMk/>
            <pc:sldMk cId="2468825975" sldId="2147479915"/>
            <ac:spMk id="16" creationId="{99B15D39-737B-BE06-DBBB-8381F570682E}"/>
          </ac:spMkLst>
        </pc:spChg>
      </pc:sldChg>
      <pc:sldChg chg="addSp delSp modSp new ord">
        <pc:chgData name="M Zarif Wafiy (ED-DEL/DIGITAL)" userId="S::mzarif.wafiy@petronas.com::2504ba28-896b-48cf-b393-7b1099b7b531" providerId="AD" clId="Web-{E1C562F5-1D98-2F1D-9E0E-8BE4E5AB56B8}" dt="2023-12-26T02:56:20.730" v="534"/>
        <pc:sldMkLst>
          <pc:docMk/>
          <pc:sldMk cId="3371714001" sldId="2147479916"/>
        </pc:sldMkLst>
        <pc:spChg chg="add mod">
          <ac:chgData name="M Zarif Wafiy (ED-DEL/DIGITAL)" userId="S::mzarif.wafiy@petronas.com::2504ba28-896b-48cf-b393-7b1099b7b531" providerId="AD" clId="Web-{E1C562F5-1D98-2F1D-9E0E-8BE4E5AB56B8}" dt="2023-12-26T02:39:42.203" v="322" actId="1076"/>
          <ac:spMkLst>
            <pc:docMk/>
            <pc:sldMk cId="3371714001" sldId="2147479916"/>
            <ac:spMk id="2" creationId="{59487F8E-3429-CF8D-5B88-690718E9FD16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1:46:49.241" v="93"/>
          <ac:spMkLst>
            <pc:docMk/>
            <pc:sldMk cId="3371714001" sldId="2147479916"/>
            <ac:spMk id="2" creationId="{FD8E07C9-89AD-7888-B3FE-6ABD46DB2955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1:46:49.241" v="92"/>
          <ac:spMkLst>
            <pc:docMk/>
            <pc:sldMk cId="3371714001" sldId="2147479916"/>
            <ac:spMk id="3" creationId="{34351891-F899-C114-5D16-C8A2D0353F54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2:39:47" v="324" actId="1076"/>
          <ac:spMkLst>
            <pc:docMk/>
            <pc:sldMk cId="3371714001" sldId="2147479916"/>
            <ac:spMk id="3" creationId="{E7792661-6BE6-CCB9-77FA-17C019A3DFF8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2:39:53.625" v="327" actId="1076"/>
          <ac:spMkLst>
            <pc:docMk/>
            <pc:sldMk cId="3371714001" sldId="2147479916"/>
            <ac:spMk id="4" creationId="{B8147AF9-3FFA-F164-F819-C13401975D47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1:46:49.241" v="91"/>
          <ac:spMkLst>
            <pc:docMk/>
            <pc:sldMk cId="3371714001" sldId="2147479916"/>
            <ac:spMk id="4" creationId="{E38F8CCA-CBD7-D2A4-3A13-9ECB0A2B66A8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2:40:03.032" v="331" actId="1076"/>
          <ac:spMkLst>
            <pc:docMk/>
            <pc:sldMk cId="3371714001" sldId="2147479916"/>
            <ac:spMk id="10" creationId="{865971D1-B45B-FA5D-A6B2-93AA549E662E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2:40:14.142" v="334" actId="1076"/>
          <ac:spMkLst>
            <pc:docMk/>
            <pc:sldMk cId="3371714001" sldId="2147479916"/>
            <ac:spMk id="11" creationId="{C26888B0-9B5E-59F8-583F-C1092038036A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2:40:22.079" v="337" actId="1076"/>
          <ac:spMkLst>
            <pc:docMk/>
            <pc:sldMk cId="3371714001" sldId="2147479916"/>
            <ac:spMk id="12" creationId="{C3BBB22C-834B-EC84-9933-2798F53D2E5C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2:40:32.314" v="342" actId="1076"/>
          <ac:spMkLst>
            <pc:docMk/>
            <pc:sldMk cId="3371714001" sldId="2147479916"/>
            <ac:spMk id="13" creationId="{1630FCA8-E422-2C95-AC7C-36F02587CF75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2:49:32.259" v="475" actId="20577"/>
          <ac:spMkLst>
            <pc:docMk/>
            <pc:sldMk cId="3371714001" sldId="2147479916"/>
            <ac:spMk id="15" creationId="{80A3165D-6A5C-D761-2B1F-7F525711CCCF}"/>
          </ac:spMkLst>
        </pc:spChg>
        <pc:spChg chg="add del mod">
          <ac:chgData name="M Zarif Wafiy (ED-DEL/DIGITAL)" userId="S::mzarif.wafiy@petronas.com::2504ba28-896b-48cf-b393-7b1099b7b531" providerId="AD" clId="Web-{E1C562F5-1D98-2F1D-9E0E-8BE4E5AB56B8}" dt="2023-12-26T02:54:55.976" v="523"/>
          <ac:spMkLst>
            <pc:docMk/>
            <pc:sldMk cId="3371714001" sldId="2147479916"/>
            <ac:spMk id="18" creationId="{BE148F89-803A-1F42-CC80-E3525C9B0B16}"/>
          </ac:spMkLst>
        </pc:spChg>
        <pc:picChg chg="add mod">
          <ac:chgData name="M Zarif Wafiy (ED-DEL/DIGITAL)" userId="S::mzarif.wafiy@petronas.com::2504ba28-896b-48cf-b393-7b1099b7b531" providerId="AD" clId="Web-{E1C562F5-1D98-2F1D-9E0E-8BE4E5AB56B8}" dt="2023-12-26T01:49:32.700" v="97" actId="1076"/>
          <ac:picMkLst>
            <pc:docMk/>
            <pc:sldMk cId="3371714001" sldId="2147479916"/>
            <ac:picMk id="5" creationId="{E7398E08-8720-FFC2-E3C2-EDC58BCA06D3}"/>
          </ac:picMkLst>
        </pc:picChg>
        <pc:picChg chg="add mod">
          <ac:chgData name="M Zarif Wafiy (ED-DEL/DIGITAL)" userId="S::mzarif.wafiy@petronas.com::2504ba28-896b-48cf-b393-7b1099b7b531" providerId="AD" clId="Web-{E1C562F5-1D98-2F1D-9E0E-8BE4E5AB56B8}" dt="2023-12-26T01:49:38.091" v="99" actId="1076"/>
          <ac:picMkLst>
            <pc:docMk/>
            <pc:sldMk cId="3371714001" sldId="2147479916"/>
            <ac:picMk id="6" creationId="{498AA175-6208-3333-5BEC-CE371971F86C}"/>
          </ac:picMkLst>
        </pc:picChg>
        <pc:picChg chg="add del mod modCrop">
          <ac:chgData name="M Zarif Wafiy (ED-DEL/DIGITAL)" userId="S::mzarif.wafiy@petronas.com::2504ba28-896b-48cf-b393-7b1099b7b531" providerId="AD" clId="Web-{E1C562F5-1D98-2F1D-9E0E-8BE4E5AB56B8}" dt="2023-12-26T02:51:44.999" v="503"/>
          <ac:picMkLst>
            <pc:docMk/>
            <pc:sldMk cId="3371714001" sldId="2147479916"/>
            <ac:picMk id="16" creationId="{81711A6B-EF42-FB5A-5E3B-F8B9F0015174}"/>
          </ac:picMkLst>
        </pc:picChg>
        <pc:picChg chg="add mod ord modCrop">
          <ac:chgData name="M Zarif Wafiy (ED-DEL/DIGITAL)" userId="S::mzarif.wafiy@petronas.com::2504ba28-896b-48cf-b393-7b1099b7b531" providerId="AD" clId="Web-{E1C562F5-1D98-2F1D-9E0E-8BE4E5AB56B8}" dt="2023-12-26T02:55:41.759" v="533"/>
          <ac:picMkLst>
            <pc:docMk/>
            <pc:sldMk cId="3371714001" sldId="2147479916"/>
            <ac:picMk id="17" creationId="{101E0EF8-6816-C522-3A53-A6C48E4C6FFE}"/>
          </ac:picMkLst>
        </pc:picChg>
        <pc:cxnChg chg="add mod">
          <ac:chgData name="M Zarif Wafiy (ED-DEL/DIGITAL)" userId="S::mzarif.wafiy@petronas.com::2504ba28-896b-48cf-b393-7b1099b7b531" providerId="AD" clId="Web-{E1C562F5-1D98-2F1D-9E0E-8BE4E5AB56B8}" dt="2023-12-26T02:54:46.694" v="520" actId="1076"/>
          <ac:cxnSpMkLst>
            <pc:docMk/>
            <pc:sldMk cId="3371714001" sldId="2147479916"/>
            <ac:cxnSpMk id="7" creationId="{5F8C6AC5-4E8A-EEB6-6C03-8966D5A1CEA5}"/>
          </ac:cxnSpMkLst>
        </pc:cxnChg>
        <pc:cxnChg chg="add mod">
          <ac:chgData name="M Zarif Wafiy (ED-DEL/DIGITAL)" userId="S::mzarif.wafiy@petronas.com::2504ba28-896b-48cf-b393-7b1099b7b531" providerId="AD" clId="Web-{E1C562F5-1D98-2F1D-9E0E-8BE4E5AB56B8}" dt="2023-12-26T02:49:52.885" v="477" actId="14100"/>
          <ac:cxnSpMkLst>
            <pc:docMk/>
            <pc:sldMk cId="3371714001" sldId="2147479916"/>
            <ac:cxnSpMk id="8" creationId="{C19DFECE-25DF-FB39-F491-8D6A8CA4E0E1}"/>
          </ac:cxnSpMkLst>
        </pc:cxnChg>
        <pc:cxnChg chg="add mod">
          <ac:chgData name="M Zarif Wafiy (ED-DEL/DIGITAL)" userId="S::mzarif.wafiy@petronas.com::2504ba28-896b-48cf-b393-7b1099b7b531" providerId="AD" clId="Web-{E1C562F5-1D98-2F1D-9E0E-8BE4E5AB56B8}" dt="2023-12-26T01:51:24.720" v="118"/>
          <ac:cxnSpMkLst>
            <pc:docMk/>
            <pc:sldMk cId="3371714001" sldId="2147479916"/>
            <ac:cxnSpMk id="9" creationId="{D78EFB8D-B046-BA29-E562-588C6FF52EFA}"/>
          </ac:cxnSpMkLst>
        </pc:cxnChg>
      </pc:sldChg>
      <pc:sldChg chg="delSp new del">
        <pc:chgData name="M Zarif Wafiy (ED-DEL/DIGITAL)" userId="S::mzarif.wafiy@petronas.com::2504ba28-896b-48cf-b393-7b1099b7b531" providerId="AD" clId="Web-{E1C562F5-1D98-2F1D-9E0E-8BE4E5AB56B8}" dt="2023-12-26T02:27:00.373" v="135"/>
        <pc:sldMkLst>
          <pc:docMk/>
          <pc:sldMk cId="1388221668" sldId="2147479917"/>
        </pc:sldMkLst>
        <pc:spChg chg="del">
          <ac:chgData name="M Zarif Wafiy (ED-DEL/DIGITAL)" userId="S::mzarif.wafiy@petronas.com::2504ba28-896b-48cf-b393-7b1099b7b531" providerId="AD" clId="Web-{E1C562F5-1D98-2F1D-9E0E-8BE4E5AB56B8}" dt="2023-12-26T02:26:55.842" v="133"/>
          <ac:spMkLst>
            <pc:docMk/>
            <pc:sldMk cId="1388221668" sldId="2147479917"/>
            <ac:spMk id="2" creationId="{607A68FD-C907-2F8A-78DC-F28FFFA8954C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2:26:55.842" v="132"/>
          <ac:spMkLst>
            <pc:docMk/>
            <pc:sldMk cId="1388221668" sldId="2147479917"/>
            <ac:spMk id="3" creationId="{5611C8AE-FE3A-8A0C-E17D-E42DD8090E82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2:26:55.842" v="131"/>
          <ac:spMkLst>
            <pc:docMk/>
            <pc:sldMk cId="1388221668" sldId="2147479917"/>
            <ac:spMk id="4" creationId="{49759D47-AFA3-B022-2B29-15E49B181010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2:26:55.842" v="130"/>
          <ac:spMkLst>
            <pc:docMk/>
            <pc:sldMk cId="1388221668" sldId="2147479917"/>
            <ac:spMk id="5" creationId="{1DC5BE1E-9C64-2C2D-89BE-89259C99EBEF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2:26:55.826" v="129"/>
          <ac:spMkLst>
            <pc:docMk/>
            <pc:sldMk cId="1388221668" sldId="2147479917"/>
            <ac:spMk id="6" creationId="{521C254C-5AF0-7EB3-012D-9FDAB53C9285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2:26:55.826" v="128"/>
          <ac:spMkLst>
            <pc:docMk/>
            <pc:sldMk cId="1388221668" sldId="2147479917"/>
            <ac:spMk id="7" creationId="{2908E737-BEC2-7E9F-A26F-0E1E9D01515D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2:26:55.826" v="127"/>
          <ac:spMkLst>
            <pc:docMk/>
            <pc:sldMk cId="1388221668" sldId="2147479917"/>
            <ac:spMk id="8" creationId="{D351814A-DE50-B107-04BF-7DC2FD0B4794}"/>
          </ac:spMkLst>
        </pc:spChg>
      </pc:sldChg>
      <pc:sldChg chg="modSp add">
        <pc:chgData name="M Zarif Wafiy (ED-DEL/DIGITAL)" userId="S::mzarif.wafiy@petronas.com::2504ba28-896b-48cf-b393-7b1099b7b531" providerId="AD" clId="Web-{E1C562F5-1D98-2F1D-9E0E-8BE4E5AB56B8}" dt="2023-12-26T12:22:20.143" v="1050"/>
        <pc:sldMkLst>
          <pc:docMk/>
          <pc:sldMk cId="1705720841" sldId="2147479917"/>
        </pc:sldMkLst>
        <pc:spChg chg="mod">
          <ac:chgData name="M Zarif Wafiy (ED-DEL/DIGITAL)" userId="S::mzarif.wafiy@petronas.com::2504ba28-896b-48cf-b393-7b1099b7b531" providerId="AD" clId="Web-{E1C562F5-1D98-2F1D-9E0E-8BE4E5AB56B8}" dt="2023-12-26T12:22:20.128" v="1045"/>
          <ac:spMkLst>
            <pc:docMk/>
            <pc:sldMk cId="1705720841" sldId="2147479917"/>
            <ac:spMk id="7" creationId="{30C6659A-7615-06E8-2621-7AD697B02FE7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22:20.128" v="1046"/>
          <ac:spMkLst>
            <pc:docMk/>
            <pc:sldMk cId="1705720841" sldId="2147479917"/>
            <ac:spMk id="19" creationId="{41D2B34E-6F1D-8DE0-77B6-9104B2435A3B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22:20.128" v="1047"/>
          <ac:spMkLst>
            <pc:docMk/>
            <pc:sldMk cId="1705720841" sldId="2147479917"/>
            <ac:spMk id="20" creationId="{345659DC-F846-8A89-0319-0F879A8F37B0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22:20.143" v="1048"/>
          <ac:spMkLst>
            <pc:docMk/>
            <pc:sldMk cId="1705720841" sldId="2147479917"/>
            <ac:spMk id="21" creationId="{3027BFBC-05A7-1022-B759-3CBD6BE49EFA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22:20.143" v="1049"/>
          <ac:spMkLst>
            <pc:docMk/>
            <pc:sldMk cId="1705720841" sldId="2147479917"/>
            <ac:spMk id="22" creationId="{58634492-C2F7-EC36-9DF3-F207CC08873D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12:22:20.143" v="1050"/>
          <ac:spMkLst>
            <pc:docMk/>
            <pc:sldMk cId="1705720841" sldId="2147479917"/>
            <ac:spMk id="23" creationId="{17E845F3-4E02-794B-5DD0-AA323A6BD470}"/>
          </ac:spMkLst>
        </pc:spChg>
      </pc:sldChg>
      <pc:sldChg chg="new del">
        <pc:chgData name="M Zarif Wafiy (ED-DEL/DIGITAL)" userId="S::mzarif.wafiy@petronas.com::2504ba28-896b-48cf-b393-7b1099b7b531" providerId="AD" clId="Web-{E1C562F5-1D98-2F1D-9E0E-8BE4E5AB56B8}" dt="2023-12-26T03:34:09.430" v="652"/>
        <pc:sldMkLst>
          <pc:docMk/>
          <pc:sldMk cId="530481744" sldId="2147479918"/>
        </pc:sldMkLst>
      </pc:sldChg>
      <pc:sldChg chg="add del">
        <pc:chgData name="M Zarif Wafiy (ED-DEL/DIGITAL)" userId="S::mzarif.wafiy@petronas.com::2504ba28-896b-48cf-b393-7b1099b7b531" providerId="AD" clId="Web-{E1C562F5-1D98-2F1D-9E0E-8BE4E5AB56B8}" dt="2023-12-26T02:49:09.836" v="460"/>
        <pc:sldMkLst>
          <pc:docMk/>
          <pc:sldMk cId="1405783499" sldId="2147479918"/>
        </pc:sldMkLst>
      </pc:sldChg>
      <pc:sldChg chg="add del">
        <pc:chgData name="M Zarif Wafiy (ED-DEL/DIGITAL)" userId="S::mzarif.wafiy@petronas.com::2504ba28-896b-48cf-b393-7b1099b7b531" providerId="AD" clId="Web-{E1C562F5-1D98-2F1D-9E0E-8BE4E5AB56B8}" dt="2023-12-26T02:49:17.274" v="462"/>
        <pc:sldMkLst>
          <pc:docMk/>
          <pc:sldMk cId="2628753802" sldId="2147479918"/>
        </pc:sldMkLst>
      </pc:sldChg>
      <pc:sldChg chg="delSp modSp add replId">
        <pc:chgData name="M Zarif Wafiy (ED-DEL/DIGITAL)" userId="S::mzarif.wafiy@petronas.com::2504ba28-896b-48cf-b393-7b1099b7b531" providerId="AD" clId="Web-{E1C562F5-1D98-2F1D-9E0E-8BE4E5AB56B8}" dt="2023-12-26T03:35:35.651" v="693" actId="1076"/>
        <pc:sldMkLst>
          <pc:docMk/>
          <pc:sldMk cId="251959480" sldId="2147479919"/>
        </pc:sldMkLst>
        <pc:spChg chg="del">
          <ac:chgData name="M Zarif Wafiy (ED-DEL/DIGITAL)" userId="S::mzarif.wafiy@petronas.com::2504ba28-896b-48cf-b393-7b1099b7b531" providerId="AD" clId="Web-{E1C562F5-1D98-2F1D-9E0E-8BE4E5AB56B8}" dt="2023-12-26T03:34:20.758" v="662"/>
          <ac:spMkLst>
            <pc:docMk/>
            <pc:sldMk cId="251959480" sldId="2147479919"/>
            <ac:spMk id="2" creationId="{B0890389-C519-1E1B-4480-03C02EC8C4DD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03:35:35.651" v="693" actId="1076"/>
          <ac:spMkLst>
            <pc:docMk/>
            <pc:sldMk cId="251959480" sldId="2147479919"/>
            <ac:spMk id="6" creationId="{EF9A25FD-2D07-FA31-4767-FA68CED72A70}"/>
          </ac:spMkLst>
        </pc:spChg>
      </pc:sldChg>
      <pc:sldChg chg="modSp add replId">
        <pc:chgData name="M Zarif Wafiy (ED-DEL/DIGITAL)" userId="S::mzarif.wafiy@petronas.com::2504ba28-896b-48cf-b393-7b1099b7b531" providerId="AD" clId="Web-{E1C562F5-1D98-2F1D-9E0E-8BE4E5AB56B8}" dt="2023-12-26T03:35:18.526" v="681" actId="1076"/>
        <pc:sldMkLst>
          <pc:docMk/>
          <pc:sldMk cId="36037382" sldId="2147479920"/>
        </pc:sldMkLst>
        <pc:spChg chg="mod">
          <ac:chgData name="M Zarif Wafiy (ED-DEL/DIGITAL)" userId="S::mzarif.wafiy@petronas.com::2504ba28-896b-48cf-b393-7b1099b7b531" providerId="AD" clId="Web-{E1C562F5-1D98-2F1D-9E0E-8BE4E5AB56B8}" dt="2023-12-26T03:35:18.526" v="681" actId="1076"/>
          <ac:spMkLst>
            <pc:docMk/>
            <pc:sldMk cId="36037382" sldId="2147479920"/>
            <ac:spMk id="6" creationId="{360D0B7E-10CF-F329-6F36-F02ADEB4FF7B}"/>
          </ac:spMkLst>
        </pc:spChg>
      </pc:sldChg>
      <pc:sldChg chg="addSp delSp modSp add replId">
        <pc:chgData name="M Zarif Wafiy (ED-DEL/DIGITAL)" userId="S::mzarif.wafiy@petronas.com::2504ba28-896b-48cf-b393-7b1099b7b531" providerId="AD" clId="Web-{E1C562F5-1D98-2F1D-9E0E-8BE4E5AB56B8}" dt="2023-12-26T03:43:54.683" v="833" actId="1076"/>
        <pc:sldMkLst>
          <pc:docMk/>
          <pc:sldMk cId="99252862" sldId="2147479921"/>
        </pc:sldMkLst>
        <pc:spChg chg="add mod">
          <ac:chgData name="M Zarif Wafiy (ED-DEL/DIGITAL)" userId="S::mzarif.wafiy@petronas.com::2504ba28-896b-48cf-b393-7b1099b7b531" providerId="AD" clId="Web-{E1C562F5-1D98-2F1D-9E0E-8BE4E5AB56B8}" dt="2023-12-26T03:43:54.683" v="832" actId="1076"/>
          <ac:spMkLst>
            <pc:docMk/>
            <pc:sldMk cId="99252862" sldId="2147479921"/>
            <ac:spMk id="8" creationId="{3273BE4B-706C-99EA-2717-EBB3A26C2467}"/>
          </ac:spMkLst>
        </pc:spChg>
        <pc:spChg chg="add mod">
          <ac:chgData name="M Zarif Wafiy (ED-DEL/DIGITAL)" userId="S::mzarif.wafiy@petronas.com::2504ba28-896b-48cf-b393-7b1099b7b531" providerId="AD" clId="Web-{E1C562F5-1D98-2F1D-9E0E-8BE4E5AB56B8}" dt="2023-12-26T03:43:54.683" v="833" actId="1076"/>
          <ac:spMkLst>
            <pc:docMk/>
            <pc:sldMk cId="99252862" sldId="2147479921"/>
            <ac:spMk id="11" creationId="{76346087-9645-2E92-5E53-677DB4B7DBE6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03:43:54.636" v="828" actId="1076"/>
          <ac:spMkLst>
            <pc:docMk/>
            <pc:sldMk cId="99252862" sldId="2147479921"/>
            <ac:spMk id="14" creationId="{993DC521-9B83-7EE5-CC3D-669507162EB4}"/>
          </ac:spMkLst>
        </pc:spChg>
        <pc:spChg chg="del mod">
          <ac:chgData name="M Zarif Wafiy (ED-DEL/DIGITAL)" userId="S::mzarif.wafiy@petronas.com::2504ba28-896b-48cf-b393-7b1099b7b531" providerId="AD" clId="Web-{E1C562F5-1D98-2F1D-9E0E-8BE4E5AB56B8}" dt="2023-12-26T03:43:07.416" v="777"/>
          <ac:spMkLst>
            <pc:docMk/>
            <pc:sldMk cId="99252862" sldId="2147479921"/>
            <ac:spMk id="15" creationId="{589969F3-FD71-E86C-D238-924B8601664C}"/>
          </ac:spMkLst>
        </pc:spChg>
        <pc:spChg chg="del">
          <ac:chgData name="M Zarif Wafiy (ED-DEL/DIGITAL)" userId="S::mzarif.wafiy@petronas.com::2504ba28-896b-48cf-b393-7b1099b7b531" providerId="AD" clId="Web-{E1C562F5-1D98-2F1D-9E0E-8BE4E5AB56B8}" dt="2023-12-26T03:43:10.807" v="778"/>
          <ac:spMkLst>
            <pc:docMk/>
            <pc:sldMk cId="99252862" sldId="2147479921"/>
            <ac:spMk id="17" creationId="{6C536655-F217-A98C-B778-F387C1ECB120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03:40:32.208" v="747" actId="14100"/>
          <ac:spMkLst>
            <pc:docMk/>
            <pc:sldMk cId="99252862" sldId="2147479921"/>
            <ac:spMk id="18" creationId="{B85B1137-A956-C8A7-4236-4B4F89A60696}"/>
          </ac:spMkLst>
        </pc:spChg>
        <pc:picChg chg="add mod">
          <ac:chgData name="M Zarif Wafiy (ED-DEL/DIGITAL)" userId="S::mzarif.wafiy@petronas.com::2504ba28-896b-48cf-b393-7b1099b7b531" providerId="AD" clId="Web-{E1C562F5-1D98-2F1D-9E0E-8BE4E5AB56B8}" dt="2023-12-26T03:43:54.652" v="829" actId="1076"/>
          <ac:picMkLst>
            <pc:docMk/>
            <pc:sldMk cId="99252862" sldId="2147479921"/>
            <ac:picMk id="2" creationId="{B27652D9-216C-E0C7-BBE2-DBE88F2F876D}"/>
          </ac:picMkLst>
        </pc:picChg>
        <pc:picChg chg="add mod">
          <ac:chgData name="M Zarif Wafiy (ED-DEL/DIGITAL)" userId="S::mzarif.wafiy@petronas.com::2504ba28-896b-48cf-b393-7b1099b7b531" providerId="AD" clId="Web-{E1C562F5-1D98-2F1D-9E0E-8BE4E5AB56B8}" dt="2023-12-26T03:43:54.652" v="830" actId="1076"/>
          <ac:picMkLst>
            <pc:docMk/>
            <pc:sldMk cId="99252862" sldId="2147479921"/>
            <ac:picMk id="4" creationId="{4F3F4FEE-8ADE-1803-29F2-06BA7B7A04DC}"/>
          </ac:picMkLst>
        </pc:picChg>
        <pc:picChg chg="add mod">
          <ac:chgData name="M Zarif Wafiy (ED-DEL/DIGITAL)" userId="S::mzarif.wafiy@petronas.com::2504ba28-896b-48cf-b393-7b1099b7b531" providerId="AD" clId="Web-{E1C562F5-1D98-2F1D-9E0E-8BE4E5AB56B8}" dt="2023-12-26T03:43:54.667" v="831" actId="1076"/>
          <ac:picMkLst>
            <pc:docMk/>
            <pc:sldMk cId="99252862" sldId="2147479921"/>
            <ac:picMk id="6" creationId="{53DFC2CC-E8B7-BB86-282B-0B7EC5BAC402}"/>
          </ac:picMkLst>
        </pc:picChg>
        <pc:picChg chg="del">
          <ac:chgData name="M Zarif Wafiy (ED-DEL/DIGITAL)" userId="S::mzarif.wafiy@petronas.com::2504ba28-896b-48cf-b393-7b1099b7b531" providerId="AD" clId="Web-{E1C562F5-1D98-2F1D-9E0E-8BE4E5AB56B8}" dt="2023-12-26T03:41:12.490" v="748"/>
          <ac:picMkLst>
            <pc:docMk/>
            <pc:sldMk cId="99252862" sldId="2147479921"/>
            <ac:picMk id="1026" creationId="{F16A01D9-D2A2-E096-C869-F534D5B70E9E}"/>
          </ac:picMkLst>
        </pc:picChg>
      </pc:sldChg>
      <pc:sldChg chg="addSp delSp modSp add replId">
        <pc:chgData name="M Zarif Wafiy (ED-DEL/DIGITAL)" userId="S::mzarif.wafiy@petronas.com::2504ba28-896b-48cf-b393-7b1099b7b531" providerId="AD" clId="Web-{E1C562F5-1D98-2F1D-9E0E-8BE4E5AB56B8}" dt="2023-12-26T03:52:05.965" v="885" actId="20577"/>
        <pc:sldMkLst>
          <pc:docMk/>
          <pc:sldMk cId="69395570" sldId="2147479922"/>
        </pc:sldMkLst>
        <pc:spChg chg="del">
          <ac:chgData name="M Zarif Wafiy (ED-DEL/DIGITAL)" userId="S::mzarif.wafiy@petronas.com::2504ba28-896b-48cf-b393-7b1099b7b531" providerId="AD" clId="Web-{E1C562F5-1D98-2F1D-9E0E-8BE4E5AB56B8}" dt="2023-12-26T03:44:48.919" v="855"/>
          <ac:spMkLst>
            <pc:docMk/>
            <pc:sldMk cId="69395570" sldId="2147479922"/>
            <ac:spMk id="5" creationId="{D0CC43DC-EB66-C63A-FD73-954DDDB295C9}"/>
          </ac:spMkLst>
        </pc:spChg>
        <pc:spChg chg="add del">
          <ac:chgData name="M Zarif Wafiy (ED-DEL/DIGITAL)" userId="S::mzarif.wafiy@petronas.com::2504ba28-896b-48cf-b393-7b1099b7b531" providerId="AD" clId="Web-{E1C562F5-1D98-2F1D-9E0E-8BE4E5AB56B8}" dt="2023-12-26T03:44:48.888" v="850"/>
          <ac:spMkLst>
            <pc:docMk/>
            <pc:sldMk cId="69395570" sldId="2147479922"/>
            <ac:spMk id="8" creationId="{AA45B33D-3A34-E49E-0475-003840660899}"/>
          </ac:spMkLst>
        </pc:spChg>
        <pc:spChg chg="add del mod">
          <ac:chgData name="M Zarif Wafiy (ED-DEL/DIGITAL)" userId="S::mzarif.wafiy@petronas.com::2504ba28-896b-48cf-b393-7b1099b7b531" providerId="AD" clId="Web-{E1C562F5-1D98-2F1D-9E0E-8BE4E5AB56B8}" dt="2023-12-26T03:44:45.529" v="842"/>
          <ac:spMkLst>
            <pc:docMk/>
            <pc:sldMk cId="69395570" sldId="2147479922"/>
            <ac:spMk id="9" creationId="{BCC8B7A3-3836-467D-F0DC-0AF11FADE95B}"/>
          </ac:spMkLst>
        </pc:spChg>
        <pc:spChg chg="mod">
          <ac:chgData name="M Zarif Wafiy (ED-DEL/DIGITAL)" userId="S::mzarif.wafiy@petronas.com::2504ba28-896b-48cf-b393-7b1099b7b531" providerId="AD" clId="Web-{E1C562F5-1D98-2F1D-9E0E-8BE4E5AB56B8}" dt="2023-12-26T03:51:43.448" v="865" actId="1076"/>
          <ac:spMkLst>
            <pc:docMk/>
            <pc:sldMk cId="69395570" sldId="2147479922"/>
            <ac:spMk id="10" creationId="{0F9B6F8F-DB31-23DE-192D-FCD06C1489DB}"/>
          </ac:spMkLst>
        </pc:spChg>
        <pc:spChg chg="add del">
          <ac:chgData name="M Zarif Wafiy (ED-DEL/DIGITAL)" userId="S::mzarif.wafiy@petronas.com::2504ba28-896b-48cf-b393-7b1099b7b531" providerId="AD" clId="Web-{E1C562F5-1D98-2F1D-9E0E-8BE4E5AB56B8}" dt="2023-12-26T03:44:48.888" v="849"/>
          <ac:spMkLst>
            <pc:docMk/>
            <pc:sldMk cId="69395570" sldId="2147479922"/>
            <ac:spMk id="11" creationId="{FE15A12F-BDD0-4C59-B84F-3D5B2665C61F}"/>
          </ac:spMkLst>
        </pc:spChg>
        <pc:spChg chg="add del mod">
          <ac:chgData name="M Zarif Wafiy (ED-DEL/DIGITAL)" userId="S::mzarif.wafiy@petronas.com::2504ba28-896b-48cf-b393-7b1099b7b531" providerId="AD" clId="Web-{E1C562F5-1D98-2F1D-9E0E-8BE4E5AB56B8}" dt="2023-12-26T03:44:50.826" v="856"/>
          <ac:spMkLst>
            <pc:docMk/>
            <pc:sldMk cId="69395570" sldId="2147479922"/>
            <ac:spMk id="13" creationId="{222DDE05-52A4-F0C2-B09A-1B561FC04AD8}"/>
          </ac:spMkLst>
        </pc:spChg>
        <pc:spChg chg="add del">
          <ac:chgData name="M Zarif Wafiy (ED-DEL/DIGITAL)" userId="S::mzarif.wafiy@petronas.com::2504ba28-896b-48cf-b393-7b1099b7b531" providerId="AD" clId="Web-{E1C562F5-1D98-2F1D-9E0E-8BE4E5AB56B8}" dt="2023-12-26T03:44:48.919" v="854"/>
          <ac:spMkLst>
            <pc:docMk/>
            <pc:sldMk cId="69395570" sldId="2147479922"/>
            <ac:spMk id="14" creationId="{31F29D76-F075-9750-CD71-51ACA49364C4}"/>
          </ac:spMkLst>
        </pc:spChg>
        <pc:spChg chg="add del mod">
          <ac:chgData name="M Zarif Wafiy (ED-DEL/DIGITAL)" userId="S::mzarif.wafiy@petronas.com::2504ba28-896b-48cf-b393-7b1099b7b531" providerId="AD" clId="Web-{E1C562F5-1D98-2F1D-9E0E-8BE4E5AB56B8}" dt="2023-12-26T03:52:05.965" v="885" actId="20577"/>
          <ac:spMkLst>
            <pc:docMk/>
            <pc:sldMk cId="69395570" sldId="2147479922"/>
            <ac:spMk id="18" creationId="{27FBB3EE-A1FC-4A4C-3FE3-F4A3A5167821}"/>
          </ac:spMkLst>
        </pc:spChg>
        <pc:picChg chg="add del">
          <ac:chgData name="M Zarif Wafiy (ED-DEL/DIGITAL)" userId="S::mzarif.wafiy@petronas.com::2504ba28-896b-48cf-b393-7b1099b7b531" providerId="AD" clId="Web-{E1C562F5-1D98-2F1D-9E0E-8BE4E5AB56B8}" dt="2023-12-26T03:44:48.904" v="853"/>
          <ac:picMkLst>
            <pc:docMk/>
            <pc:sldMk cId="69395570" sldId="2147479922"/>
            <ac:picMk id="2" creationId="{9D6E8790-F153-B1AB-9076-6B405DCD431E}"/>
          </ac:picMkLst>
        </pc:picChg>
        <pc:picChg chg="add del">
          <ac:chgData name="M Zarif Wafiy (ED-DEL/DIGITAL)" userId="S::mzarif.wafiy@petronas.com::2504ba28-896b-48cf-b393-7b1099b7b531" providerId="AD" clId="Web-{E1C562F5-1D98-2F1D-9E0E-8BE4E5AB56B8}" dt="2023-12-26T03:44:48.904" v="852"/>
          <ac:picMkLst>
            <pc:docMk/>
            <pc:sldMk cId="69395570" sldId="2147479922"/>
            <ac:picMk id="4" creationId="{9EF71195-1096-49E7-16EE-51837B29CDFC}"/>
          </ac:picMkLst>
        </pc:picChg>
        <pc:picChg chg="add del">
          <ac:chgData name="M Zarif Wafiy (ED-DEL/DIGITAL)" userId="S::mzarif.wafiy@petronas.com::2504ba28-896b-48cf-b393-7b1099b7b531" providerId="AD" clId="Web-{E1C562F5-1D98-2F1D-9E0E-8BE4E5AB56B8}" dt="2023-12-26T03:44:48.888" v="851"/>
          <ac:picMkLst>
            <pc:docMk/>
            <pc:sldMk cId="69395570" sldId="2147479922"/>
            <ac:picMk id="6" creationId="{DF4DCA03-29B0-B745-41D9-9D5582A255E6}"/>
          </ac:picMkLst>
        </pc:picChg>
        <pc:picChg chg="add mod">
          <ac:chgData name="M Zarif Wafiy (ED-DEL/DIGITAL)" userId="S::mzarif.wafiy@petronas.com::2504ba28-896b-48cf-b393-7b1099b7b531" providerId="AD" clId="Web-{E1C562F5-1D98-2F1D-9E0E-8BE4E5AB56B8}" dt="2023-12-26T03:51:20.854" v="858" actId="1076"/>
          <ac:picMkLst>
            <pc:docMk/>
            <pc:sldMk cId="69395570" sldId="2147479922"/>
            <ac:picMk id="15" creationId="{AC494B1F-71E6-DB9E-1B95-4469DBC1CD3F}"/>
          </ac:picMkLst>
        </pc:picChg>
      </pc:sldChg>
      <pc:sldMasterChg chg="addSldLayout">
        <pc:chgData name="M Zarif Wafiy (ED-DEL/DIGITAL)" userId="S::mzarif.wafiy@petronas.com::2504ba28-896b-48cf-b393-7b1099b7b531" providerId="AD" clId="Web-{E1C562F5-1D98-2F1D-9E0E-8BE4E5AB56B8}" dt="2023-12-26T02:26:56.920" v="134"/>
        <pc:sldMasterMkLst>
          <pc:docMk/>
          <pc:sldMasterMk cId="4258648156" sldId="2147483648"/>
        </pc:sldMasterMkLst>
        <pc:sldLayoutChg chg="add">
          <pc:chgData name="M Zarif Wafiy (ED-DEL/DIGITAL)" userId="S::mzarif.wafiy@petronas.com::2504ba28-896b-48cf-b393-7b1099b7b531" providerId="AD" clId="Web-{E1C562F5-1D98-2F1D-9E0E-8BE4E5AB56B8}" dt="2023-12-26T01:41:53.196" v="62"/>
          <pc:sldLayoutMkLst>
            <pc:docMk/>
            <pc:sldMasterMk cId="4258648156" sldId="2147483648"/>
            <pc:sldLayoutMk cId="723158926" sldId="2147483674"/>
          </pc:sldLayoutMkLst>
        </pc:sldLayoutChg>
        <pc:sldLayoutChg chg="add">
          <pc:chgData name="M Zarif Wafiy (ED-DEL/DIGITAL)" userId="S::mzarif.wafiy@petronas.com::2504ba28-896b-48cf-b393-7b1099b7b531" providerId="AD" clId="Web-{E1C562F5-1D98-2F1D-9E0E-8BE4E5AB56B8}" dt="2023-12-26T02:26:56.920" v="134"/>
          <pc:sldLayoutMkLst>
            <pc:docMk/>
            <pc:sldMasterMk cId="4258648156" sldId="2147483648"/>
            <pc:sldLayoutMk cId="526310396" sldId="214748367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7982E-1034-6447-9286-57B0992DABD5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B744D8-7DBD-084B-A6CA-83059A7E0DD7}">
      <dgm:prSet phldrT="[Text]" custT="1"/>
      <dgm:spPr>
        <a:solidFill>
          <a:srgbClr val="00B1A9"/>
        </a:solidFill>
        <a:ln w="19050">
          <a:noFill/>
        </a:ln>
      </dgm:spPr>
      <dgm:t>
        <a:bodyPr lIns="720000"/>
        <a:lstStyle/>
        <a:p>
          <a:pPr rtl="0"/>
          <a:r>
            <a: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To build a working machine learning model that can perform semantic similarity matching</a:t>
          </a:r>
        </a:p>
      </dgm:t>
    </dgm:pt>
    <dgm:pt modelId="{4354663E-703B-254C-A627-E6104B9AC96A}" type="parTrans" cxnId="{78A91416-8ADD-1E4E-8AFE-111DB58DD78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E548EF-3A82-2C4C-95BF-DDBBD6445CA9}" type="sibTrans" cxnId="{78A91416-8ADD-1E4E-8AFE-111DB58DD78D}">
      <dgm:prSet/>
      <dgm:spPr>
        <a:solidFill>
          <a:srgbClr val="00B1A9"/>
        </a:solidFill>
        <a:ln cap="rnd">
          <a:solidFill>
            <a:srgbClr val="00B1A9"/>
          </a:solidFill>
          <a:round/>
        </a:ln>
      </dgm:spPr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7B9890-FC9D-8A46-8E6B-6CE77A1A8F01}">
      <dgm:prSet phldrT="[Text]" custT="1"/>
      <dgm:spPr>
        <a:solidFill>
          <a:srgbClr val="20419A"/>
        </a:solidFill>
        <a:ln w="19050">
          <a:noFill/>
        </a:ln>
      </dgm:spPr>
      <dgm:t>
        <a:bodyPr lIns="720000"/>
        <a:lstStyle/>
        <a:p>
          <a:pPr rtl="0"/>
          <a:r>
            <a: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  <a:r>
            <a:rPr lang="en-GB" sz="14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develop a suitable prototype UI that users / personas can use</a:t>
          </a:r>
          <a:endParaRPr lang="en-GB" sz="1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5D351-AB2F-284A-BE80-52AA4D294836}" type="parTrans" cxnId="{446BDB38-A085-9544-B220-8CC19A37BD2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B53569-665B-E041-BC36-181159E326D6}" type="sibTrans" cxnId="{446BDB38-A085-9544-B220-8CC19A37BD2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4BEFA3-2A7A-844A-B144-C4D92F0F11FA}" type="pres">
      <dgm:prSet presAssocID="{2D27982E-1034-6447-9286-57B0992DABD5}" presName="Name0" presStyleCnt="0">
        <dgm:presLayoutVars>
          <dgm:chMax val="7"/>
          <dgm:chPref val="7"/>
          <dgm:dir/>
        </dgm:presLayoutVars>
      </dgm:prSet>
      <dgm:spPr/>
    </dgm:pt>
    <dgm:pt modelId="{6E593001-B7AF-0C42-A440-584E7911B722}" type="pres">
      <dgm:prSet presAssocID="{2D27982E-1034-6447-9286-57B0992DABD5}" presName="Name1" presStyleCnt="0"/>
      <dgm:spPr/>
    </dgm:pt>
    <dgm:pt modelId="{F6938F01-86D2-544D-B459-9CAE36C9D397}" type="pres">
      <dgm:prSet presAssocID="{2D27982E-1034-6447-9286-57B0992DABD5}" presName="cycle" presStyleCnt="0"/>
      <dgm:spPr/>
    </dgm:pt>
    <dgm:pt modelId="{609B1ED5-7E5B-5A4C-81A5-38E930A86586}" type="pres">
      <dgm:prSet presAssocID="{2D27982E-1034-6447-9286-57B0992DABD5}" presName="srcNode" presStyleLbl="node1" presStyleIdx="0" presStyleCnt="2"/>
      <dgm:spPr/>
    </dgm:pt>
    <dgm:pt modelId="{68791E26-0EB0-8F4F-ACF1-B8423F0DFDAC}" type="pres">
      <dgm:prSet presAssocID="{2D27982E-1034-6447-9286-57B0992DABD5}" presName="conn" presStyleLbl="parChTrans1D2" presStyleIdx="0" presStyleCnt="1" custLinFactNeighborX="-190"/>
      <dgm:spPr/>
    </dgm:pt>
    <dgm:pt modelId="{CAF05F03-6507-AC4F-97C3-E2474B341DE6}" type="pres">
      <dgm:prSet presAssocID="{2D27982E-1034-6447-9286-57B0992DABD5}" presName="extraNode" presStyleLbl="node1" presStyleIdx="0" presStyleCnt="2"/>
      <dgm:spPr/>
    </dgm:pt>
    <dgm:pt modelId="{5413870D-0BA9-EB4A-B04B-B4646C03AFBC}" type="pres">
      <dgm:prSet presAssocID="{2D27982E-1034-6447-9286-57B0992DABD5}" presName="dstNode" presStyleLbl="node1" presStyleIdx="0" presStyleCnt="2"/>
      <dgm:spPr/>
    </dgm:pt>
    <dgm:pt modelId="{28FFDA1D-41AC-DF4A-A083-4E992CBEC9C9}" type="pres">
      <dgm:prSet presAssocID="{41B744D8-7DBD-084B-A6CA-83059A7E0DD7}" presName="text_1" presStyleLbl="node1" presStyleIdx="0" presStyleCnt="2" custLinFactNeighborX="23">
        <dgm:presLayoutVars>
          <dgm:bulletEnabled val="1"/>
        </dgm:presLayoutVars>
      </dgm:prSet>
      <dgm:spPr>
        <a:prstGeom prst="roundRect">
          <a:avLst/>
        </a:prstGeom>
      </dgm:spPr>
    </dgm:pt>
    <dgm:pt modelId="{BB2CA0C0-875A-9442-8EC4-F5AC19667ACE}" type="pres">
      <dgm:prSet presAssocID="{41B744D8-7DBD-084B-A6CA-83059A7E0DD7}" presName="accent_1" presStyleCnt="0"/>
      <dgm:spPr/>
    </dgm:pt>
    <dgm:pt modelId="{9A69FA1A-E0C7-C242-AE9B-577AA1D9B534}" type="pres">
      <dgm:prSet presAssocID="{41B744D8-7DBD-084B-A6CA-83059A7E0DD7}" presName="accentRepeatNode" presStyleLbl="solidFgAcc1" presStyleIdx="0" presStyleCnt="2"/>
      <dgm:spPr>
        <a:solidFill>
          <a:schemeClr val="bg1"/>
        </a:solidFill>
        <a:ln w="25400">
          <a:solidFill>
            <a:srgbClr val="00B1A9"/>
          </a:solidFill>
        </a:ln>
      </dgm:spPr>
    </dgm:pt>
    <dgm:pt modelId="{AC4B187E-420C-264D-9F7D-DB18EF7626AF}" type="pres">
      <dgm:prSet presAssocID="{2B7B9890-FC9D-8A46-8E6B-6CE77A1A8F01}" presName="text_2" presStyleLbl="node1" presStyleIdx="1" presStyleCnt="2" custLinFactNeighborX="-522">
        <dgm:presLayoutVars>
          <dgm:bulletEnabled val="1"/>
        </dgm:presLayoutVars>
      </dgm:prSet>
      <dgm:spPr>
        <a:prstGeom prst="roundRect">
          <a:avLst/>
        </a:prstGeom>
      </dgm:spPr>
    </dgm:pt>
    <dgm:pt modelId="{A63F462E-1672-A940-AC5C-421BE651131E}" type="pres">
      <dgm:prSet presAssocID="{2B7B9890-FC9D-8A46-8E6B-6CE77A1A8F01}" presName="accent_2" presStyleCnt="0"/>
      <dgm:spPr/>
    </dgm:pt>
    <dgm:pt modelId="{CE0AF2E5-C14B-FD4C-8D0C-746E633BA075}" type="pres">
      <dgm:prSet presAssocID="{2B7B9890-FC9D-8A46-8E6B-6CE77A1A8F01}" presName="accentRepeatNode" presStyleLbl="solidFgAcc1" presStyleIdx="1" presStyleCnt="2"/>
      <dgm:spPr>
        <a:solidFill>
          <a:schemeClr val="bg1"/>
        </a:solidFill>
        <a:ln w="25400">
          <a:solidFill>
            <a:srgbClr val="00B1A9"/>
          </a:solidFill>
        </a:ln>
      </dgm:spPr>
    </dgm:pt>
  </dgm:ptLst>
  <dgm:cxnLst>
    <dgm:cxn modelId="{78A91416-8ADD-1E4E-8AFE-111DB58DD78D}" srcId="{2D27982E-1034-6447-9286-57B0992DABD5}" destId="{41B744D8-7DBD-084B-A6CA-83059A7E0DD7}" srcOrd="0" destOrd="0" parTransId="{4354663E-703B-254C-A627-E6104B9AC96A}" sibTransId="{9CE548EF-3A82-2C4C-95BF-DDBBD6445CA9}"/>
    <dgm:cxn modelId="{446BDB38-A085-9544-B220-8CC19A37BD20}" srcId="{2D27982E-1034-6447-9286-57B0992DABD5}" destId="{2B7B9890-FC9D-8A46-8E6B-6CE77A1A8F01}" srcOrd="1" destOrd="0" parTransId="{8F05D351-AB2F-284A-BE80-52AA4D294836}" sibTransId="{B8B53569-665B-E041-BC36-181159E326D6}"/>
    <dgm:cxn modelId="{34E7755B-1651-B14C-9E44-4D0D05746581}" type="presOf" srcId="{9CE548EF-3A82-2C4C-95BF-DDBBD6445CA9}" destId="{68791E26-0EB0-8F4F-ACF1-B8423F0DFDAC}" srcOrd="0" destOrd="0" presId="urn:microsoft.com/office/officeart/2008/layout/VerticalCurvedList"/>
    <dgm:cxn modelId="{A6235B56-4CC6-5744-932C-0A5A250ABDD9}" type="presOf" srcId="{2D27982E-1034-6447-9286-57B0992DABD5}" destId="{A54BEFA3-2A7A-844A-B144-C4D92F0F11FA}" srcOrd="0" destOrd="0" presId="urn:microsoft.com/office/officeart/2008/layout/VerticalCurvedList"/>
    <dgm:cxn modelId="{513631D3-4C4F-C844-B3E1-F9D4191EA284}" type="presOf" srcId="{41B744D8-7DBD-084B-A6CA-83059A7E0DD7}" destId="{28FFDA1D-41AC-DF4A-A083-4E992CBEC9C9}" srcOrd="0" destOrd="0" presId="urn:microsoft.com/office/officeart/2008/layout/VerticalCurvedList"/>
    <dgm:cxn modelId="{13F6A0F4-A077-2A4F-8273-772C040D8784}" type="presOf" srcId="{2B7B9890-FC9D-8A46-8E6B-6CE77A1A8F01}" destId="{AC4B187E-420C-264D-9F7D-DB18EF7626AF}" srcOrd="0" destOrd="0" presId="urn:microsoft.com/office/officeart/2008/layout/VerticalCurvedList"/>
    <dgm:cxn modelId="{89AF93DE-2FEB-884C-B364-35AF3371DBAF}" type="presParOf" srcId="{A54BEFA3-2A7A-844A-B144-C4D92F0F11FA}" destId="{6E593001-B7AF-0C42-A440-584E7911B722}" srcOrd="0" destOrd="0" presId="urn:microsoft.com/office/officeart/2008/layout/VerticalCurvedList"/>
    <dgm:cxn modelId="{0477994A-0189-AF48-8838-86CDA7CCF876}" type="presParOf" srcId="{6E593001-B7AF-0C42-A440-584E7911B722}" destId="{F6938F01-86D2-544D-B459-9CAE36C9D397}" srcOrd="0" destOrd="0" presId="urn:microsoft.com/office/officeart/2008/layout/VerticalCurvedList"/>
    <dgm:cxn modelId="{34BE34C5-B060-6643-B5E3-F365A87E3D57}" type="presParOf" srcId="{F6938F01-86D2-544D-B459-9CAE36C9D397}" destId="{609B1ED5-7E5B-5A4C-81A5-38E930A86586}" srcOrd="0" destOrd="0" presId="urn:microsoft.com/office/officeart/2008/layout/VerticalCurvedList"/>
    <dgm:cxn modelId="{84257438-2B08-6341-8B13-CB2103700B01}" type="presParOf" srcId="{F6938F01-86D2-544D-B459-9CAE36C9D397}" destId="{68791E26-0EB0-8F4F-ACF1-B8423F0DFDAC}" srcOrd="1" destOrd="0" presId="urn:microsoft.com/office/officeart/2008/layout/VerticalCurvedList"/>
    <dgm:cxn modelId="{508CBCCD-0A9E-8444-A8E7-38B9D32EA7C7}" type="presParOf" srcId="{F6938F01-86D2-544D-B459-9CAE36C9D397}" destId="{CAF05F03-6507-AC4F-97C3-E2474B341DE6}" srcOrd="2" destOrd="0" presId="urn:microsoft.com/office/officeart/2008/layout/VerticalCurvedList"/>
    <dgm:cxn modelId="{3B7A52CF-B9C0-1842-8810-1AC2B552FE05}" type="presParOf" srcId="{F6938F01-86D2-544D-B459-9CAE36C9D397}" destId="{5413870D-0BA9-EB4A-B04B-B4646C03AFBC}" srcOrd="3" destOrd="0" presId="urn:microsoft.com/office/officeart/2008/layout/VerticalCurvedList"/>
    <dgm:cxn modelId="{34AEDE0A-B348-6B4A-A043-08FD25D6A7FF}" type="presParOf" srcId="{6E593001-B7AF-0C42-A440-584E7911B722}" destId="{28FFDA1D-41AC-DF4A-A083-4E992CBEC9C9}" srcOrd="1" destOrd="0" presId="urn:microsoft.com/office/officeart/2008/layout/VerticalCurvedList"/>
    <dgm:cxn modelId="{4D86BD41-F918-C046-953F-2E5253CB7794}" type="presParOf" srcId="{6E593001-B7AF-0C42-A440-584E7911B722}" destId="{BB2CA0C0-875A-9442-8EC4-F5AC19667ACE}" srcOrd="2" destOrd="0" presId="urn:microsoft.com/office/officeart/2008/layout/VerticalCurvedList"/>
    <dgm:cxn modelId="{BD155807-AB27-754F-A045-B7E9B7F929C0}" type="presParOf" srcId="{BB2CA0C0-875A-9442-8EC4-F5AC19667ACE}" destId="{9A69FA1A-E0C7-C242-AE9B-577AA1D9B534}" srcOrd="0" destOrd="0" presId="urn:microsoft.com/office/officeart/2008/layout/VerticalCurvedList"/>
    <dgm:cxn modelId="{ACC57B6D-B0DB-E248-B9C4-456BCF45D224}" type="presParOf" srcId="{6E593001-B7AF-0C42-A440-584E7911B722}" destId="{AC4B187E-420C-264D-9F7D-DB18EF7626AF}" srcOrd="3" destOrd="0" presId="urn:microsoft.com/office/officeart/2008/layout/VerticalCurvedList"/>
    <dgm:cxn modelId="{E290E50B-FE95-374F-B25E-469B96D1908D}" type="presParOf" srcId="{6E593001-B7AF-0C42-A440-584E7911B722}" destId="{A63F462E-1672-A940-AC5C-421BE651131E}" srcOrd="4" destOrd="0" presId="urn:microsoft.com/office/officeart/2008/layout/VerticalCurvedList"/>
    <dgm:cxn modelId="{0EDDB982-8514-C54A-939B-4380C8A387A9}" type="presParOf" srcId="{A63F462E-1672-A940-AC5C-421BE651131E}" destId="{CE0AF2E5-C14B-FD4C-8D0C-746E633BA07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91E26-0EB0-8F4F-ACF1-B8423F0DFDAC}">
      <dsp:nvSpPr>
        <dsp:cNvPr id="0" name=""/>
        <dsp:cNvSpPr/>
      </dsp:nvSpPr>
      <dsp:spPr>
        <a:xfrm>
          <a:off x="-4114031" y="-635882"/>
          <a:ext cx="4937362" cy="4937362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solidFill>
          <a:srgbClr val="00B1A9"/>
        </a:solidFill>
        <a:ln w="12700" cap="rnd" cmpd="sng" algn="ctr">
          <a:solidFill>
            <a:srgbClr val="00B1A9"/>
          </a:solidFill>
          <a:prstDash val="solid"/>
          <a:round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FDA1D-41AC-DF4A-A083-4E992CBEC9C9}">
      <dsp:nvSpPr>
        <dsp:cNvPr id="0" name=""/>
        <dsp:cNvSpPr/>
      </dsp:nvSpPr>
      <dsp:spPr>
        <a:xfrm>
          <a:off x="676092" y="523667"/>
          <a:ext cx="9843464" cy="1047187"/>
        </a:xfrm>
        <a:prstGeom prst="roundRect">
          <a:avLst/>
        </a:prstGeom>
        <a:solidFill>
          <a:srgbClr val="00B1A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0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To build a working machine learning model that can perform semantic similarity matching</a:t>
          </a:r>
        </a:p>
      </dsp:txBody>
      <dsp:txXfrm>
        <a:off x="727211" y="574786"/>
        <a:ext cx="9741226" cy="944949"/>
      </dsp:txXfrm>
    </dsp:sp>
    <dsp:sp modelId="{9A69FA1A-E0C7-C242-AE9B-577AA1D9B534}">
      <dsp:nvSpPr>
        <dsp:cNvPr id="0" name=""/>
        <dsp:cNvSpPr/>
      </dsp:nvSpPr>
      <dsp:spPr>
        <a:xfrm>
          <a:off x="19336" y="392768"/>
          <a:ext cx="1308984" cy="130898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0B1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B187E-420C-264D-9F7D-DB18EF7626AF}">
      <dsp:nvSpPr>
        <dsp:cNvPr id="0" name=""/>
        <dsp:cNvSpPr/>
      </dsp:nvSpPr>
      <dsp:spPr>
        <a:xfrm>
          <a:off x="622445" y="2094742"/>
          <a:ext cx="9843464" cy="1047187"/>
        </a:xfrm>
        <a:prstGeom prst="roundRect">
          <a:avLst/>
        </a:prstGeom>
        <a:solidFill>
          <a:srgbClr val="20419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0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  <a:r>
            <a:rPr lang="en-GB" sz="1400" kern="12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develop a suitable prototype UI that users / personas can use</a:t>
          </a:r>
          <a:endParaRPr lang="en-GB" sz="1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3564" y="2145861"/>
        <a:ext cx="9741226" cy="944949"/>
      </dsp:txXfrm>
    </dsp:sp>
    <dsp:sp modelId="{CE0AF2E5-C14B-FD4C-8D0C-746E633BA075}">
      <dsp:nvSpPr>
        <dsp:cNvPr id="0" name=""/>
        <dsp:cNvSpPr/>
      </dsp:nvSpPr>
      <dsp:spPr>
        <a:xfrm>
          <a:off x="19336" y="1963843"/>
          <a:ext cx="1308984" cy="130898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0B1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4A22E-48B6-4081-8646-4D3BF613A66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0C4E-3872-4D4B-B7C9-24D370CD7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60C4E-3872-4D4B-B7C9-24D370CD79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7AF-287B-479C-80D5-46E387CA4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2041B-617C-48D4-ACE9-A45A33404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6F5B-572E-440D-9678-9B3218B1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8DFC-F107-47ED-B702-72D50B95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0474-CAEC-45FC-B15E-A2576C3C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A053-0DC4-457A-9814-822A2C5D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6FBB7-B252-4B4E-BB9C-104E8E17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766B-A79F-4E16-BA50-4DEE663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89F1-6CB4-4B51-9E3B-11A5B6C2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6AF9-C109-48DD-935D-C5313FD5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24B6B-8BEA-40AC-9DDF-A15B109C2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20CE-8951-4C4C-9192-EA9C9C28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5B27-7000-44A9-8B81-78AAE69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E279-7408-4AF7-B50E-4936F22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7B23-810F-467D-9E4F-20EA797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1E4-0ADD-984D-9668-07FDFB24A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685333"/>
            <a:ext cx="11160125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9191-151B-D344-A4A0-EE838FCFB7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6506" y="3434400"/>
            <a:ext cx="7061729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56775-7C61-C240-9631-E3AB755D2455}"/>
              </a:ext>
            </a:extLst>
          </p:cNvPr>
          <p:cNvSpPr txBox="1"/>
          <p:nvPr userDrawn="1"/>
        </p:nvSpPr>
        <p:spPr>
          <a:xfrm>
            <a:off x="51593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</a:t>
            </a:r>
            <a:r>
              <a:rPr lang="en-SG" sz="800" b="1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122454-4D70-C64D-AA05-0282A8996A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398436"/>
            <a:ext cx="443198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Presentation to XXX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ACB25-3D9D-9F4D-AD5C-4890D69AB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728148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DD.MM.YY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1978B-84F0-D94D-A0F0-674E7AE1F9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815" y="586957"/>
            <a:ext cx="864698" cy="86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676BE-8332-5CC7-792B-4F4FDA2C3E25}"/>
              </a:ext>
            </a:extLst>
          </p:cNvPr>
          <p:cNvSpPr txBox="1"/>
          <p:nvPr userDrawn="1"/>
        </p:nvSpPr>
        <p:spPr>
          <a:xfrm>
            <a:off x="515938" y="5572735"/>
            <a:ext cx="6728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The PETRONAS Group adopts zero tolerance against all forms of bribery and corruption. We abide by the PETRONAS Code of Conduct and Business Ethics (</a:t>
            </a:r>
            <a:r>
              <a:rPr lang="en-US" sz="800" err="1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CoBE</a:t>
            </a:r>
            <a:r>
              <a:rPr lang="en-US" sz="800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) &amp; Anti-Bribery and Corruption (ABC) Manual, guided by our Shared Values and Statement of Purpose.</a:t>
            </a:r>
          </a:p>
        </p:txBody>
      </p:sp>
    </p:spTree>
    <p:extLst>
      <p:ext uri="{BB962C8B-B14F-4D97-AF65-F5344CB8AC3E}">
        <p14:creationId xmlns:p14="http://schemas.microsoft.com/office/powerpoint/2010/main" val="382008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9443-62D5-3946-B662-A94824F500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2976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9E5B-3034-D649-BDC5-75076A46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12EC47-1141-2E4E-9438-27891706CE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6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9D9D8D3-6324-E04B-96A6-C4BF0D4F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252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F7B4F3-A3CE-5047-9B82-DF9409EC0C8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552467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7C6CC3AC-06F2-EB48-9E85-CAAE55E1E1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5427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C32028C9-3604-7A4A-AD3A-729E2CF6D2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2743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72AB114-BD65-DF4B-8CD8-F99B1CD6D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3EED4-F92D-D34C-B60B-12C5308DA512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C9C852-1FCF-E04B-882F-316F31814F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7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314DB16-0C56-C044-9C28-C5F388C469C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5938" y="1234986"/>
            <a:ext cx="11160124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3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C551365-85A6-124E-BAE4-3128A5D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3E3EE1-08D9-8447-AE3C-413678F72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F52FA-CF44-444C-92F6-818F02D4960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E889-3A6D-9C42-A55A-27476B93E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7" y="1234986"/>
            <a:ext cx="5318447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28C022-3765-B34C-870E-AD02B8CBB2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70315" y="1235075"/>
            <a:ext cx="5305749" cy="4881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49C65F-E588-554E-9F3D-076C92CFD0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 keeping to a maximum of two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60DA4-3232-7E4F-8C2F-46B9E991C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2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7088524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CDBA8C0-2BC3-1641-8FA2-8E0256AAE4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0862" y="1235075"/>
            <a:ext cx="35352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EA851B0-4002-154A-A07B-D8C71D2E19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A79F6-F396-BD4E-9359-956C8A579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D311EA-8E47-3C43-8982-1B4712F09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7866" y="3086100"/>
            <a:ext cx="6622364" cy="685799"/>
          </a:xfrm>
        </p:spPr>
        <p:txBody>
          <a:bodyPr anchor="ctr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PETRONAS</a:t>
            </a:r>
            <a:br>
              <a:rPr lang="en-US"/>
            </a:br>
            <a:r>
              <a:rPr lang="en-US"/>
              <a:t>Passionate about Progress</a:t>
            </a: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DFAA809A-3B2F-8C3C-4FD2-AF8422D90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4A37-B3E7-4A2C-9F8E-6EE69BA5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02FB-00D4-4CEC-A84E-C46EB78D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8986-7C6F-4F56-A5A8-FB4D36F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2F27-B2DC-4409-85B5-6076E79B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DE50-D3FB-4724-AD72-5306C2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87D1-2CBE-447B-95A6-1B385E9D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AE91-A360-4773-BF64-F98CC19E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4159-0797-4915-BCF3-35687AA9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D203-2100-4EA6-A598-EC3136B6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B552-6E07-42FC-A4F3-07D79C9B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631E-F726-4F92-A0DB-1E93C647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F8C9-CDC9-4035-B613-E7B003F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4A19A-2A84-4E87-8D0E-53AE3B89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8830-DDEA-4CAF-A35E-EED09E30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0E12-DB99-417A-94F5-3BC34126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0ADE-D092-415B-B24D-CBE1405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335-BBBF-4669-A364-E50B6F4A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2402-A59F-44A0-9710-E74E7B0C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6B8A-FE46-4E10-AFA5-D8A1A9F8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86E3B-F128-4950-B741-DBC0A6F9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299F4-9C44-4C4B-8B8C-C456F8C7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BF068-BFDF-41FC-BBB9-675E9808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91DF3-2F1B-478E-9F6E-C2BE0C23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B0650-AC04-4188-839F-AE069BE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761-AD75-4FFB-B72A-79F37C19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DC82-C34B-4DD2-A95C-EF77E386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28DD5-2EAE-49A7-ABFE-FC50C17C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3505-BDAC-44E8-9D1A-107861CC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4F55-B08B-437A-81B3-4B82AA97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8A0D2-A865-466F-AB20-D53CAD6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2B40-C39D-443E-A57A-4426647B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B6A-D3EC-468A-869E-1FC31D51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2B0F-3253-4844-AE5B-FD0A39E1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6946-2F6E-4C44-B69E-61B3E19D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28806-F773-40CF-BCF6-4AF40AB2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EDA3-019B-4E3F-A017-D848698F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4C14-992D-49F5-8375-FDE0E343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7045-4C63-404D-BD50-82F0AB77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CFF26-A0B8-4672-9BBF-ACDF0241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1CC8-34BE-4CB6-9BF4-2B3F4790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B8EE-562B-4762-8798-1E14AC5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72E0-C19E-42DA-8591-C3D5350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43B0-4FB0-43D1-BE5F-D3121E3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1DA4E-1BAE-46D0-9AB9-082697D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B65C-B771-4862-9DD1-DCDD0FF0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D26F-D745-456E-8A7D-BA8B738AE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511E-5C7E-4797-AEE4-F8966457A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0424-D50E-4A8B-9764-145D6C22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0EAA70-B22A-BA4C-56BD-0C244D164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3602872" y="-151482"/>
            <a:ext cx="9698872" cy="9406044"/>
          </a:xfrm>
          <a:prstGeom prst="ellipse">
            <a:avLst/>
          </a:prstGeom>
          <a:gradFill flip="none" rotWithShape="1">
            <a:gsLst>
              <a:gs pos="47000">
                <a:srgbClr val="FDB924">
                  <a:alpha val="68000"/>
                </a:srgbClr>
              </a:gs>
              <a:gs pos="73000">
                <a:srgbClr val="00B1A9">
                  <a:alpha val="33000"/>
                </a:srgbClr>
              </a:gs>
              <a:gs pos="100000">
                <a:srgbClr val="00B1A9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CDE Advisor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101D-3F77-5643-91AE-460B6E419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Date : 17/1/2024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F4E5D64-9EC2-47BE-E31F-A89F83C4F5A9}"/>
              </a:ext>
            </a:extLst>
          </p:cNvPr>
          <p:cNvSpPr txBox="1">
            <a:spLocks/>
          </p:cNvSpPr>
          <p:nvPr/>
        </p:nvSpPr>
        <p:spPr>
          <a:xfrm>
            <a:off x="515938" y="3805578"/>
            <a:ext cx="4431982" cy="284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Muhammad </a:t>
            </a:r>
            <a:r>
              <a:rPr lang="en-US" dirty="0" err="1"/>
              <a:t>Zariff</a:t>
            </a:r>
            <a:r>
              <a:rPr lang="en-US" dirty="0"/>
              <a:t> Wafiy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EE34C1-3108-EA86-AE08-33B1ECE274E8}"/>
              </a:ext>
            </a:extLst>
          </p:cNvPr>
          <p:cNvSpPr>
            <a:spLocks noGrp="1"/>
          </p:cNvSpPr>
          <p:nvPr/>
        </p:nvSpPr>
        <p:spPr>
          <a:xfrm>
            <a:off x="515938" y="4409159"/>
            <a:ext cx="4708068" cy="306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Presentation to Data Delivery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940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1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56964-96CE-17CB-6CE5-CD8FE20D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6840D-7F51-47E2-8EAC-13C32255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9A25FD-2D07-FA31-4767-FA68CED7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108826"/>
            <a:ext cx="11147425" cy="63788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Model</a:t>
            </a:r>
            <a:endParaRPr lang="en-US" sz="40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B4B7A6-62A9-A5BA-27C4-C51104F08CEB}"/>
              </a:ext>
            </a:extLst>
          </p:cNvPr>
          <p:cNvSpPr txBox="1">
            <a:spLocks/>
          </p:cNvSpPr>
          <p:nvPr/>
        </p:nvSpPr>
        <p:spPr>
          <a:xfrm>
            <a:off x="11271183" y="6489700"/>
            <a:ext cx="404879" cy="404254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5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 hidden="1">
            <a:extLst>
              <a:ext uri="{FF2B5EF4-FFF2-40B4-BE49-F238E27FC236}">
                <a16:creationId xmlns:a16="http://schemas.microsoft.com/office/drawing/2014/main" id="{4D4361ED-1E16-45E8-1284-84AB23B9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595E21E-DEBA-8F42-9C16-77733D72677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870CA9-B106-07A4-6019-34970E675E36}"/>
              </a:ext>
            </a:extLst>
          </p:cNvPr>
          <p:cNvSpPr txBox="1">
            <a:spLocks/>
          </p:cNvSpPr>
          <p:nvPr/>
        </p:nvSpPr>
        <p:spPr>
          <a:xfrm>
            <a:off x="11283949" y="6554804"/>
            <a:ext cx="392114" cy="339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E879E3-27EC-AA71-06AA-1779F58D528E}"/>
              </a:ext>
            </a:extLst>
          </p:cNvPr>
          <p:cNvSpPr/>
          <p:nvPr/>
        </p:nvSpPr>
        <p:spPr>
          <a:xfrm>
            <a:off x="0" y="596169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948554F6-3216-5E60-B5D6-FA78A2AF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1055670"/>
          </a:xfrm>
        </p:spPr>
        <p:txBody>
          <a:bodyPr>
            <a:normAutofit lnSpcReduction="10000"/>
          </a:bodyPr>
          <a:lstStyle/>
          <a:p>
            <a:r>
              <a:rPr lang="en-US" sz="2400" b="1"/>
              <a:t>Generative AI </a:t>
            </a:r>
            <a:r>
              <a:rPr lang="en-US" sz="2400"/>
              <a:t>– utilize Large Language Models to compare between word pools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72228-B922-05E0-D87A-5AB468905D3D}"/>
              </a:ext>
            </a:extLst>
          </p:cNvPr>
          <p:cNvSpPr txBox="1"/>
          <p:nvPr/>
        </p:nvSpPr>
        <p:spPr>
          <a:xfrm>
            <a:off x="836612" y="3446159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Nunito" pitchFamily="2" charset="0"/>
              </a:rPr>
              <a:t>Determine a GPT-Model</a:t>
            </a:r>
          </a:p>
          <a:p>
            <a:pPr marL="342900" indent="-342900">
              <a:buAutoNum type="arabicPeriod"/>
            </a:pPr>
            <a:r>
              <a:rPr lang="en-US">
                <a:latin typeface="Nunito" pitchFamily="2" charset="0"/>
              </a:rPr>
              <a:t>Tokenization </a:t>
            </a:r>
          </a:p>
          <a:p>
            <a:pPr marL="342900" indent="-342900">
              <a:buAutoNum type="arabicPeriod"/>
            </a:pPr>
            <a:r>
              <a:rPr lang="en-US">
                <a:latin typeface="Nunito" pitchFamily="2" charset="0"/>
              </a:rPr>
              <a:t>Input Generation (prompt)</a:t>
            </a:r>
          </a:p>
        </p:txBody>
      </p:sp>
      <p:pic>
        <p:nvPicPr>
          <p:cNvPr id="1026" name="Picture 2" descr="GPT-3 | Know Your Meme">
            <a:extLst>
              <a:ext uri="{FF2B5EF4-FFF2-40B4-BE49-F238E27FC236}">
                <a16:creationId xmlns:a16="http://schemas.microsoft.com/office/drawing/2014/main" id="{64E17AF7-4042-5A7D-2C16-E5836874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36" y="2787386"/>
            <a:ext cx="2784296" cy="15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7C9873-61B5-DDA3-6F47-B02C7F5F3926}"/>
              </a:ext>
            </a:extLst>
          </p:cNvPr>
          <p:cNvSpPr txBox="1"/>
          <p:nvPr/>
        </p:nvSpPr>
        <p:spPr>
          <a:xfrm>
            <a:off x="5065160" y="4891574"/>
            <a:ext cx="6102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Nunito" pitchFamily="2" charset="0"/>
              </a:rPr>
              <a:t>GPT-3</a:t>
            </a:r>
            <a:r>
              <a:rPr lang="en-US" b="0" i="0" dirty="0">
                <a:effectLst/>
                <a:latin typeface="Nunito" pitchFamily="2" charset="0"/>
              </a:rPr>
              <a:t> is a versatile </a:t>
            </a:r>
            <a:r>
              <a:rPr lang="en-US" b="1" i="0" dirty="0">
                <a:effectLst/>
                <a:latin typeface="Nunito" pitchFamily="2" charset="0"/>
              </a:rPr>
              <a:t>language model </a:t>
            </a:r>
            <a:r>
              <a:rPr lang="en-US" b="0" i="0" dirty="0">
                <a:effectLst/>
                <a:latin typeface="Nunito" pitchFamily="2" charset="0"/>
              </a:rPr>
              <a:t>capable of handling a wide range of natural language understanding and generation tasks. Its ability to </a:t>
            </a:r>
            <a:r>
              <a:rPr lang="en-US" b="1" i="0" dirty="0">
                <a:effectLst/>
                <a:latin typeface="Nunito" pitchFamily="2" charset="0"/>
              </a:rPr>
              <a:t>compare words </a:t>
            </a:r>
            <a:r>
              <a:rPr lang="en-US" b="0" i="0" dirty="0">
                <a:effectLst/>
                <a:latin typeface="Nunito" pitchFamily="2" charset="0"/>
              </a:rPr>
              <a:t>from two pools depends on the </a:t>
            </a:r>
            <a:r>
              <a:rPr lang="en-US" b="1" i="0" dirty="0">
                <a:effectLst/>
                <a:latin typeface="Nunito" pitchFamily="2" charset="0"/>
              </a:rPr>
              <a:t>clarity of the input prompt </a:t>
            </a:r>
            <a:r>
              <a:rPr lang="en-US" b="0" i="0" dirty="0">
                <a:effectLst/>
                <a:latin typeface="Nunito" pitchFamily="2" charset="0"/>
              </a:rPr>
              <a:t>and the </a:t>
            </a:r>
            <a:r>
              <a:rPr lang="en-US" b="1" i="0" dirty="0">
                <a:effectLst/>
                <a:latin typeface="Nunito" pitchFamily="2" charset="0"/>
              </a:rPr>
              <a:t>quality of the training data </a:t>
            </a:r>
            <a:r>
              <a:rPr lang="en-US" b="0" i="0" dirty="0">
                <a:effectLst/>
                <a:latin typeface="Nunito" pitchFamily="2" charset="0"/>
              </a:rPr>
              <a:t>it has been exposed to.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B076303D-DF60-F990-DFEB-CA382C540F9D}"/>
              </a:ext>
            </a:extLst>
          </p:cNvPr>
          <p:cNvSpPr txBox="1">
            <a:spLocks/>
          </p:cNvSpPr>
          <p:nvPr/>
        </p:nvSpPr>
        <p:spPr>
          <a:xfrm>
            <a:off x="541837" y="-490322"/>
            <a:ext cx="3968518" cy="163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Finalized Solution </a:t>
            </a:r>
          </a:p>
        </p:txBody>
      </p:sp>
    </p:spTree>
    <p:extLst>
      <p:ext uri="{BB962C8B-B14F-4D97-AF65-F5344CB8AC3E}">
        <p14:creationId xmlns:p14="http://schemas.microsoft.com/office/powerpoint/2010/main" val="420357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92311-B39A-4F41-D6C2-BBCA1636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 hidden="1">
            <a:extLst>
              <a:ext uri="{FF2B5EF4-FFF2-40B4-BE49-F238E27FC236}">
                <a16:creationId xmlns:a16="http://schemas.microsoft.com/office/drawing/2014/main" id="{70CAB5F0-AF6D-641A-E501-50490392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595E21E-DEBA-8F42-9C16-77733D72677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B09134-3DA6-C391-DD5E-C9A807D2DA35}"/>
              </a:ext>
            </a:extLst>
          </p:cNvPr>
          <p:cNvSpPr txBox="1">
            <a:spLocks/>
          </p:cNvSpPr>
          <p:nvPr/>
        </p:nvSpPr>
        <p:spPr>
          <a:xfrm>
            <a:off x="11303417" y="6455744"/>
            <a:ext cx="392114" cy="339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D30768-679C-E29B-F5D8-01F68B5B69C1}"/>
              </a:ext>
            </a:extLst>
          </p:cNvPr>
          <p:cNvSpPr/>
          <p:nvPr/>
        </p:nvSpPr>
        <p:spPr>
          <a:xfrm>
            <a:off x="0" y="596169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993DC521-9B83-7EE5-CC3D-66950716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0" y="4704349"/>
            <a:ext cx="1900237" cy="614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/>
              <a:t>Python</a:t>
            </a:r>
            <a:endParaRPr lang="en-US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B85B1137-A956-C8A7-4236-4B4F89A60696}"/>
              </a:ext>
            </a:extLst>
          </p:cNvPr>
          <p:cNvSpPr txBox="1">
            <a:spLocks/>
          </p:cNvSpPr>
          <p:nvPr/>
        </p:nvSpPr>
        <p:spPr>
          <a:xfrm>
            <a:off x="541837" y="-490322"/>
            <a:ext cx="6521886" cy="163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Tools Used For Development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1" descr="A blue and yellow snake logo&#10;&#10;Description automatically generated">
            <a:extLst>
              <a:ext uri="{FF2B5EF4-FFF2-40B4-BE49-F238E27FC236}">
                <a16:creationId xmlns:a16="http://schemas.microsoft.com/office/drawing/2014/main" id="{B27652D9-216C-E0C7-BBE2-DBE88F2F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299284"/>
            <a:ext cx="1783849" cy="1778168"/>
          </a:xfrm>
          <a:prstGeom prst="rect">
            <a:avLst/>
          </a:prstGeom>
        </p:spPr>
      </p:pic>
      <p:pic>
        <p:nvPicPr>
          <p:cNvPr id="4" name="Picture 3" descr="A logo with a crown&#10;&#10;Description automatically generated">
            <a:extLst>
              <a:ext uri="{FF2B5EF4-FFF2-40B4-BE49-F238E27FC236}">
                <a16:creationId xmlns:a16="http://schemas.microsoft.com/office/drawing/2014/main" id="{4F3F4FEE-8ADE-1803-29F2-06BA7B7A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65" y="2330869"/>
            <a:ext cx="3365166" cy="1701633"/>
          </a:xfrm>
          <a:prstGeom prst="rect">
            <a:avLst/>
          </a:prstGeom>
        </p:spPr>
      </p:pic>
      <p:pic>
        <p:nvPicPr>
          <p:cNvPr id="6" name="Picture 5" descr="A logo on a cloud&#10;&#10;Description automatically generated">
            <a:extLst>
              <a:ext uri="{FF2B5EF4-FFF2-40B4-BE49-F238E27FC236}">
                <a16:creationId xmlns:a16="http://schemas.microsoft.com/office/drawing/2014/main" id="{53DFC2CC-E8B7-BB86-282B-0B7EC5BAC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071" y="1963822"/>
            <a:ext cx="4076700" cy="274320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273BE4B-706C-99EA-2717-EBB3A26C2467}"/>
              </a:ext>
            </a:extLst>
          </p:cNvPr>
          <p:cNvSpPr txBox="1">
            <a:spLocks/>
          </p:cNvSpPr>
          <p:nvPr/>
        </p:nvSpPr>
        <p:spPr>
          <a:xfrm>
            <a:off x="4949242" y="5017169"/>
            <a:ext cx="2394868" cy="614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cs typeface="Calibri"/>
              </a:rPr>
              <a:t>Azure | OpenAI</a:t>
            </a:r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6346087-9645-2E92-5E53-677DB4B7DBE6}"/>
              </a:ext>
            </a:extLst>
          </p:cNvPr>
          <p:cNvSpPr txBox="1">
            <a:spLocks/>
          </p:cNvSpPr>
          <p:nvPr/>
        </p:nvSpPr>
        <p:spPr>
          <a:xfrm>
            <a:off x="9066716" y="4094749"/>
            <a:ext cx="1900237" cy="614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err="1"/>
              <a:t>Streamlit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9925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 hidden="1">
            <a:extLst>
              <a:ext uri="{FF2B5EF4-FFF2-40B4-BE49-F238E27FC236}">
                <a16:creationId xmlns:a16="http://schemas.microsoft.com/office/drawing/2014/main" id="{4D4361ED-1E16-45E8-1284-84AB23B9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595E21E-DEBA-8F42-9C16-77733D72677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870CA9-B106-07A4-6019-34970E675E36}"/>
              </a:ext>
            </a:extLst>
          </p:cNvPr>
          <p:cNvSpPr txBox="1">
            <a:spLocks/>
          </p:cNvSpPr>
          <p:nvPr/>
        </p:nvSpPr>
        <p:spPr>
          <a:xfrm>
            <a:off x="11283949" y="6349064"/>
            <a:ext cx="392114" cy="339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E879E3-27EC-AA71-06AA-1779F58D528E}"/>
              </a:ext>
            </a:extLst>
          </p:cNvPr>
          <p:cNvSpPr/>
          <p:nvPr/>
        </p:nvSpPr>
        <p:spPr>
          <a:xfrm>
            <a:off x="0" y="596169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948554F6-3216-5E60-B5D6-FA78A2AF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8100" y="2946521"/>
            <a:ext cx="2436812" cy="45719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Prompt to model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B076303D-DF60-F990-DFEB-CA382C540F9D}"/>
              </a:ext>
            </a:extLst>
          </p:cNvPr>
          <p:cNvSpPr txBox="1">
            <a:spLocks/>
          </p:cNvSpPr>
          <p:nvPr/>
        </p:nvSpPr>
        <p:spPr>
          <a:xfrm>
            <a:off x="541837" y="-490322"/>
            <a:ext cx="5357518" cy="163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Mechanism (How it works)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0D886C-80F4-3BC2-1727-FD8A7BAB0396}"/>
              </a:ext>
            </a:extLst>
          </p:cNvPr>
          <p:cNvSpPr txBox="1">
            <a:spLocks/>
          </p:cNvSpPr>
          <p:nvPr/>
        </p:nvSpPr>
        <p:spPr>
          <a:xfrm>
            <a:off x="1709286" y="4538738"/>
            <a:ext cx="1166812" cy="61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User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23CB611-099A-1B84-227C-1AB63DD2ED34}"/>
              </a:ext>
            </a:extLst>
          </p:cNvPr>
          <p:cNvSpPr txBox="1">
            <a:spLocks/>
          </p:cNvSpPr>
          <p:nvPr/>
        </p:nvSpPr>
        <p:spPr>
          <a:xfrm>
            <a:off x="5512594" y="4538738"/>
            <a:ext cx="1166812" cy="61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23F4B00-762E-622E-5EB5-AFCD40902B00}"/>
              </a:ext>
            </a:extLst>
          </p:cNvPr>
          <p:cNvSpPr txBox="1">
            <a:spLocks/>
          </p:cNvSpPr>
          <p:nvPr/>
        </p:nvSpPr>
        <p:spPr>
          <a:xfrm>
            <a:off x="9315902" y="4514584"/>
            <a:ext cx="1166812" cy="61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Server</a:t>
            </a:r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C07302EB-9E62-AD7A-EC41-3ADC5571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492" y="3541877"/>
            <a:ext cx="914400" cy="914400"/>
          </a:xfrm>
          <a:prstGeom prst="rect">
            <a:avLst/>
          </a:prstGeom>
        </p:spPr>
      </p:pic>
      <p:pic>
        <p:nvPicPr>
          <p:cNvPr id="11" name="Graphic 10" descr="Download from cloud with solid fill">
            <a:extLst>
              <a:ext uri="{FF2B5EF4-FFF2-40B4-BE49-F238E27FC236}">
                <a16:creationId xmlns:a16="http://schemas.microsoft.com/office/drawing/2014/main" id="{FDCED46B-A124-93F2-E696-7EB78F42F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6166" y="3640667"/>
            <a:ext cx="914400" cy="914400"/>
          </a:xfrm>
          <a:prstGeom prst="rect">
            <a:avLst/>
          </a:prstGeom>
        </p:spPr>
      </p:pic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F43DF884-3157-5A89-C1E2-F4379850A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640667"/>
            <a:ext cx="914400" cy="914400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DC5E07D-7CC4-07FC-C357-550591773603}"/>
              </a:ext>
            </a:extLst>
          </p:cNvPr>
          <p:cNvSpPr txBox="1">
            <a:spLocks/>
          </p:cNvSpPr>
          <p:nvPr/>
        </p:nvSpPr>
        <p:spPr>
          <a:xfrm>
            <a:off x="4627827" y="2946521"/>
            <a:ext cx="2936345" cy="532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Model send request to OpenAI server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AEAF877-5FC9-0E61-5256-8F18A3D4F3DE}"/>
              </a:ext>
            </a:extLst>
          </p:cNvPr>
          <p:cNvSpPr txBox="1">
            <a:spLocks/>
          </p:cNvSpPr>
          <p:nvPr/>
        </p:nvSpPr>
        <p:spPr>
          <a:xfrm>
            <a:off x="8171657" y="3009608"/>
            <a:ext cx="3452812" cy="53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Model provide response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E76C98-55D1-AF9D-5CDC-5D035131BC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965" y="5238289"/>
            <a:ext cx="4930265" cy="9688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714E49-278E-0336-5150-83FD96C35F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974" y="5284530"/>
            <a:ext cx="5692633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3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F48566-53FA-C298-0A55-4F8E2563D339}"/>
              </a:ext>
            </a:extLst>
          </p:cNvPr>
          <p:cNvSpPr/>
          <p:nvPr/>
        </p:nvSpPr>
        <p:spPr>
          <a:xfrm>
            <a:off x="0" y="303099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Optimization 1 - Added Justification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E47A7FA-8882-F96F-4D14-B1EF067A1BFF}"/>
              </a:ext>
            </a:extLst>
          </p:cNvPr>
          <p:cNvSpPr txBox="1">
            <a:spLocks/>
          </p:cNvSpPr>
          <p:nvPr/>
        </p:nvSpPr>
        <p:spPr>
          <a:xfrm>
            <a:off x="4355115" y="2308853"/>
            <a:ext cx="2783918" cy="2266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Increases semantic similarity score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FFB1E-4D9C-4B64-533E-4327B4A83FA9}"/>
              </a:ext>
            </a:extLst>
          </p:cNvPr>
          <p:cNvSpPr/>
          <p:nvPr/>
        </p:nvSpPr>
        <p:spPr>
          <a:xfrm rot="5400000">
            <a:off x="5337499" y="3262611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3453E-4106-991C-0480-7C82B14A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47" y="1581116"/>
            <a:ext cx="3414056" cy="472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9353A9-0790-4026-7C8E-1E30A27B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74" y="4248115"/>
            <a:ext cx="9640135" cy="800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CE4C2-FDD4-98E6-E668-AE459172A991}"/>
              </a:ext>
            </a:extLst>
          </p:cNvPr>
          <p:cNvSpPr txBox="1"/>
          <p:nvPr/>
        </p:nvSpPr>
        <p:spPr>
          <a:xfrm>
            <a:off x="3058017" y="5194934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Nunito" pitchFamily="2" charset="0"/>
              </a:rPr>
              <a:t>This is due to the increased capability of AI in generating reasoning to back-up the answers provided.</a:t>
            </a:r>
            <a:endParaRPr lang="en-US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7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A5EE6C-2B49-BE42-C580-4C47A2DF8AAE}"/>
              </a:ext>
            </a:extLst>
          </p:cNvPr>
          <p:cNvSpPr/>
          <p:nvPr/>
        </p:nvSpPr>
        <p:spPr>
          <a:xfrm>
            <a:off x="0" y="276083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Optimization 2 – Batch processing (parallel processing)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1C27DB-8301-2652-02DF-DCF6444B54CA}"/>
              </a:ext>
            </a:extLst>
          </p:cNvPr>
          <p:cNvCxnSpPr/>
          <p:nvPr/>
        </p:nvCxnSpPr>
        <p:spPr>
          <a:xfrm>
            <a:off x="5969555" y="1170336"/>
            <a:ext cx="0" cy="5319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D97842-8AD4-9C89-C7B6-15D9326599E5}"/>
              </a:ext>
            </a:extLst>
          </p:cNvPr>
          <p:cNvGrpSpPr/>
          <p:nvPr/>
        </p:nvGrpSpPr>
        <p:grpSpPr>
          <a:xfrm>
            <a:off x="5863730" y="1331966"/>
            <a:ext cx="5617110" cy="4649385"/>
            <a:chOff x="149496" y="1188453"/>
            <a:chExt cx="5617110" cy="4649385"/>
          </a:xfrm>
        </p:grpSpPr>
        <p:sp>
          <p:nvSpPr>
            <p:cNvPr id="5" name="Text Placeholder 10">
              <a:extLst>
                <a:ext uri="{FF2B5EF4-FFF2-40B4-BE49-F238E27FC236}">
                  <a16:creationId xmlns:a16="http://schemas.microsoft.com/office/drawing/2014/main" id="{CE47A7FA-8882-F96F-4D14-B1EF067A1BFF}"/>
                </a:ext>
              </a:extLst>
            </p:cNvPr>
            <p:cNvSpPr txBox="1">
              <a:spLocks/>
            </p:cNvSpPr>
            <p:nvPr/>
          </p:nvSpPr>
          <p:spPr>
            <a:xfrm>
              <a:off x="1488377" y="3862523"/>
              <a:ext cx="2783918" cy="92976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2 string matching of difference attribute run at the same time. 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DEFFB1E-4D9C-4B64-533E-4327B4A83FA9}"/>
                </a:ext>
              </a:extLst>
            </p:cNvPr>
            <p:cNvSpPr/>
            <p:nvPr/>
          </p:nvSpPr>
          <p:spPr>
            <a:xfrm rot="16200000">
              <a:off x="2330803" y="2909399"/>
              <a:ext cx="819150" cy="4667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D36FC3-DF3A-938F-FCDB-1C6FAE77F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675"/>
            <a:stretch/>
          </p:blipFill>
          <p:spPr>
            <a:xfrm>
              <a:off x="1515003" y="1188453"/>
              <a:ext cx="4251603" cy="1234547"/>
            </a:xfrm>
            <a:prstGeom prst="rect">
              <a:avLst/>
            </a:prstGeom>
          </p:spPr>
        </p:pic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188C8BC3-1063-06AC-87AC-C36A6AED6FF2}"/>
                </a:ext>
              </a:extLst>
            </p:cNvPr>
            <p:cNvSpPr/>
            <p:nvPr/>
          </p:nvSpPr>
          <p:spPr>
            <a:xfrm>
              <a:off x="752957" y="1188453"/>
              <a:ext cx="662473" cy="6378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45F7AF1-9833-8840-A4BE-03E8A3EDFEDB}"/>
                </a:ext>
              </a:extLst>
            </p:cNvPr>
            <p:cNvSpPr/>
            <p:nvPr/>
          </p:nvSpPr>
          <p:spPr>
            <a:xfrm>
              <a:off x="752956" y="1826333"/>
              <a:ext cx="662473" cy="6378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id="{61BFA861-CA81-FDCF-CB12-3DDA2AECB228}"/>
                </a:ext>
              </a:extLst>
            </p:cNvPr>
            <p:cNvSpPr txBox="1">
              <a:spLocks/>
            </p:cNvSpPr>
            <p:nvPr/>
          </p:nvSpPr>
          <p:spPr>
            <a:xfrm>
              <a:off x="149496" y="1318461"/>
              <a:ext cx="801021" cy="48726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88096BDD-6A59-992F-3133-BF22267708B9}"/>
                </a:ext>
              </a:extLst>
            </p:cNvPr>
            <p:cNvSpPr txBox="1">
              <a:spLocks/>
            </p:cNvSpPr>
            <p:nvPr/>
          </p:nvSpPr>
          <p:spPr>
            <a:xfrm>
              <a:off x="149496" y="1997555"/>
              <a:ext cx="801021" cy="48726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Text Placeholder 10">
              <a:extLst>
                <a:ext uri="{FF2B5EF4-FFF2-40B4-BE49-F238E27FC236}">
                  <a16:creationId xmlns:a16="http://schemas.microsoft.com/office/drawing/2014/main" id="{E152D076-124F-95DD-84E5-AB71EA05E8F9}"/>
                </a:ext>
              </a:extLst>
            </p:cNvPr>
            <p:cNvSpPr txBox="1">
              <a:spLocks/>
            </p:cNvSpPr>
            <p:nvPr/>
          </p:nvSpPr>
          <p:spPr>
            <a:xfrm>
              <a:off x="1415429" y="4908071"/>
              <a:ext cx="2783918" cy="92976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Est. time (2 attributes): </a:t>
              </a:r>
            </a:p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6 mins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F68E2BF6-05D2-FF31-B58F-6581F9ED3856}"/>
                </a:ext>
              </a:extLst>
            </p:cNvPr>
            <p:cNvSpPr txBox="1">
              <a:spLocks/>
            </p:cNvSpPr>
            <p:nvPr/>
          </p:nvSpPr>
          <p:spPr>
            <a:xfrm>
              <a:off x="1391335" y="2464213"/>
              <a:ext cx="2783918" cy="2409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Parallel processing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BCEC14-8870-FC89-7987-8AAA0D44BD8A}"/>
              </a:ext>
            </a:extLst>
          </p:cNvPr>
          <p:cNvGrpSpPr/>
          <p:nvPr/>
        </p:nvGrpSpPr>
        <p:grpSpPr>
          <a:xfrm>
            <a:off x="-98677" y="1313400"/>
            <a:ext cx="5603319" cy="4710326"/>
            <a:chOff x="5969555" y="1127511"/>
            <a:chExt cx="5603319" cy="47103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30EC01-57C7-7361-3F6E-C5E10FDD5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296"/>
            <a:stretch/>
          </p:blipFill>
          <p:spPr>
            <a:xfrm>
              <a:off x="7321271" y="1147658"/>
              <a:ext cx="4251603" cy="1265030"/>
            </a:xfrm>
            <a:prstGeom prst="rect">
              <a:avLst/>
            </a:prstGeom>
          </p:spPr>
        </p:pic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D3371CE0-FBA1-1BFA-1C25-EA12B1697B25}"/>
                </a:ext>
              </a:extLst>
            </p:cNvPr>
            <p:cNvSpPr/>
            <p:nvPr/>
          </p:nvSpPr>
          <p:spPr>
            <a:xfrm>
              <a:off x="6519563" y="1127511"/>
              <a:ext cx="662473" cy="6378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628A00BB-7FFB-13D9-B2BF-4390154CF52D}"/>
                </a:ext>
              </a:extLst>
            </p:cNvPr>
            <p:cNvSpPr/>
            <p:nvPr/>
          </p:nvSpPr>
          <p:spPr>
            <a:xfrm>
              <a:off x="6519562" y="1765391"/>
              <a:ext cx="662473" cy="6378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 Placeholder 10">
              <a:extLst>
                <a:ext uri="{FF2B5EF4-FFF2-40B4-BE49-F238E27FC236}">
                  <a16:creationId xmlns:a16="http://schemas.microsoft.com/office/drawing/2014/main" id="{A59D209D-88BD-8D8C-4559-0B24A3017474}"/>
                </a:ext>
              </a:extLst>
            </p:cNvPr>
            <p:cNvSpPr txBox="1">
              <a:spLocks/>
            </p:cNvSpPr>
            <p:nvPr/>
          </p:nvSpPr>
          <p:spPr>
            <a:xfrm>
              <a:off x="5969555" y="1278126"/>
              <a:ext cx="801021" cy="48726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91AEEE5D-8C99-5D9D-7219-45383806A82F}"/>
                </a:ext>
              </a:extLst>
            </p:cNvPr>
            <p:cNvSpPr txBox="1">
              <a:spLocks/>
            </p:cNvSpPr>
            <p:nvPr/>
          </p:nvSpPr>
          <p:spPr>
            <a:xfrm>
              <a:off x="5969555" y="1957220"/>
              <a:ext cx="801021" cy="48726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Text Placeholder 10">
              <a:extLst>
                <a:ext uri="{FF2B5EF4-FFF2-40B4-BE49-F238E27FC236}">
                  <a16:creationId xmlns:a16="http://schemas.microsoft.com/office/drawing/2014/main" id="{4808CEDC-37F7-83D2-4589-A00314E76F74}"/>
                </a:ext>
              </a:extLst>
            </p:cNvPr>
            <p:cNvSpPr txBox="1">
              <a:spLocks/>
            </p:cNvSpPr>
            <p:nvPr/>
          </p:nvSpPr>
          <p:spPr>
            <a:xfrm>
              <a:off x="7897834" y="3746429"/>
              <a:ext cx="2783918" cy="92976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1 string matching running at a time 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613257E-B25C-FF7A-78D5-89FBCCC7A7F7}"/>
                </a:ext>
              </a:extLst>
            </p:cNvPr>
            <p:cNvSpPr/>
            <p:nvPr/>
          </p:nvSpPr>
          <p:spPr>
            <a:xfrm rot="16200000">
              <a:off x="8789158" y="2941868"/>
              <a:ext cx="819150" cy="4667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D62C0C2E-ECD0-309E-7CCC-539985F953F8}"/>
                </a:ext>
              </a:extLst>
            </p:cNvPr>
            <p:cNvSpPr txBox="1">
              <a:spLocks/>
            </p:cNvSpPr>
            <p:nvPr/>
          </p:nvSpPr>
          <p:spPr>
            <a:xfrm>
              <a:off x="7897834" y="4908070"/>
              <a:ext cx="2783918" cy="92976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848" dirty="0">
                  <a:latin typeface="Arial" panose="020B0604020202020204" pitchFamily="34" charset="0"/>
                  <a:cs typeface="Arial" panose="020B0604020202020204" pitchFamily="34" charset="0"/>
                </a:rPr>
                <a:t>Est. time (2 attributes): 12 mins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BA456632-68F1-E09B-C432-47ACC57CC696}"/>
                </a:ext>
              </a:extLst>
            </p:cNvPr>
            <p:cNvSpPr txBox="1">
              <a:spLocks/>
            </p:cNvSpPr>
            <p:nvPr/>
          </p:nvSpPr>
          <p:spPr>
            <a:xfrm>
              <a:off x="7829220" y="2444485"/>
              <a:ext cx="2783918" cy="24094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07008">
                <a:spcBef>
                  <a:spcPts val="1320"/>
                </a:spcBef>
                <a:buNone/>
              </a:pP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Sequential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44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A5EE6C-2B49-BE42-C580-4C47A2DF8AAE}"/>
              </a:ext>
            </a:extLst>
          </p:cNvPr>
          <p:cNvSpPr/>
          <p:nvPr/>
        </p:nvSpPr>
        <p:spPr>
          <a:xfrm>
            <a:off x="0" y="276083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Optimization 3 – Provide Definitions &amp; Context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E47A7FA-8882-F96F-4D14-B1EF067A1BFF}"/>
              </a:ext>
            </a:extLst>
          </p:cNvPr>
          <p:cNvSpPr txBox="1">
            <a:spLocks/>
          </p:cNvSpPr>
          <p:nvPr/>
        </p:nvSpPr>
        <p:spPr>
          <a:xfrm>
            <a:off x="3864154" y="3852551"/>
            <a:ext cx="4463690" cy="6502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Definitions and context are provided within prompt.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16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DE72AF4-D40B-37D6-3A0F-85371387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7" y="1423805"/>
            <a:ext cx="11362405" cy="2232853"/>
          </a:xfrm>
          <a:prstGeom prst="rect">
            <a:avLst/>
          </a:prstGeom>
        </p:spPr>
      </p:pic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6C7C413-59A9-6925-B905-6E5E2B82E365}"/>
              </a:ext>
            </a:extLst>
          </p:cNvPr>
          <p:cNvSpPr txBox="1">
            <a:spLocks/>
          </p:cNvSpPr>
          <p:nvPr/>
        </p:nvSpPr>
        <p:spPr>
          <a:xfrm>
            <a:off x="3864154" y="5277563"/>
            <a:ext cx="4463690" cy="6502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Will allow AI to understand more on context and provide a better response.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F9E649C-E9D2-6536-87B5-DEA0A01D651D}"/>
              </a:ext>
            </a:extLst>
          </p:cNvPr>
          <p:cNvSpPr/>
          <p:nvPr/>
        </p:nvSpPr>
        <p:spPr>
          <a:xfrm rot="5400000">
            <a:off x="5692775" y="4634625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68F4AB-8171-CB7C-ADA9-5EBDDD2AF10C}"/>
              </a:ext>
            </a:extLst>
          </p:cNvPr>
          <p:cNvSpPr/>
          <p:nvPr/>
        </p:nvSpPr>
        <p:spPr>
          <a:xfrm>
            <a:off x="622419" y="1511310"/>
            <a:ext cx="1199535" cy="28370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C59BF5-488E-34DD-170C-48302C8CB275}"/>
              </a:ext>
            </a:extLst>
          </p:cNvPr>
          <p:cNvSpPr/>
          <p:nvPr/>
        </p:nvSpPr>
        <p:spPr>
          <a:xfrm>
            <a:off x="622419" y="2768600"/>
            <a:ext cx="749181" cy="31538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1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56964-96CE-17CB-6CE5-CD8FE20D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6840D-7F51-47E2-8EAC-13C32255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9A25FD-2D07-FA31-4767-FA68CED7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108826"/>
            <a:ext cx="11147425" cy="63788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Conclusion</a:t>
            </a:r>
            <a:endParaRPr lang="en-US" sz="40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B4B7A6-62A9-A5BA-27C4-C51104F08CEB}"/>
              </a:ext>
            </a:extLst>
          </p:cNvPr>
          <p:cNvSpPr txBox="1">
            <a:spLocks/>
          </p:cNvSpPr>
          <p:nvPr/>
        </p:nvSpPr>
        <p:spPr>
          <a:xfrm>
            <a:off x="11271183" y="6489700"/>
            <a:ext cx="404879" cy="404254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3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C050D7-B58C-A16B-2392-495637EB250E}"/>
              </a:ext>
            </a:extLst>
          </p:cNvPr>
          <p:cNvSpPr/>
          <p:nvPr/>
        </p:nvSpPr>
        <p:spPr>
          <a:xfrm>
            <a:off x="0" y="291914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 1 – Token Limit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E47A7FA-8882-F96F-4D14-B1EF067A1BFF}"/>
              </a:ext>
            </a:extLst>
          </p:cNvPr>
          <p:cNvSpPr txBox="1">
            <a:spLocks/>
          </p:cNvSpPr>
          <p:nvPr/>
        </p:nvSpPr>
        <p:spPr>
          <a:xfrm>
            <a:off x="3745515" y="1869717"/>
            <a:ext cx="2783918" cy="819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Increase in </a:t>
            </a:r>
            <a:r>
              <a:rPr lang="en-US" sz="1848" b="1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 of tokens produced over time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FFB1E-4D9C-4B64-533E-4327B4A83FA9}"/>
              </a:ext>
            </a:extLst>
          </p:cNvPr>
          <p:cNvSpPr/>
          <p:nvPr/>
        </p:nvSpPr>
        <p:spPr>
          <a:xfrm>
            <a:off x="6992727" y="1884964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6CD14-9321-7C7D-A71C-53A1FC052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9" t="36764" r="60926" b="44120"/>
          <a:stretch/>
        </p:blipFill>
        <p:spPr>
          <a:xfrm>
            <a:off x="8275172" y="1878311"/>
            <a:ext cx="1240304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1C839-3F96-A5C7-9247-6944CDFC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75" y="1884964"/>
            <a:ext cx="1181202" cy="358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5A9DF6-B732-F8B3-03B7-7329DFCD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94" y="4608215"/>
            <a:ext cx="9502964" cy="63251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7821A8-043C-EB0F-55B4-ED358430C485}"/>
              </a:ext>
            </a:extLst>
          </p:cNvPr>
          <p:cNvSpPr/>
          <p:nvPr/>
        </p:nvSpPr>
        <p:spPr>
          <a:xfrm rot="5400000">
            <a:off x="8563380" y="3714673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801C3F7-D826-8F71-B9C8-4D63DEBA3048}"/>
              </a:ext>
            </a:extLst>
          </p:cNvPr>
          <p:cNvSpPr txBox="1">
            <a:spLocks/>
          </p:cNvSpPr>
          <p:nvPr/>
        </p:nvSpPr>
        <p:spPr>
          <a:xfrm>
            <a:off x="7503365" y="2500390"/>
            <a:ext cx="2783918" cy="819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Reached max limit of tokens generated in a response </a:t>
            </a:r>
            <a:r>
              <a:rPr lang="en-US" sz="1848" b="1" dirty="0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endParaRPr lang="en-US" sz="1848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6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C050D7-B58C-A16B-2392-495637EB250E}"/>
              </a:ext>
            </a:extLst>
          </p:cNvPr>
          <p:cNvSpPr/>
          <p:nvPr/>
        </p:nvSpPr>
        <p:spPr>
          <a:xfrm>
            <a:off x="0" y="291914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 2 – local Program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DB9B91-6A10-4DAF-38BE-E7333874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86" y="1593881"/>
            <a:ext cx="8101088" cy="412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76F30C4-CB5D-6426-55F1-CD5BDED2A43C}"/>
              </a:ext>
            </a:extLst>
          </p:cNvPr>
          <p:cNvSpPr txBox="1">
            <a:spLocks/>
          </p:cNvSpPr>
          <p:nvPr/>
        </p:nvSpPr>
        <p:spPr>
          <a:xfrm>
            <a:off x="333722" y="2427932"/>
            <a:ext cx="2783918" cy="819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48" dirty="0" err="1">
                <a:latin typeface="Arial" panose="020B0604020202020204" pitchFamily="34" charset="0"/>
                <a:cs typeface="Arial" panose="020B0604020202020204" pitchFamily="34" charset="0"/>
              </a:rPr>
              <a:t>webapplication</a:t>
            </a: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 is usable as a regular local python program.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4F354E-BBDE-CE1D-53E8-E2E53CE298AB}"/>
              </a:ext>
            </a:extLst>
          </p:cNvPr>
          <p:cNvSpPr/>
          <p:nvPr/>
        </p:nvSpPr>
        <p:spPr>
          <a:xfrm>
            <a:off x="3896561" y="1425678"/>
            <a:ext cx="1199535" cy="5266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909B37-4B27-F43B-E4E7-2BB794402507}"/>
              </a:ext>
            </a:extLst>
          </p:cNvPr>
          <p:cNvSpPr txBox="1">
            <a:spLocks/>
          </p:cNvSpPr>
          <p:nvPr/>
        </p:nvSpPr>
        <p:spPr>
          <a:xfrm>
            <a:off x="333722" y="4055171"/>
            <a:ext cx="2783918" cy="819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Causes inconvenience to users to run the program.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0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BE33A8-70AC-2228-FA01-99A4230CF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2557" y="-4334722"/>
            <a:ext cx="9698872" cy="9406044"/>
          </a:xfrm>
          <a:prstGeom prst="ellipse">
            <a:avLst/>
          </a:prstGeom>
          <a:gradFill flip="none" rotWithShape="1">
            <a:gsLst>
              <a:gs pos="33000">
                <a:srgbClr val="00B1A9"/>
              </a:gs>
              <a:gs pos="100000">
                <a:srgbClr val="FDB924">
                  <a:alpha val="5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76412-61BA-ACC2-3237-719A3AB94E00}"/>
              </a:ext>
            </a:extLst>
          </p:cNvPr>
          <p:cNvSpPr/>
          <p:nvPr/>
        </p:nvSpPr>
        <p:spPr>
          <a:xfrm>
            <a:off x="3775881" y="1418253"/>
            <a:ext cx="6342854" cy="40214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0277D4-01DB-B17B-C8EB-2B9F56F44711}"/>
              </a:ext>
            </a:extLst>
          </p:cNvPr>
          <p:cNvSpPr/>
          <p:nvPr/>
        </p:nvSpPr>
        <p:spPr>
          <a:xfrm>
            <a:off x="1352892" y="1970069"/>
            <a:ext cx="3373733" cy="2917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2A07-E97D-9742-9338-5D2CC36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944" y="2363836"/>
            <a:ext cx="2707947" cy="2524094"/>
          </a:xfrm>
        </p:spPr>
        <p:txBody>
          <a:bodyPr vert="horz" wrap="square" lIns="91440" tIns="45720" rIns="91440" bIns="45720" numCol="1" spcCol="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Background, objectives, business pain points, methodology &amp; timeline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Model mechanism, tools used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Optimization, future improvements and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D7B4D-CED3-C742-B9F6-6928F05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6626" y="6261701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447E7-C77C-9B41-BCFE-C205CCFB9C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3904" y="2363456"/>
            <a:ext cx="426719" cy="2524474"/>
          </a:xfrm>
        </p:spPr>
        <p:txBody>
          <a:bodyPr vert="horz" lIns="91440" tIns="45720" rIns="0" bIns="45720" rtl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3.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0BE954-A5B4-C340-A04C-6609AF214D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73922" y="2363454"/>
            <a:ext cx="426720" cy="27078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03</a:t>
            </a: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17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62AB1-C524-354A-A76C-50CD1638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23" y="3142515"/>
            <a:ext cx="2714073" cy="757130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Content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4727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83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1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56964-96CE-17CB-6CE5-CD8FE20D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6840D-7F51-47E2-8EAC-13C32255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9A25FD-2D07-FA31-4767-FA68CED7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108826"/>
            <a:ext cx="11147425" cy="63788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Background</a:t>
            </a:r>
            <a:endParaRPr lang="en-US" sz="40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B4B7A6-62A9-A5BA-27C4-C51104F08CEB}"/>
              </a:ext>
            </a:extLst>
          </p:cNvPr>
          <p:cNvSpPr txBox="1">
            <a:spLocks/>
          </p:cNvSpPr>
          <p:nvPr/>
        </p:nvSpPr>
        <p:spPr>
          <a:xfrm>
            <a:off x="11271183" y="6489700"/>
            <a:ext cx="404879" cy="404254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00B1A9"/>
                </a:solidFill>
              </a:rPr>
              <a:t>Background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E47A7FA-8882-F96F-4D14-B1EF067A1BFF}"/>
              </a:ext>
            </a:extLst>
          </p:cNvPr>
          <p:cNvSpPr txBox="1">
            <a:spLocks/>
          </p:cNvSpPr>
          <p:nvPr/>
        </p:nvSpPr>
        <p:spPr>
          <a:xfrm>
            <a:off x="452438" y="2400298"/>
            <a:ext cx="2783918" cy="2266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Discussion with business and manual input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Eyeball data elements inside data standard</a:t>
            </a:r>
          </a:p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Compare with technical metadata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DA996-A32F-830B-32FF-8D2224F1D9C3}"/>
              </a:ext>
            </a:extLst>
          </p:cNvPr>
          <p:cNvSpPr txBox="1"/>
          <p:nvPr/>
        </p:nvSpPr>
        <p:spPr>
          <a:xfrm>
            <a:off x="4371975" y="5987018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/>
              <a:t>Sample of Data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58695-26A4-4D7A-F18A-59DA9BAA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990600"/>
            <a:ext cx="6829425" cy="4876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15400BB-8580-AC0B-1EC7-10E953E674AC}"/>
              </a:ext>
            </a:extLst>
          </p:cNvPr>
          <p:cNvSpPr/>
          <p:nvPr/>
        </p:nvSpPr>
        <p:spPr>
          <a:xfrm>
            <a:off x="4524375" y="2962275"/>
            <a:ext cx="1095375" cy="46672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FFB1E-4D9C-4B64-533E-4327B4A83FA9}"/>
              </a:ext>
            </a:extLst>
          </p:cNvPr>
          <p:cNvSpPr/>
          <p:nvPr/>
        </p:nvSpPr>
        <p:spPr>
          <a:xfrm>
            <a:off x="3705225" y="2962275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9" y="368300"/>
            <a:ext cx="2300286" cy="637880"/>
          </a:xfrm>
        </p:spPr>
        <p:txBody>
          <a:bodyPr anchor="t">
            <a:noAutofit/>
          </a:bodyPr>
          <a:lstStyle/>
          <a:p>
            <a:r>
              <a:rPr lang="en-US">
                <a:solidFill>
                  <a:srgbClr val="00B1A9"/>
                </a:solidFill>
              </a:rPr>
              <a:t>Background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D89D73-B90D-E5DA-F84A-E0FACE56F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979"/>
          <a:stretch/>
        </p:blipFill>
        <p:spPr>
          <a:xfrm>
            <a:off x="852975" y="1135562"/>
            <a:ext cx="5124450" cy="3914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0A1EE6-9A1D-9EF9-985E-302712DB6738}"/>
              </a:ext>
            </a:extLst>
          </p:cNvPr>
          <p:cNvSpPr txBox="1"/>
          <p:nvPr/>
        </p:nvSpPr>
        <p:spPr>
          <a:xfrm>
            <a:off x="528638" y="5851819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*data domain, data category is identified by discussion with business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DA996-A32F-830B-32FF-8D2224F1D9C3}"/>
              </a:ext>
            </a:extLst>
          </p:cNvPr>
          <p:cNvSpPr txBox="1"/>
          <p:nvPr/>
        </p:nvSpPr>
        <p:spPr>
          <a:xfrm>
            <a:off x="-142388" y="5125843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/>
              <a:t>Data Standard (Data Domain &amp; Data Group)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80FC4C-ED8E-3660-E704-C729657F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23"/>
          <a:stretch/>
        </p:blipFill>
        <p:spPr>
          <a:xfrm>
            <a:off x="6072169" y="1130532"/>
            <a:ext cx="5379659" cy="37003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DCC999-859B-774A-B8C1-43D01F39750B}"/>
              </a:ext>
            </a:extLst>
          </p:cNvPr>
          <p:cNvSpPr txBox="1"/>
          <p:nvPr/>
        </p:nvSpPr>
        <p:spPr>
          <a:xfrm>
            <a:off x="4854503" y="4918849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/>
              <a:t>Data standard (Data Entity &amp; Data Element)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22D7F1-F210-5512-F7BF-1F6667E7F8F5}"/>
              </a:ext>
            </a:extLst>
          </p:cNvPr>
          <p:cNvSpPr/>
          <p:nvPr/>
        </p:nvSpPr>
        <p:spPr>
          <a:xfrm>
            <a:off x="7765979" y="3443555"/>
            <a:ext cx="2381250" cy="12968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0F0AC06-5979-383C-7E54-10E294E3154C}"/>
              </a:ext>
            </a:extLst>
          </p:cNvPr>
          <p:cNvSpPr/>
          <p:nvPr/>
        </p:nvSpPr>
        <p:spPr>
          <a:xfrm rot="10800000">
            <a:off x="10683803" y="3798725"/>
            <a:ext cx="1285875" cy="781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D0AEC4-097F-4637-9120-0EC8DD9A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155EE9-87F0-B9B4-5BFF-5B19801C1F30}"/>
              </a:ext>
            </a:extLst>
          </p:cNvPr>
          <p:cNvSpPr/>
          <p:nvPr/>
        </p:nvSpPr>
        <p:spPr>
          <a:xfrm>
            <a:off x="6827190" y="3195262"/>
            <a:ext cx="4222679" cy="3226085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0EEE1-EC2A-28EF-AE91-9C97F5EE7CCD}"/>
              </a:ext>
            </a:extLst>
          </p:cNvPr>
          <p:cNvSpPr/>
          <p:nvPr/>
        </p:nvSpPr>
        <p:spPr>
          <a:xfrm>
            <a:off x="9128601" y="1705509"/>
            <a:ext cx="2589088" cy="2979506"/>
          </a:xfrm>
          <a:prstGeom prst="rect">
            <a:avLst/>
          </a:prstGeom>
          <a:solidFill>
            <a:srgbClr val="FDB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data flow&#10;&#10;Description automatically generated">
            <a:extLst>
              <a:ext uri="{FF2B5EF4-FFF2-40B4-BE49-F238E27FC236}">
                <a16:creationId xmlns:a16="http://schemas.microsoft.com/office/drawing/2014/main" id="{DFCEFCB7-DB10-9ADF-8650-C11B214D7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18" y="68262"/>
            <a:ext cx="9335382" cy="672147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5A63E5-22B7-31B7-D8A9-8F40A9A4387A}"/>
              </a:ext>
            </a:extLst>
          </p:cNvPr>
          <p:cNvSpPr txBox="1"/>
          <p:nvPr/>
        </p:nvSpPr>
        <p:spPr>
          <a:xfrm>
            <a:off x="10657147" y="1736331"/>
            <a:ext cx="1658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Pain Point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ACFA1-6704-BC3A-5DD5-A779EFD7B69F}"/>
              </a:ext>
            </a:extLst>
          </p:cNvPr>
          <p:cNvSpPr txBox="1"/>
          <p:nvPr/>
        </p:nvSpPr>
        <p:spPr>
          <a:xfrm>
            <a:off x="9858898" y="6020879"/>
            <a:ext cx="1658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Pain Point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E0D4-ACF9-18A2-6C24-F401045BF7C6}"/>
              </a:ext>
            </a:extLst>
          </p:cNvPr>
          <p:cNvSpPr/>
          <p:nvPr/>
        </p:nvSpPr>
        <p:spPr>
          <a:xfrm>
            <a:off x="102741" y="0"/>
            <a:ext cx="1458931" cy="6858000"/>
          </a:xfrm>
          <a:prstGeom prst="rect">
            <a:avLst/>
          </a:prstGeom>
          <a:solidFill>
            <a:srgbClr val="2041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CDE </a:t>
            </a:r>
          </a:p>
          <a:p>
            <a:pPr algn="ctr"/>
            <a:r>
              <a:rPr lang="en-US"/>
              <a:t>Classification</a:t>
            </a:r>
          </a:p>
          <a:p>
            <a:pPr algn="ctr"/>
            <a:r>
              <a:rPr lang="en-US"/>
              <a:t>Process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043591D-2550-75E0-4B10-668A4310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BA934A-2DEA-F452-3AC5-6F450633F373}"/>
              </a:ext>
            </a:extLst>
          </p:cNvPr>
          <p:cNvSpPr/>
          <p:nvPr/>
        </p:nvSpPr>
        <p:spPr>
          <a:xfrm>
            <a:off x="646403" y="3964170"/>
            <a:ext cx="11016957" cy="2297204"/>
          </a:xfrm>
          <a:prstGeom prst="rect">
            <a:avLst/>
          </a:prstGeom>
          <a:solidFill>
            <a:srgbClr val="00A1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A558B-BD82-0E4C-089D-7086847A65D9}"/>
              </a:ext>
            </a:extLst>
          </p:cNvPr>
          <p:cNvSpPr/>
          <p:nvPr/>
        </p:nvSpPr>
        <p:spPr>
          <a:xfrm>
            <a:off x="646404" y="1006180"/>
            <a:ext cx="11016957" cy="2210008"/>
          </a:xfrm>
          <a:prstGeom prst="rect">
            <a:avLst/>
          </a:prstGeom>
          <a:solidFill>
            <a:srgbClr val="FDB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3685553" cy="63788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00B1A9"/>
                </a:solidFill>
              </a:rPr>
              <a:t>Business Pain Points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87926288-02F6-3334-BF33-B98CA10D36FF}"/>
              </a:ext>
            </a:extLst>
          </p:cNvPr>
          <p:cNvSpPr txBox="1">
            <a:spLocks/>
          </p:cNvSpPr>
          <p:nvPr/>
        </p:nvSpPr>
        <p:spPr>
          <a:xfrm>
            <a:off x="4745773" y="1900233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Guesses / estimation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FCC50D9-325B-DAD2-3D4D-8A72CACDE34C}"/>
              </a:ext>
            </a:extLst>
          </p:cNvPr>
          <p:cNvSpPr txBox="1">
            <a:spLocks/>
          </p:cNvSpPr>
          <p:nvPr/>
        </p:nvSpPr>
        <p:spPr>
          <a:xfrm>
            <a:off x="894336" y="4594236"/>
            <a:ext cx="2783918" cy="689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High volume of attributes for manual matching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A3DC20-E4C7-8BB0-19B5-D8EA46BD5340}"/>
              </a:ext>
            </a:extLst>
          </p:cNvPr>
          <p:cNvSpPr txBox="1">
            <a:spLocks/>
          </p:cNvSpPr>
          <p:nvPr/>
        </p:nvSpPr>
        <p:spPr>
          <a:xfrm>
            <a:off x="4745773" y="4667934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Takes a lot of time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C2E4800-FFF4-48CC-6156-5DD0108A6FD8}"/>
              </a:ext>
            </a:extLst>
          </p:cNvPr>
          <p:cNvSpPr txBox="1">
            <a:spLocks/>
          </p:cNvSpPr>
          <p:nvPr/>
        </p:nvSpPr>
        <p:spPr>
          <a:xfrm>
            <a:off x="829483" y="1712994"/>
            <a:ext cx="2783918" cy="856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Attributes in short form  &amp; hard to match in data standard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 algn="ctr" defTabSz="1207008">
              <a:spcBef>
                <a:spcPts val="1320"/>
              </a:spcBef>
              <a:buNone/>
            </a:pP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51EC4E1-9381-FE16-461A-6112772D95E5}"/>
              </a:ext>
            </a:extLst>
          </p:cNvPr>
          <p:cNvSpPr txBox="1">
            <a:spLocks/>
          </p:cNvSpPr>
          <p:nvPr/>
        </p:nvSpPr>
        <p:spPr>
          <a:xfrm>
            <a:off x="8498740" y="1605275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Inaccuracy of identifying matching data element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6574CF9-7DA9-D588-0BDF-9D2FBE35534D}"/>
              </a:ext>
            </a:extLst>
          </p:cNvPr>
          <p:cNvSpPr txBox="1">
            <a:spLocks/>
          </p:cNvSpPr>
          <p:nvPr/>
        </p:nvSpPr>
        <p:spPr>
          <a:xfrm>
            <a:off x="8498740" y="4681590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Inefficiency of classifying critical data elements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9D0F6AB-A41F-5FA6-0DE2-38248A5B1B79}"/>
              </a:ext>
            </a:extLst>
          </p:cNvPr>
          <p:cNvSpPr/>
          <p:nvPr/>
        </p:nvSpPr>
        <p:spPr>
          <a:xfrm>
            <a:off x="3828268" y="1946264"/>
            <a:ext cx="971208" cy="285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0027C5B-AA07-E20E-4052-E9FA7C160000}"/>
              </a:ext>
            </a:extLst>
          </p:cNvPr>
          <p:cNvSpPr/>
          <p:nvPr/>
        </p:nvSpPr>
        <p:spPr>
          <a:xfrm>
            <a:off x="7529691" y="1943646"/>
            <a:ext cx="971208" cy="285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EF85385-32FA-57C8-296C-B0F0B0D3B4D0}"/>
              </a:ext>
            </a:extLst>
          </p:cNvPr>
          <p:cNvSpPr/>
          <p:nvPr/>
        </p:nvSpPr>
        <p:spPr>
          <a:xfrm>
            <a:off x="7473821" y="4667934"/>
            <a:ext cx="971208" cy="285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120131C-B9DA-51D2-56EF-F2E35BB4E17D}"/>
              </a:ext>
            </a:extLst>
          </p:cNvPr>
          <p:cNvSpPr/>
          <p:nvPr/>
        </p:nvSpPr>
        <p:spPr>
          <a:xfrm>
            <a:off x="4040814" y="4667934"/>
            <a:ext cx="971208" cy="285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2BD25BB-9049-7EEC-88D6-B6139AF2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562" y="6261374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FA41B6E4-4EEE-D1BF-312A-ECCA39BE606F}"/>
              </a:ext>
            </a:extLst>
          </p:cNvPr>
          <p:cNvSpPr txBox="1">
            <a:spLocks/>
          </p:cNvSpPr>
          <p:nvPr/>
        </p:nvSpPr>
        <p:spPr>
          <a:xfrm>
            <a:off x="8498740" y="3349476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Prone to Human error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4254DF-A4C6-196B-7964-82B212A55BB7}"/>
              </a:ext>
            </a:extLst>
          </p:cNvPr>
          <p:cNvSpPr/>
          <p:nvPr/>
        </p:nvSpPr>
        <p:spPr>
          <a:xfrm rot="5400000">
            <a:off x="9474541" y="2513291"/>
            <a:ext cx="731493" cy="332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95F7F5-9B3F-3E63-D1C1-D75E6A76F59F}"/>
              </a:ext>
            </a:extLst>
          </p:cNvPr>
          <p:cNvSpPr/>
          <p:nvPr/>
        </p:nvSpPr>
        <p:spPr>
          <a:xfrm rot="16200000">
            <a:off x="9474541" y="3943158"/>
            <a:ext cx="731493" cy="332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BB0F-85E7-6E1B-C64F-5D28E423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17" y="2633174"/>
            <a:ext cx="13906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CD8B6-A8FD-04EF-A1E6-03449BB1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45" y="5283427"/>
            <a:ext cx="2324100" cy="5143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F7549B3-8738-1967-C52F-65E8F2C366A3}"/>
              </a:ext>
            </a:extLst>
          </p:cNvPr>
          <p:cNvSpPr/>
          <p:nvPr/>
        </p:nvSpPr>
        <p:spPr>
          <a:xfrm>
            <a:off x="1407560" y="5309581"/>
            <a:ext cx="400692" cy="84463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D9DBD-54AD-1DBE-91B7-9D9A2086FFFE}"/>
              </a:ext>
            </a:extLst>
          </p:cNvPr>
          <p:cNvSpPr txBox="1"/>
          <p:nvPr/>
        </p:nvSpPr>
        <p:spPr>
          <a:xfrm>
            <a:off x="756284" y="4064975"/>
            <a:ext cx="71151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/>
              <a:t>Pain Point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8F874-3181-6BC0-F792-E6F0BB161589}"/>
              </a:ext>
            </a:extLst>
          </p:cNvPr>
          <p:cNvSpPr txBox="1"/>
          <p:nvPr/>
        </p:nvSpPr>
        <p:spPr>
          <a:xfrm>
            <a:off x="756284" y="1135981"/>
            <a:ext cx="16581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/>
              <a:t>Pain Point 1</a:t>
            </a:r>
          </a:p>
        </p:txBody>
      </p:sp>
    </p:spTree>
    <p:extLst>
      <p:ext uri="{BB962C8B-B14F-4D97-AF65-F5344CB8AC3E}">
        <p14:creationId xmlns:p14="http://schemas.microsoft.com/office/powerpoint/2010/main" val="358418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EE778-0584-6F41-B682-0E4E9488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6127AF-835F-1449-82FA-7ECACA2C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686267"/>
            <a:ext cx="11147425" cy="6378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1A9"/>
                </a:solidFill>
              </a:rPr>
              <a:t>Objectives</a:t>
            </a:r>
            <a:br>
              <a:rPr lang="en-US" dirty="0">
                <a:solidFill>
                  <a:srgbClr val="00B1A9"/>
                </a:solidFill>
              </a:rPr>
            </a:br>
            <a:endParaRPr lang="en-US" dirty="0">
              <a:solidFill>
                <a:srgbClr val="00B1A9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3C4E1ED-FA49-29E8-F628-D6F88FF438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098242"/>
              </p:ext>
            </p:extLst>
          </p:nvPr>
        </p:nvGraphicFramePr>
        <p:xfrm>
          <a:off x="528637" y="1746607"/>
          <a:ext cx="10536629" cy="366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E5343E4-7383-7993-C2E4-F50A4A355EF0}"/>
              </a:ext>
            </a:extLst>
          </p:cNvPr>
          <p:cNvSpPr txBox="1">
            <a:spLocks/>
          </p:cNvSpPr>
          <p:nvPr/>
        </p:nvSpPr>
        <p:spPr>
          <a:xfrm>
            <a:off x="929475" y="2644937"/>
            <a:ext cx="56160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50AF2C7-7309-35CF-35B9-634918A9378C}"/>
              </a:ext>
            </a:extLst>
          </p:cNvPr>
          <p:cNvSpPr txBox="1">
            <a:spLocks/>
          </p:cNvSpPr>
          <p:nvPr/>
        </p:nvSpPr>
        <p:spPr>
          <a:xfrm>
            <a:off x="929475" y="4177385"/>
            <a:ext cx="56160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4022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C8552-EE7B-E60A-EDCD-E20C7C41286A}"/>
              </a:ext>
            </a:extLst>
          </p:cNvPr>
          <p:cNvSpPr txBox="1">
            <a:spLocks/>
          </p:cNvSpPr>
          <p:nvPr/>
        </p:nvSpPr>
        <p:spPr>
          <a:xfrm>
            <a:off x="4953001" y="286047"/>
            <a:ext cx="2566987" cy="63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7321B-20A1-8A37-B2DF-655E0A91D5D0}"/>
              </a:ext>
            </a:extLst>
          </p:cNvPr>
          <p:cNvSpPr/>
          <p:nvPr/>
        </p:nvSpPr>
        <p:spPr>
          <a:xfrm>
            <a:off x="852489" y="2487439"/>
            <a:ext cx="2309812" cy="34847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Technical metadata/ List of attributes regarding data elements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DD80D-000E-5354-9E80-DD4C31C451EE}"/>
              </a:ext>
            </a:extLst>
          </p:cNvPr>
          <p:cNvSpPr/>
          <p:nvPr/>
        </p:nvSpPr>
        <p:spPr>
          <a:xfrm>
            <a:off x="5081589" y="2487439"/>
            <a:ext cx="2309812" cy="34847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Recommendation system (NLP/Cosine Similarity/OpenAI)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04EE6-1FA8-EE3E-9990-0889550DF9CA}"/>
              </a:ext>
            </a:extLst>
          </p:cNvPr>
          <p:cNvSpPr/>
          <p:nvPr/>
        </p:nvSpPr>
        <p:spPr>
          <a:xfrm>
            <a:off x="9086852" y="2487439"/>
            <a:ext cx="2309812" cy="34847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of compiled data standards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B42C2-0EB4-C208-5117-5A4165241A5A}"/>
              </a:ext>
            </a:extLst>
          </p:cNvPr>
          <p:cNvSpPr/>
          <p:nvPr/>
        </p:nvSpPr>
        <p:spPr>
          <a:xfrm>
            <a:off x="852489" y="1334915"/>
            <a:ext cx="2309812" cy="7415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Dictionary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3FDE5-282A-9D1F-94EE-49A8491F6544}"/>
              </a:ext>
            </a:extLst>
          </p:cNvPr>
          <p:cNvSpPr/>
          <p:nvPr/>
        </p:nvSpPr>
        <p:spPr>
          <a:xfrm>
            <a:off x="5081589" y="1334915"/>
            <a:ext cx="2309812" cy="7415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9E65B-03C6-6318-0FDD-2BAE5F2F4BDB}"/>
              </a:ext>
            </a:extLst>
          </p:cNvPr>
          <p:cNvSpPr/>
          <p:nvPr/>
        </p:nvSpPr>
        <p:spPr>
          <a:xfrm>
            <a:off x="9086852" y="1335623"/>
            <a:ext cx="2309812" cy="7415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Standard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C9EAE-D887-9195-918B-CBA6E4840D1D}"/>
              </a:ext>
            </a:extLst>
          </p:cNvPr>
          <p:cNvCxnSpPr>
            <a:cxnSpLocks/>
          </p:cNvCxnSpPr>
          <p:nvPr/>
        </p:nvCxnSpPr>
        <p:spPr>
          <a:xfrm>
            <a:off x="3162301" y="3152775"/>
            <a:ext cx="191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53CEE4-8689-8A7C-1229-1FBE47D5D97F}"/>
              </a:ext>
            </a:extLst>
          </p:cNvPr>
          <p:cNvCxnSpPr>
            <a:cxnSpLocks/>
          </p:cNvCxnSpPr>
          <p:nvPr/>
        </p:nvCxnSpPr>
        <p:spPr>
          <a:xfrm>
            <a:off x="7391401" y="3152775"/>
            <a:ext cx="169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C3AFD-AE99-B4BA-A7CB-A2609702CBEB}"/>
              </a:ext>
            </a:extLst>
          </p:cNvPr>
          <p:cNvCxnSpPr>
            <a:cxnSpLocks/>
          </p:cNvCxnSpPr>
          <p:nvPr/>
        </p:nvCxnSpPr>
        <p:spPr>
          <a:xfrm flipH="1">
            <a:off x="7391401" y="5010150"/>
            <a:ext cx="1828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852E4-B6F3-25B7-D6FE-D18F529B4A86}"/>
              </a:ext>
            </a:extLst>
          </p:cNvPr>
          <p:cNvCxnSpPr>
            <a:cxnSpLocks/>
          </p:cNvCxnSpPr>
          <p:nvPr/>
        </p:nvCxnSpPr>
        <p:spPr>
          <a:xfrm flipH="1">
            <a:off x="3162301" y="5010150"/>
            <a:ext cx="191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">
            <a:extLst>
              <a:ext uri="{FF2B5EF4-FFF2-40B4-BE49-F238E27FC236}">
                <a16:creationId xmlns:a16="http://schemas.microsoft.com/office/drawing/2014/main" id="{F5A9621A-BF72-B1B8-DC6F-DA64655FA995}"/>
              </a:ext>
            </a:extLst>
          </p:cNvPr>
          <p:cNvSpPr txBox="1"/>
          <p:nvPr/>
        </p:nvSpPr>
        <p:spPr>
          <a:xfrm>
            <a:off x="3162301" y="2076452"/>
            <a:ext cx="1919288" cy="10763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Pass necessary attributes regarding a data element as input</a:t>
            </a: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69FD7657-F7C4-8C98-38A5-3D5C9B1B76FC}"/>
              </a:ext>
            </a:extLst>
          </p:cNvPr>
          <p:cNvSpPr txBox="1"/>
          <p:nvPr/>
        </p:nvSpPr>
        <p:spPr>
          <a:xfrm>
            <a:off x="7455694" y="1999543"/>
            <a:ext cx="1566863" cy="10763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  <a:t>Search data elements that are similar to input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98953B4F-958C-7227-D485-ACFE35B360AB}"/>
              </a:ext>
            </a:extLst>
          </p:cNvPr>
          <p:cNvSpPr txBox="1"/>
          <p:nvPr/>
        </p:nvSpPr>
        <p:spPr>
          <a:xfrm>
            <a:off x="3162301" y="5010150"/>
            <a:ext cx="1919288" cy="10763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Provide a list of recommendation as output</a:t>
            </a: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71FE5C6D-DD87-D9C4-BCFB-724880D3E346}"/>
              </a:ext>
            </a:extLst>
          </p:cNvPr>
          <p:cNvSpPr txBox="1"/>
          <p:nvPr/>
        </p:nvSpPr>
        <p:spPr>
          <a:xfrm>
            <a:off x="7455694" y="5010150"/>
            <a:ext cx="1566863" cy="10763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Passes a rows of data elements that matches/ similar to input</a:t>
            </a: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491BFEB-C7DB-D726-2D5D-5CC8667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1559" y="6484271"/>
            <a:ext cx="414504" cy="348775"/>
          </a:xfrm>
        </p:spPr>
        <p:txBody>
          <a:bodyPr/>
          <a:lstStyle/>
          <a:p>
            <a:fld id="{F595E21E-DEBA-8F42-9C16-77733D7267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5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 Screen Size - Energy Asia Slide Removal.pptx" id="{BC832907-8696-4695-9762-546FA9A6D965}" vid="{CE4B033B-CEEF-4B3C-A27B-76ED7B568C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FEE2269A7724594CE5B30C6B2C5B5" ma:contentTypeVersion="16" ma:contentTypeDescription="Create a new document." ma:contentTypeScope="" ma:versionID="a9303cd8ba96db3d2616634d7028dbf6">
  <xsd:schema xmlns:xsd="http://www.w3.org/2001/XMLSchema" xmlns:xs="http://www.w3.org/2001/XMLSchema" xmlns:p="http://schemas.microsoft.com/office/2006/metadata/properties" xmlns:ns3="9f82e50f-617f-4c93-b1be-e41a3c2b4735" xmlns:ns4="e0cbddd7-a4c2-4242-b0b3-5a070153dd06" targetNamespace="http://schemas.microsoft.com/office/2006/metadata/properties" ma:root="true" ma:fieldsID="064b71713e8a0d9b283329b907a6b046" ns3:_="" ns4:_="">
    <xsd:import namespace="9f82e50f-617f-4c93-b1be-e41a3c2b4735"/>
    <xsd:import namespace="e0cbddd7-a4c2-4242-b0b3-5a070153dd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e50f-617f-4c93-b1be-e41a3c2b47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bddd7-a4c2-4242-b0b3-5a070153d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cbddd7-a4c2-4242-b0b3-5a070153dd06" xsi:nil="true"/>
  </documentManagement>
</p:properties>
</file>

<file path=customXml/itemProps1.xml><?xml version="1.0" encoding="utf-8"?>
<ds:datastoreItem xmlns:ds="http://schemas.openxmlformats.org/officeDocument/2006/customXml" ds:itemID="{85BA1633-A6FC-4557-9FB1-999FF6A8EC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1FE03B-2698-48AD-B685-DE5F4D3A7F17}">
  <ds:schemaRefs>
    <ds:schemaRef ds:uri="9f82e50f-617f-4c93-b1be-e41a3c2b4735"/>
    <ds:schemaRef ds:uri="e0cbddd7-a4c2-4242-b0b3-5a070153dd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15672B7-2EAA-4BB9-BF5E-DFAEC8EC7A5B}">
  <ds:schemaRefs>
    <ds:schemaRef ds:uri="9f82e50f-617f-4c93-b1be-e41a3c2b4735"/>
    <ds:schemaRef ds:uri="e0cbddd7-a4c2-4242-b0b3-5a070153dd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467</TotalTime>
  <Words>545</Words>
  <Application>Microsoft Office PowerPoint</Application>
  <PresentationFormat>Widescreen</PresentationFormat>
  <Paragraphs>134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Museo Sans 300</vt:lpstr>
      <vt:lpstr>Nunito</vt:lpstr>
      <vt:lpstr>Verdana</vt:lpstr>
      <vt:lpstr>Office Theme</vt:lpstr>
      <vt:lpstr>CDE Advisor Presentation</vt:lpstr>
      <vt:lpstr>Content Overview</vt:lpstr>
      <vt:lpstr>Background</vt:lpstr>
      <vt:lpstr>Background</vt:lpstr>
      <vt:lpstr>Background</vt:lpstr>
      <vt:lpstr>PowerPoint Presentation</vt:lpstr>
      <vt:lpstr>Business Pain Points</vt:lpstr>
      <vt:lpstr>Objectives </vt:lpstr>
      <vt:lpstr>PowerPoint Presentation</vt:lpstr>
      <vt:lpstr>Model</vt:lpstr>
      <vt:lpstr>PowerPoint Presentation</vt:lpstr>
      <vt:lpstr>PowerPoint Presentation</vt:lpstr>
      <vt:lpstr>PowerPoint Presentation</vt:lpstr>
      <vt:lpstr>Optimization 1 - Added Justification</vt:lpstr>
      <vt:lpstr>Optimization 2 – Batch processing (parallel processing)</vt:lpstr>
      <vt:lpstr>Optimization 3 – Provide Definitions &amp; Context</vt:lpstr>
      <vt:lpstr>Conclusion</vt:lpstr>
      <vt:lpstr>Challenge 1 – Token Limit</vt:lpstr>
      <vt:lpstr>Challenge 2 – local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CDE Classification</dc:title>
  <dc:creator>M Zarif Wafiy (ED-DEL/DIGITAL)</dc:creator>
  <cp:lastModifiedBy>M Zarif Wafiy (ED-DEL/DIGITAL)</cp:lastModifiedBy>
  <cp:revision>1</cp:revision>
  <dcterms:created xsi:type="dcterms:W3CDTF">2023-10-03T01:40:47Z</dcterms:created>
  <dcterms:modified xsi:type="dcterms:W3CDTF">2024-01-17T09:53:49Z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03ad7b2-93d4-41e9-a098-b1febc82f3d0_Enabled">
    <vt:lpwstr>true</vt:lpwstr>
  </property>
  <property fmtid="{D5CDD505-2E9C-101B-9397-08002B2CF9AE}" pid="3" name="MSIP_Label_c03ad7b2-93d4-41e9-a098-b1febc82f3d0_SetDate">
    <vt:lpwstr>2022-09-05T02:12:21Z</vt:lpwstr>
  </property>
  <property fmtid="{D5CDD505-2E9C-101B-9397-08002B2CF9AE}" pid="4" name="MSIP_Label_c03ad7b2-93d4-41e9-a098-b1febc82f3d0_Method">
    <vt:lpwstr>Standard</vt:lpwstr>
  </property>
  <property fmtid="{D5CDD505-2E9C-101B-9397-08002B2CF9AE}" pid="5" name="MSIP_Label_c03ad7b2-93d4-41e9-a098-b1febc82f3d0_Name">
    <vt:lpwstr>c03ad7b2-93d4-41e9-a098-b1febc82f3d0</vt:lpwstr>
  </property>
  <property fmtid="{D5CDD505-2E9C-101B-9397-08002B2CF9AE}" pid="6" name="MSIP_Label_c03ad7b2-93d4-41e9-a098-b1febc82f3d0_SiteId">
    <vt:lpwstr>3b2e8941-7948-4131-978a-b2dfc7295091</vt:lpwstr>
  </property>
  <property fmtid="{D5CDD505-2E9C-101B-9397-08002B2CF9AE}" pid="7" name="MSIP_Label_c03ad7b2-93d4-41e9-a098-b1febc82f3d0_ActionId">
    <vt:lpwstr>0254767d-c643-4a20-83f2-118038307151</vt:lpwstr>
  </property>
  <property fmtid="{D5CDD505-2E9C-101B-9397-08002B2CF9AE}" pid="8" name="MSIP_Label_c03ad7b2-93d4-41e9-a098-b1febc82f3d0_ContentBits">
    <vt:lpwstr>1</vt:lpwstr>
  </property>
  <property fmtid="{D5CDD505-2E9C-101B-9397-08002B2CF9AE}" pid="9" name="ContentTypeId">
    <vt:lpwstr>0x010100872FEE2269A7724594CE5B30C6B2C5B5</vt:lpwstr>
  </property>
</Properties>
</file>