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</p:sldMasterIdLst>
  <p:notesMasterIdLst>
    <p:notesMasterId r:id="rId20"/>
  </p:notesMasterIdLst>
  <p:sldIdLst>
    <p:sldId id="302" r:id="rId6"/>
    <p:sldId id="2147479931" r:id="rId7"/>
    <p:sldId id="2147479923" r:id="rId8"/>
    <p:sldId id="2147479924" r:id="rId9"/>
    <p:sldId id="2147479925" r:id="rId10"/>
    <p:sldId id="2147479926" r:id="rId11"/>
    <p:sldId id="2147479928" r:id="rId12"/>
    <p:sldId id="2147479927" r:id="rId13"/>
    <p:sldId id="2147479933" r:id="rId14"/>
    <p:sldId id="2147479934" r:id="rId15"/>
    <p:sldId id="2147479929" r:id="rId16"/>
    <p:sldId id="2147479930" r:id="rId17"/>
    <p:sldId id="2147479935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19A"/>
    <a:srgbClr val="BFD730"/>
    <a:srgbClr val="FDB924"/>
    <a:srgbClr val="763F98"/>
    <a:srgbClr val="00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18265-F5D2-4795-8A85-147BE97B95FC}" v="13" dt="2024-01-17T03:30:20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Zarif Wafiy (ED-DEL/DIGITAL)" userId="2504ba28-896b-48cf-b393-7b1099b7b531" providerId="ADAL" clId="{75818265-F5D2-4795-8A85-147BE97B95FC}"/>
    <pc:docChg chg="undo custSel addSld delSld modSld sldOrd addMainMaster">
      <pc:chgData name="M Zarif Wafiy (ED-DEL/DIGITAL)" userId="2504ba28-896b-48cf-b393-7b1099b7b531" providerId="ADAL" clId="{75818265-F5D2-4795-8A85-147BE97B95FC}" dt="2024-01-17T03:40:58.446" v="1150"/>
      <pc:docMkLst>
        <pc:docMk/>
      </pc:docMkLst>
      <pc:sldChg chg="modSp mod ord">
        <pc:chgData name="M Zarif Wafiy (ED-DEL/DIGITAL)" userId="2504ba28-896b-48cf-b393-7b1099b7b531" providerId="ADAL" clId="{75818265-F5D2-4795-8A85-147BE97B95FC}" dt="2024-01-17T03:02:25.891" v="140"/>
        <pc:sldMkLst>
          <pc:docMk/>
          <pc:sldMk cId="234300228" sldId="302"/>
        </pc:sldMkLst>
        <pc:spChg chg="mod">
          <ac:chgData name="M Zarif Wafiy (ED-DEL/DIGITAL)" userId="2504ba28-896b-48cf-b393-7b1099b7b531" providerId="ADAL" clId="{75818265-F5D2-4795-8A85-147BE97B95FC}" dt="2024-01-17T03:01:11.270" v="111" actId="20577"/>
          <ac:spMkLst>
            <pc:docMk/>
            <pc:sldMk cId="234300228" sldId="302"/>
            <ac:spMk id="3" creationId="{5758101D-3F77-5643-91AE-460B6E41963E}"/>
          </ac:spMkLst>
        </pc:spChg>
        <pc:spChg chg="mod">
          <ac:chgData name="M Zarif Wafiy (ED-DEL/DIGITAL)" userId="2504ba28-896b-48cf-b393-7b1099b7b531" providerId="ADAL" clId="{75818265-F5D2-4795-8A85-147BE97B95FC}" dt="2024-01-17T03:01:15.479" v="126" actId="20577"/>
          <ac:spMkLst>
            <pc:docMk/>
            <pc:sldMk cId="234300228" sldId="302"/>
            <ac:spMk id="4" creationId="{C8E52C65-E3C6-F241-A182-0F2553B6C979}"/>
          </ac:spMkLst>
        </pc:spChg>
        <pc:spChg chg="mod">
          <ac:chgData name="M Zarif Wafiy (ED-DEL/DIGITAL)" userId="2504ba28-896b-48cf-b393-7b1099b7b531" providerId="ADAL" clId="{75818265-F5D2-4795-8A85-147BE97B95FC}" dt="2024-01-17T03:01:26.759" v="138" actId="20577"/>
          <ac:spMkLst>
            <pc:docMk/>
            <pc:sldMk cId="234300228" sldId="302"/>
            <ac:spMk id="5" creationId="{0B8ED2FB-4835-1C43-A0F7-EDA0EF37FE18}"/>
          </ac:spMkLst>
        </pc:spChg>
      </pc:sldChg>
      <pc:sldChg chg="add del setBg">
        <pc:chgData name="M Zarif Wafiy (ED-DEL/DIGITAL)" userId="2504ba28-896b-48cf-b393-7b1099b7b531" providerId="ADAL" clId="{75818265-F5D2-4795-8A85-147BE97B95FC}" dt="2024-01-17T02:59:58.757" v="43" actId="47"/>
        <pc:sldMkLst>
          <pc:docMk/>
          <pc:sldMk cId="251959480" sldId="2147479919"/>
        </pc:sldMkLst>
      </pc:sldChg>
      <pc:sldChg chg="modSp mod">
        <pc:chgData name="M Zarif Wafiy (ED-DEL/DIGITAL)" userId="2504ba28-896b-48cf-b393-7b1099b7b531" providerId="ADAL" clId="{75818265-F5D2-4795-8A85-147BE97B95FC}" dt="2024-01-17T03:40:39.911" v="1143" actId="20577"/>
        <pc:sldMkLst>
          <pc:docMk/>
          <pc:sldMk cId="2974106006" sldId="2147479923"/>
        </pc:sldMkLst>
        <pc:spChg chg="mod">
          <ac:chgData name="M Zarif Wafiy (ED-DEL/DIGITAL)" userId="2504ba28-896b-48cf-b393-7b1099b7b531" providerId="ADAL" clId="{75818265-F5D2-4795-8A85-147BE97B95FC}" dt="2024-01-17T03:40:39.911" v="1143" actId="20577"/>
          <ac:spMkLst>
            <pc:docMk/>
            <pc:sldMk cId="2974106006" sldId="2147479923"/>
            <ac:spMk id="4" creationId="{02AF33AF-F2C1-E548-B72A-F49E1AC01700}"/>
          </ac:spMkLst>
        </pc:spChg>
        <pc:spChg chg="mod">
          <ac:chgData name="M Zarif Wafiy (ED-DEL/DIGITAL)" userId="2504ba28-896b-48cf-b393-7b1099b7b531" providerId="ADAL" clId="{75818265-F5D2-4795-8A85-147BE97B95FC}" dt="2024-01-17T03:00:48.133" v="79" actId="113"/>
          <ac:spMkLst>
            <pc:docMk/>
            <pc:sldMk cId="2974106006" sldId="2147479923"/>
            <ac:spMk id="34" creationId="{9A91B53D-91D3-3B11-E022-2586BA916673}"/>
          </ac:spMkLst>
        </pc:spChg>
      </pc:sldChg>
      <pc:sldChg chg="modSp mod">
        <pc:chgData name="M Zarif Wafiy (ED-DEL/DIGITAL)" userId="2504ba28-896b-48cf-b393-7b1099b7b531" providerId="ADAL" clId="{75818265-F5D2-4795-8A85-147BE97B95FC}" dt="2024-01-17T03:40:44.427" v="1144"/>
        <pc:sldMkLst>
          <pc:docMk/>
          <pc:sldMk cId="822760634" sldId="2147479924"/>
        </pc:sldMkLst>
        <pc:spChg chg="mod">
          <ac:chgData name="M Zarif Wafiy (ED-DEL/DIGITAL)" userId="2504ba28-896b-48cf-b393-7b1099b7b531" providerId="ADAL" clId="{75818265-F5D2-4795-8A85-147BE97B95FC}" dt="2024-01-17T03:40:44.427" v="1144"/>
          <ac:spMkLst>
            <pc:docMk/>
            <pc:sldMk cId="822760634" sldId="2147479924"/>
            <ac:spMk id="4" creationId="{02AF33AF-F2C1-E548-B72A-F49E1AC01700}"/>
          </ac:spMkLst>
        </pc:spChg>
        <pc:spChg chg="mod">
          <ac:chgData name="M Zarif Wafiy (ED-DEL/DIGITAL)" userId="2504ba28-896b-48cf-b393-7b1099b7b531" providerId="ADAL" clId="{75818265-F5D2-4795-8A85-147BE97B95FC}" dt="2024-01-17T03:05:40.392" v="146" actId="113"/>
          <ac:spMkLst>
            <pc:docMk/>
            <pc:sldMk cId="822760634" sldId="2147479924"/>
            <ac:spMk id="22" creationId="{A45EA786-2D33-E896-DA88-BB0B8AD1CE4B}"/>
          </ac:spMkLst>
        </pc:spChg>
      </pc:sldChg>
      <pc:sldChg chg="addSp delSp modSp mod">
        <pc:chgData name="M Zarif Wafiy (ED-DEL/DIGITAL)" userId="2504ba28-896b-48cf-b393-7b1099b7b531" providerId="ADAL" clId="{75818265-F5D2-4795-8A85-147BE97B95FC}" dt="2024-01-17T03:40:46.593" v="1145"/>
        <pc:sldMkLst>
          <pc:docMk/>
          <pc:sldMk cId="3456705197" sldId="2147479925"/>
        </pc:sldMkLst>
        <pc:spChg chg="mod">
          <ac:chgData name="M Zarif Wafiy (ED-DEL/DIGITAL)" userId="2504ba28-896b-48cf-b393-7b1099b7b531" providerId="ADAL" clId="{75818265-F5D2-4795-8A85-147BE97B95FC}" dt="2024-01-17T03:40:46.593" v="1145"/>
          <ac:spMkLst>
            <pc:docMk/>
            <pc:sldMk cId="3456705197" sldId="2147479925"/>
            <ac:spMk id="4" creationId="{02AF33AF-F2C1-E548-B72A-F49E1AC01700}"/>
          </ac:spMkLst>
        </pc:spChg>
        <pc:picChg chg="add mod">
          <ac:chgData name="M Zarif Wafiy (ED-DEL/DIGITAL)" userId="2504ba28-896b-48cf-b393-7b1099b7b531" providerId="ADAL" clId="{75818265-F5D2-4795-8A85-147BE97B95FC}" dt="2024-01-17T03:14:28.663" v="169" actId="1076"/>
          <ac:picMkLst>
            <pc:docMk/>
            <pc:sldMk cId="3456705197" sldId="2147479925"/>
            <ac:picMk id="10" creationId="{C8F956BA-72EC-94F4-A264-9629D507C7B8}"/>
          </ac:picMkLst>
        </pc:picChg>
        <pc:picChg chg="del">
          <ac:chgData name="M Zarif Wafiy (ED-DEL/DIGITAL)" userId="2504ba28-896b-48cf-b393-7b1099b7b531" providerId="ADAL" clId="{75818265-F5D2-4795-8A85-147BE97B95FC}" dt="2024-01-17T03:14:26.322" v="167" actId="478"/>
          <ac:picMkLst>
            <pc:docMk/>
            <pc:sldMk cId="3456705197" sldId="2147479925"/>
            <ac:picMk id="11" creationId="{849F54C6-B5F6-22C3-683A-A83627ED1DAC}"/>
          </ac:picMkLst>
        </pc:picChg>
      </pc:sldChg>
      <pc:sldChg chg="modSp mod">
        <pc:chgData name="M Zarif Wafiy (ED-DEL/DIGITAL)" userId="2504ba28-896b-48cf-b393-7b1099b7b531" providerId="ADAL" clId="{75818265-F5D2-4795-8A85-147BE97B95FC}" dt="2024-01-17T03:40:49.726" v="1146"/>
        <pc:sldMkLst>
          <pc:docMk/>
          <pc:sldMk cId="796728129" sldId="2147479926"/>
        </pc:sldMkLst>
        <pc:spChg chg="mod">
          <ac:chgData name="M Zarif Wafiy (ED-DEL/DIGITAL)" userId="2504ba28-896b-48cf-b393-7b1099b7b531" providerId="ADAL" clId="{75818265-F5D2-4795-8A85-147BE97B95FC}" dt="2024-01-17T02:56:23.833" v="37" actId="313"/>
          <ac:spMkLst>
            <pc:docMk/>
            <pc:sldMk cId="796728129" sldId="2147479926"/>
            <ac:spMk id="2" creationId="{38B5821A-58AF-4B44-2D9A-A2CE7677698A}"/>
          </ac:spMkLst>
        </pc:spChg>
        <pc:spChg chg="mod">
          <ac:chgData name="M Zarif Wafiy (ED-DEL/DIGITAL)" userId="2504ba28-896b-48cf-b393-7b1099b7b531" providerId="ADAL" clId="{75818265-F5D2-4795-8A85-147BE97B95FC}" dt="2024-01-17T03:40:49.726" v="1146"/>
          <ac:spMkLst>
            <pc:docMk/>
            <pc:sldMk cId="796728129" sldId="2147479926"/>
            <ac:spMk id="4" creationId="{02AF33AF-F2C1-E548-B72A-F49E1AC01700}"/>
          </ac:spMkLst>
        </pc:spChg>
        <pc:spChg chg="mod">
          <ac:chgData name="M Zarif Wafiy (ED-DEL/DIGITAL)" userId="2504ba28-896b-48cf-b393-7b1099b7b531" providerId="ADAL" clId="{75818265-F5D2-4795-8A85-147BE97B95FC}" dt="2024-01-17T03:06:21.962" v="156" actId="20577"/>
          <ac:spMkLst>
            <pc:docMk/>
            <pc:sldMk cId="796728129" sldId="2147479926"/>
            <ac:spMk id="18" creationId="{D37FB5C3-9413-DEA2-C103-7DF45548AF11}"/>
          </ac:spMkLst>
        </pc:spChg>
      </pc:sldChg>
      <pc:sldChg chg="modSp mod">
        <pc:chgData name="M Zarif Wafiy (ED-DEL/DIGITAL)" userId="2504ba28-896b-48cf-b393-7b1099b7b531" providerId="ADAL" clId="{75818265-F5D2-4795-8A85-147BE97B95FC}" dt="2024-01-17T03:40:58.446" v="1150"/>
        <pc:sldMkLst>
          <pc:docMk/>
          <pc:sldMk cId="4207442786" sldId="2147479927"/>
        </pc:sldMkLst>
        <pc:spChg chg="mod">
          <ac:chgData name="M Zarif Wafiy (ED-DEL/DIGITAL)" userId="2504ba28-896b-48cf-b393-7b1099b7b531" providerId="ADAL" clId="{75818265-F5D2-4795-8A85-147BE97B95FC}" dt="2024-01-17T03:40:58.446" v="1150"/>
          <ac:spMkLst>
            <pc:docMk/>
            <pc:sldMk cId="4207442786" sldId="2147479927"/>
            <ac:spMk id="4" creationId="{02AF33AF-F2C1-E548-B72A-F49E1AC01700}"/>
          </ac:spMkLst>
        </pc:spChg>
        <pc:spChg chg="mod">
          <ac:chgData name="M Zarif Wafiy (ED-DEL/DIGITAL)" userId="2504ba28-896b-48cf-b393-7b1099b7b531" providerId="ADAL" clId="{75818265-F5D2-4795-8A85-147BE97B95FC}" dt="2024-01-17T03:15:08.418" v="216" actId="20577"/>
          <ac:spMkLst>
            <pc:docMk/>
            <pc:sldMk cId="4207442786" sldId="2147479927"/>
            <ac:spMk id="7" creationId="{A5703018-8F4B-8381-1951-2EDC55C28A32}"/>
          </ac:spMkLst>
        </pc:spChg>
      </pc:sldChg>
      <pc:sldChg chg="modSp mod">
        <pc:chgData name="M Zarif Wafiy (ED-DEL/DIGITAL)" userId="2504ba28-896b-48cf-b393-7b1099b7b531" providerId="ADAL" clId="{75818265-F5D2-4795-8A85-147BE97B95FC}" dt="2024-01-17T03:40:54.773" v="1149"/>
        <pc:sldMkLst>
          <pc:docMk/>
          <pc:sldMk cId="3242153818" sldId="2147479928"/>
        </pc:sldMkLst>
        <pc:spChg chg="mod">
          <ac:chgData name="M Zarif Wafiy (ED-DEL/DIGITAL)" userId="2504ba28-896b-48cf-b393-7b1099b7b531" providerId="ADAL" clId="{75818265-F5D2-4795-8A85-147BE97B95FC}" dt="2024-01-17T03:40:54.773" v="1149"/>
          <ac:spMkLst>
            <pc:docMk/>
            <pc:sldMk cId="3242153818" sldId="2147479928"/>
            <ac:spMk id="4" creationId="{02AF33AF-F2C1-E548-B72A-F49E1AC01700}"/>
          </ac:spMkLst>
        </pc:spChg>
        <pc:spChg chg="mod">
          <ac:chgData name="M Zarif Wafiy (ED-DEL/DIGITAL)" userId="2504ba28-896b-48cf-b393-7b1099b7b531" providerId="ADAL" clId="{75818265-F5D2-4795-8A85-147BE97B95FC}" dt="2024-01-17T03:06:37.351" v="161" actId="113"/>
          <ac:spMkLst>
            <pc:docMk/>
            <pc:sldMk cId="3242153818" sldId="2147479928"/>
            <ac:spMk id="10" creationId="{776C9BCD-545D-6C70-8CE1-4CC2307C1A03}"/>
          </ac:spMkLst>
        </pc:spChg>
      </pc:sldChg>
      <pc:sldChg chg="addSp delSp modSp mod">
        <pc:chgData name="M Zarif Wafiy (ED-DEL/DIGITAL)" userId="2504ba28-896b-48cf-b393-7b1099b7b531" providerId="ADAL" clId="{75818265-F5D2-4795-8A85-147BE97B95FC}" dt="2024-01-17T03:22:34.886" v="636" actId="20577"/>
        <pc:sldMkLst>
          <pc:docMk/>
          <pc:sldMk cId="3528331400" sldId="2147479929"/>
        </pc:sldMkLst>
        <pc:spChg chg="mod">
          <ac:chgData name="M Zarif Wafiy (ED-DEL/DIGITAL)" userId="2504ba28-896b-48cf-b393-7b1099b7b531" providerId="ADAL" clId="{75818265-F5D2-4795-8A85-147BE97B95FC}" dt="2024-01-17T03:22:34.886" v="636" actId="20577"/>
          <ac:spMkLst>
            <pc:docMk/>
            <pc:sldMk cId="3528331400" sldId="2147479929"/>
            <ac:spMk id="7" creationId="{A5703018-8F4B-8381-1951-2EDC55C28A32}"/>
          </ac:spMkLst>
        </pc:spChg>
        <pc:spChg chg="mod">
          <ac:chgData name="M Zarif Wafiy (ED-DEL/DIGITAL)" userId="2504ba28-896b-48cf-b393-7b1099b7b531" providerId="ADAL" clId="{75818265-F5D2-4795-8A85-147BE97B95FC}" dt="2024-01-17T03:18:49.581" v="482" actId="20577"/>
          <ac:spMkLst>
            <pc:docMk/>
            <pc:sldMk cId="3528331400" sldId="2147479929"/>
            <ac:spMk id="11" creationId="{20DAF814-8972-C169-F437-72825452886A}"/>
          </ac:spMkLst>
        </pc:spChg>
        <pc:picChg chg="add mod">
          <ac:chgData name="M Zarif Wafiy (ED-DEL/DIGITAL)" userId="2504ba28-896b-48cf-b393-7b1099b7b531" providerId="ADAL" clId="{75818265-F5D2-4795-8A85-147BE97B95FC}" dt="2024-01-17T03:22:03.174" v="634" actId="1076"/>
          <ac:picMkLst>
            <pc:docMk/>
            <pc:sldMk cId="3528331400" sldId="2147479929"/>
            <ac:picMk id="5" creationId="{D5F5E5CD-C364-FC84-6884-B4EBD75EF8DB}"/>
          </ac:picMkLst>
        </pc:picChg>
        <pc:picChg chg="add del">
          <ac:chgData name="M Zarif Wafiy (ED-DEL/DIGITAL)" userId="2504ba28-896b-48cf-b393-7b1099b7b531" providerId="ADAL" clId="{75818265-F5D2-4795-8A85-147BE97B95FC}" dt="2024-01-17T03:21:50.569" v="629" actId="478"/>
          <ac:picMkLst>
            <pc:docMk/>
            <pc:sldMk cId="3528331400" sldId="2147479929"/>
            <ac:picMk id="9" creationId="{73E19358-F522-D752-F24F-085A95540F82}"/>
          </ac:picMkLst>
        </pc:picChg>
      </pc:sldChg>
      <pc:sldChg chg="addSp modSp mod">
        <pc:chgData name="M Zarif Wafiy (ED-DEL/DIGITAL)" userId="2504ba28-896b-48cf-b393-7b1099b7b531" providerId="ADAL" clId="{75818265-F5D2-4795-8A85-147BE97B95FC}" dt="2024-01-17T03:30:10.163" v="810" actId="20577"/>
        <pc:sldMkLst>
          <pc:docMk/>
          <pc:sldMk cId="1935860666" sldId="2147479930"/>
        </pc:sldMkLst>
        <pc:spChg chg="mod">
          <ac:chgData name="M Zarif Wafiy (ED-DEL/DIGITAL)" userId="2504ba28-896b-48cf-b393-7b1099b7b531" providerId="ADAL" clId="{75818265-F5D2-4795-8A85-147BE97B95FC}" dt="2024-01-17T03:27:50.462" v="748" actId="1076"/>
          <ac:spMkLst>
            <pc:docMk/>
            <pc:sldMk cId="1935860666" sldId="2147479930"/>
            <ac:spMk id="7" creationId="{A5703018-8F4B-8381-1951-2EDC55C28A32}"/>
          </ac:spMkLst>
        </pc:spChg>
        <pc:spChg chg="add mod">
          <ac:chgData name="M Zarif Wafiy (ED-DEL/DIGITAL)" userId="2504ba28-896b-48cf-b393-7b1099b7b531" providerId="ADAL" clId="{75818265-F5D2-4795-8A85-147BE97B95FC}" dt="2024-01-17T03:30:03.905" v="808" actId="20577"/>
          <ac:spMkLst>
            <pc:docMk/>
            <pc:sldMk cId="1935860666" sldId="2147479930"/>
            <ac:spMk id="10" creationId="{B188D72F-A726-7174-D4DA-18ECCC61EAEC}"/>
          </ac:spMkLst>
        </pc:spChg>
        <pc:spChg chg="mod">
          <ac:chgData name="M Zarif Wafiy (ED-DEL/DIGITAL)" userId="2504ba28-896b-48cf-b393-7b1099b7b531" providerId="ADAL" clId="{75818265-F5D2-4795-8A85-147BE97B95FC}" dt="2024-01-17T03:23:51.756" v="639" actId="20577"/>
          <ac:spMkLst>
            <pc:docMk/>
            <pc:sldMk cId="1935860666" sldId="2147479930"/>
            <ac:spMk id="11" creationId="{20DAF814-8972-C169-F437-72825452886A}"/>
          </ac:spMkLst>
        </pc:spChg>
        <pc:spChg chg="add mod">
          <ac:chgData name="M Zarif Wafiy (ED-DEL/DIGITAL)" userId="2504ba28-896b-48cf-b393-7b1099b7b531" providerId="ADAL" clId="{75818265-F5D2-4795-8A85-147BE97B95FC}" dt="2024-01-17T03:29:37.345" v="776" actId="14100"/>
          <ac:spMkLst>
            <pc:docMk/>
            <pc:sldMk cId="1935860666" sldId="2147479930"/>
            <ac:spMk id="14" creationId="{CF70894C-9ED0-BAD1-29CE-CBA013105A9E}"/>
          </ac:spMkLst>
        </pc:spChg>
        <pc:spChg chg="mod">
          <ac:chgData name="M Zarif Wafiy (ED-DEL/DIGITAL)" userId="2504ba28-896b-48cf-b393-7b1099b7b531" providerId="ADAL" clId="{75818265-F5D2-4795-8A85-147BE97B95FC}" dt="2024-01-17T03:30:07.923" v="809" actId="20577"/>
          <ac:spMkLst>
            <pc:docMk/>
            <pc:sldMk cId="1935860666" sldId="2147479930"/>
            <ac:spMk id="16" creationId="{8F189A50-AB74-1BBD-6D99-BF7A3FABE4F9}"/>
          </ac:spMkLst>
        </pc:spChg>
        <pc:spChg chg="mod">
          <ac:chgData name="M Zarif Wafiy (ED-DEL/DIGITAL)" userId="2504ba28-896b-48cf-b393-7b1099b7b531" providerId="ADAL" clId="{75818265-F5D2-4795-8A85-147BE97B95FC}" dt="2024-01-17T03:30:10.163" v="810" actId="20577"/>
          <ac:spMkLst>
            <pc:docMk/>
            <pc:sldMk cId="1935860666" sldId="2147479930"/>
            <ac:spMk id="17" creationId="{9F6255B0-828F-46A2-BF96-4161F98640C8}"/>
          </ac:spMkLst>
        </pc:spChg>
        <pc:picChg chg="add mod">
          <ac:chgData name="M Zarif Wafiy (ED-DEL/DIGITAL)" userId="2504ba28-896b-48cf-b393-7b1099b7b531" providerId="ADAL" clId="{75818265-F5D2-4795-8A85-147BE97B95FC}" dt="2024-01-17T03:27:53.528" v="749" actId="1076"/>
          <ac:picMkLst>
            <pc:docMk/>
            <pc:sldMk cId="1935860666" sldId="2147479930"/>
            <ac:picMk id="9" creationId="{A5499C33-8D18-04AF-1BD4-B019FCCB84DE}"/>
          </ac:picMkLst>
        </pc:picChg>
        <pc:cxnChg chg="add mod">
          <ac:chgData name="M Zarif Wafiy (ED-DEL/DIGITAL)" userId="2504ba28-896b-48cf-b393-7b1099b7b531" providerId="ADAL" clId="{75818265-F5D2-4795-8A85-147BE97B95FC}" dt="2024-01-17T03:29:45.237" v="779" actId="14100"/>
          <ac:cxnSpMkLst>
            <pc:docMk/>
            <pc:sldMk cId="1935860666" sldId="2147479930"/>
            <ac:cxnSpMk id="20" creationId="{D4B40C7D-51F5-BC57-862E-0070C9C08476}"/>
          </ac:cxnSpMkLst>
        </pc:cxnChg>
      </pc:sldChg>
      <pc:sldChg chg="modSp add mod">
        <pc:chgData name="M Zarif Wafiy (ED-DEL/DIGITAL)" userId="2504ba28-896b-48cf-b393-7b1099b7b531" providerId="ADAL" clId="{75818265-F5D2-4795-8A85-147BE97B95FC}" dt="2024-01-17T03:00:36.785" v="77" actId="20577"/>
        <pc:sldMkLst>
          <pc:docMk/>
          <pc:sldMk cId="3455537058" sldId="2147479931"/>
        </pc:sldMkLst>
        <pc:spChg chg="mod">
          <ac:chgData name="M Zarif Wafiy (ED-DEL/DIGITAL)" userId="2504ba28-896b-48cf-b393-7b1099b7b531" providerId="ADAL" clId="{75818265-F5D2-4795-8A85-147BE97B95FC}" dt="2024-01-17T03:00:36.785" v="77" actId="20577"/>
          <ac:spMkLst>
            <pc:docMk/>
            <pc:sldMk cId="3455537058" sldId="2147479931"/>
            <ac:spMk id="6" creationId="{EF9A25FD-2D07-FA31-4767-FA68CED72A70}"/>
          </ac:spMkLst>
        </pc:spChg>
      </pc:sldChg>
      <pc:sldChg chg="add del setBg">
        <pc:chgData name="M Zarif Wafiy (ED-DEL/DIGITAL)" userId="2504ba28-896b-48cf-b393-7b1099b7b531" providerId="ADAL" clId="{75818265-F5D2-4795-8A85-147BE97B95FC}" dt="2024-01-17T02:59:41.314" v="40" actId="47"/>
        <pc:sldMkLst>
          <pc:docMk/>
          <pc:sldMk cId="3572473841" sldId="2147479931"/>
        </pc:sldMkLst>
      </pc:sldChg>
      <pc:sldChg chg="add del setBg">
        <pc:chgData name="M Zarif Wafiy (ED-DEL/DIGITAL)" userId="2504ba28-896b-48cf-b393-7b1099b7b531" providerId="ADAL" clId="{75818265-F5D2-4795-8A85-147BE97B95FC}" dt="2024-01-17T03:00:26.230" v="70" actId="47"/>
        <pc:sldMkLst>
          <pc:docMk/>
          <pc:sldMk cId="3724926780" sldId="2147479932"/>
        </pc:sldMkLst>
      </pc:sldChg>
      <pc:sldChg chg="modSp add mod">
        <pc:chgData name="M Zarif Wafiy (ED-DEL/DIGITAL)" userId="2504ba28-896b-48cf-b393-7b1099b7b531" providerId="ADAL" clId="{75818265-F5D2-4795-8A85-147BE97B95FC}" dt="2024-01-17T03:00:31.245" v="76" actId="20577"/>
        <pc:sldMkLst>
          <pc:docMk/>
          <pc:sldMk cId="251959480" sldId="2147479933"/>
        </pc:sldMkLst>
        <pc:spChg chg="mod">
          <ac:chgData name="M Zarif Wafiy (ED-DEL/DIGITAL)" userId="2504ba28-896b-48cf-b393-7b1099b7b531" providerId="ADAL" clId="{75818265-F5D2-4795-8A85-147BE97B95FC}" dt="2024-01-17T03:00:31.245" v="76" actId="20577"/>
          <ac:spMkLst>
            <pc:docMk/>
            <pc:sldMk cId="251959480" sldId="2147479933"/>
            <ac:spMk id="6" creationId="{EF9A25FD-2D07-FA31-4767-FA68CED72A70}"/>
          </ac:spMkLst>
        </pc:spChg>
      </pc:sldChg>
      <pc:sldChg chg="addSp delSp modSp add mod">
        <pc:chgData name="M Zarif Wafiy (ED-DEL/DIGITAL)" userId="2504ba28-896b-48cf-b393-7b1099b7b531" providerId="ADAL" clId="{75818265-F5D2-4795-8A85-147BE97B95FC}" dt="2024-01-17T03:23:16.772" v="637" actId="14100"/>
        <pc:sldMkLst>
          <pc:docMk/>
          <pc:sldMk cId="296707824" sldId="2147479934"/>
        </pc:sldMkLst>
        <pc:spChg chg="mod">
          <ac:chgData name="M Zarif Wafiy (ED-DEL/DIGITAL)" userId="2504ba28-896b-48cf-b393-7b1099b7b531" providerId="ADAL" clId="{75818265-F5D2-4795-8A85-147BE97B95FC}" dt="2024-01-17T03:18:39.512" v="480" actId="1076"/>
          <ac:spMkLst>
            <pc:docMk/>
            <pc:sldMk cId="296707824" sldId="2147479934"/>
            <ac:spMk id="7" creationId="{A5703018-8F4B-8381-1951-2EDC55C28A32}"/>
          </ac:spMkLst>
        </pc:spChg>
        <pc:spChg chg="add mod">
          <ac:chgData name="M Zarif Wafiy (ED-DEL/DIGITAL)" userId="2504ba28-896b-48cf-b393-7b1099b7b531" providerId="ADAL" clId="{75818265-F5D2-4795-8A85-147BE97B95FC}" dt="2024-01-17T03:19:20.168" v="489" actId="14100"/>
          <ac:spMkLst>
            <pc:docMk/>
            <pc:sldMk cId="296707824" sldId="2147479934"/>
            <ac:spMk id="10" creationId="{6DC442E2-BA91-7B8F-E557-2751C07DF568}"/>
          </ac:spMkLst>
        </pc:spChg>
        <pc:spChg chg="mod">
          <ac:chgData name="M Zarif Wafiy (ED-DEL/DIGITAL)" userId="2504ba28-896b-48cf-b393-7b1099b7b531" providerId="ADAL" clId="{75818265-F5D2-4795-8A85-147BE97B95FC}" dt="2024-01-17T03:16:51.624" v="280" actId="20577"/>
          <ac:spMkLst>
            <pc:docMk/>
            <pc:sldMk cId="296707824" sldId="2147479934"/>
            <ac:spMk id="11" creationId="{20DAF814-8972-C169-F437-72825452886A}"/>
          </ac:spMkLst>
        </pc:spChg>
        <pc:spChg chg="add mod">
          <ac:chgData name="M Zarif Wafiy (ED-DEL/DIGITAL)" userId="2504ba28-896b-48cf-b393-7b1099b7b531" providerId="ADAL" clId="{75818265-F5D2-4795-8A85-147BE97B95FC}" dt="2024-01-17T03:20:51.022" v="628" actId="20577"/>
          <ac:spMkLst>
            <pc:docMk/>
            <pc:sldMk cId="296707824" sldId="2147479934"/>
            <ac:spMk id="15" creationId="{E3DA0C69-15A0-EBC1-D7E5-0F48F47412C8}"/>
          </ac:spMkLst>
        </pc:spChg>
        <pc:picChg chg="add mod modCrop">
          <ac:chgData name="M Zarif Wafiy (ED-DEL/DIGITAL)" userId="2504ba28-896b-48cf-b393-7b1099b7b531" providerId="ADAL" clId="{75818265-F5D2-4795-8A85-147BE97B95FC}" dt="2024-01-17T03:19:34.545" v="495" actId="1076"/>
          <ac:picMkLst>
            <pc:docMk/>
            <pc:sldMk cId="296707824" sldId="2147479934"/>
            <ac:picMk id="5" creationId="{13E36256-137A-0CA6-2F44-1EFF4B761302}"/>
          </ac:picMkLst>
        </pc:picChg>
        <pc:picChg chg="del">
          <ac:chgData name="M Zarif Wafiy (ED-DEL/DIGITAL)" userId="2504ba28-896b-48cf-b393-7b1099b7b531" providerId="ADAL" clId="{75818265-F5D2-4795-8A85-147BE97B95FC}" dt="2024-01-17T03:15:51.353" v="220" actId="478"/>
          <ac:picMkLst>
            <pc:docMk/>
            <pc:sldMk cId="296707824" sldId="2147479934"/>
            <ac:picMk id="9" creationId="{73E19358-F522-D752-F24F-085A95540F82}"/>
          </ac:picMkLst>
        </pc:picChg>
        <pc:cxnChg chg="add mod">
          <ac:chgData name="M Zarif Wafiy (ED-DEL/DIGITAL)" userId="2504ba28-896b-48cf-b393-7b1099b7b531" providerId="ADAL" clId="{75818265-F5D2-4795-8A85-147BE97B95FC}" dt="2024-01-17T03:23:16.772" v="637" actId="14100"/>
          <ac:cxnSpMkLst>
            <pc:docMk/>
            <pc:sldMk cId="296707824" sldId="2147479934"/>
            <ac:cxnSpMk id="12" creationId="{9F573585-4F2E-5D5E-A718-95CA5E8A6A40}"/>
          </ac:cxnSpMkLst>
        </pc:cxnChg>
      </pc:sldChg>
      <pc:sldChg chg="add del setBg">
        <pc:chgData name="M Zarif Wafiy (ED-DEL/DIGITAL)" userId="2504ba28-896b-48cf-b393-7b1099b7b531" providerId="ADAL" clId="{75818265-F5D2-4795-8A85-147BE97B95FC}" dt="2024-01-17T03:03:25.834" v="142"/>
        <pc:sldMkLst>
          <pc:docMk/>
          <pc:sldMk cId="2648563796" sldId="2147479934"/>
        </pc:sldMkLst>
      </pc:sldChg>
      <pc:sldChg chg="addSp delSp modSp add mod">
        <pc:chgData name="M Zarif Wafiy (ED-DEL/DIGITAL)" userId="2504ba28-896b-48cf-b393-7b1099b7b531" providerId="ADAL" clId="{75818265-F5D2-4795-8A85-147BE97B95FC}" dt="2024-01-17T03:34:56.419" v="1136" actId="20577"/>
        <pc:sldMkLst>
          <pc:docMk/>
          <pc:sldMk cId="2713748656" sldId="2147479935"/>
        </pc:sldMkLst>
        <pc:spChg chg="mod">
          <ac:chgData name="M Zarif Wafiy (ED-DEL/DIGITAL)" userId="2504ba28-896b-48cf-b393-7b1099b7b531" providerId="ADAL" clId="{75818265-F5D2-4795-8A85-147BE97B95FC}" dt="2024-01-17T03:34:56.419" v="1136" actId="20577"/>
          <ac:spMkLst>
            <pc:docMk/>
            <pc:sldMk cId="2713748656" sldId="2147479935"/>
            <ac:spMk id="7" creationId="{A5703018-8F4B-8381-1951-2EDC55C28A32}"/>
          </ac:spMkLst>
        </pc:spChg>
        <pc:spChg chg="mod">
          <ac:chgData name="M Zarif Wafiy (ED-DEL/DIGITAL)" userId="2504ba28-896b-48cf-b393-7b1099b7b531" providerId="ADAL" clId="{75818265-F5D2-4795-8A85-147BE97B95FC}" dt="2024-01-17T03:33:43.683" v="1087" actId="1076"/>
          <ac:spMkLst>
            <pc:docMk/>
            <pc:sldMk cId="2713748656" sldId="2147479935"/>
            <ac:spMk id="11" creationId="{20DAF814-8972-C169-F437-72825452886A}"/>
          </ac:spMkLst>
        </pc:spChg>
        <pc:picChg chg="del">
          <ac:chgData name="M Zarif Wafiy (ED-DEL/DIGITAL)" userId="2504ba28-896b-48cf-b393-7b1099b7b531" providerId="ADAL" clId="{75818265-F5D2-4795-8A85-147BE97B95FC}" dt="2024-01-17T03:30:58.538" v="812" actId="478"/>
          <ac:picMkLst>
            <pc:docMk/>
            <pc:sldMk cId="2713748656" sldId="2147479935"/>
            <ac:picMk id="5" creationId="{D5F5E5CD-C364-FC84-6884-B4EBD75EF8DB}"/>
          </ac:picMkLst>
        </pc:picChg>
        <pc:picChg chg="add mod">
          <ac:chgData name="M Zarif Wafiy (ED-DEL/DIGITAL)" userId="2504ba28-896b-48cf-b393-7b1099b7b531" providerId="ADAL" clId="{75818265-F5D2-4795-8A85-147BE97B95FC}" dt="2024-01-17T03:33:38.633" v="1086" actId="1076"/>
          <ac:picMkLst>
            <pc:docMk/>
            <pc:sldMk cId="2713748656" sldId="2147479935"/>
            <ac:picMk id="9" creationId="{1ABC1365-A86C-89B0-8F30-461F94743E96}"/>
          </ac:picMkLst>
        </pc:picChg>
      </pc:sldChg>
      <pc:sldMasterChg chg="delSldLayout">
        <pc:chgData name="M Zarif Wafiy (ED-DEL/DIGITAL)" userId="2504ba28-896b-48cf-b393-7b1099b7b531" providerId="ADAL" clId="{75818265-F5D2-4795-8A85-147BE97B95FC}" dt="2024-01-17T03:00:26.230" v="70" actId="47"/>
        <pc:sldMasterMkLst>
          <pc:docMk/>
          <pc:sldMasterMk cId="4258648156" sldId="2147483648"/>
        </pc:sldMasterMkLst>
        <pc:sldLayoutChg chg="del">
          <pc:chgData name="M Zarif Wafiy (ED-DEL/DIGITAL)" userId="2504ba28-896b-48cf-b393-7b1099b7b531" providerId="ADAL" clId="{75818265-F5D2-4795-8A85-147BE97B95FC}" dt="2024-01-17T02:59:58.757" v="43" actId="47"/>
          <pc:sldLayoutMkLst>
            <pc:docMk/>
            <pc:sldMasterMk cId="4258648156" sldId="2147483648"/>
            <pc:sldLayoutMk cId="3652223917" sldId="2147483674"/>
          </pc:sldLayoutMkLst>
        </pc:sldLayoutChg>
        <pc:sldLayoutChg chg="del">
          <pc:chgData name="M Zarif Wafiy (ED-DEL/DIGITAL)" userId="2504ba28-896b-48cf-b393-7b1099b7b531" providerId="ADAL" clId="{75818265-F5D2-4795-8A85-147BE97B95FC}" dt="2024-01-17T03:00:26.230" v="70" actId="47"/>
          <pc:sldLayoutMkLst>
            <pc:docMk/>
            <pc:sldMasterMk cId="4258648156" sldId="2147483648"/>
            <pc:sldLayoutMk cId="615907140" sldId="2147483676"/>
          </pc:sldLayoutMkLst>
        </pc:sldLayoutChg>
      </pc:sldMasterChg>
      <pc:sldMasterChg chg="add addSldLayout">
        <pc:chgData name="M Zarif Wafiy (ED-DEL/DIGITAL)" userId="2504ba28-896b-48cf-b393-7b1099b7b531" providerId="ADAL" clId="{75818265-F5D2-4795-8A85-147BE97B95FC}" dt="2024-01-17T02:59:56.624" v="41" actId="27028"/>
        <pc:sldMasterMkLst>
          <pc:docMk/>
          <pc:sldMasterMk cId="4258648156" sldId="2147483675"/>
        </pc:sldMasterMkLst>
        <pc:sldLayoutChg chg="add">
          <pc:chgData name="M Zarif Wafiy (ED-DEL/DIGITAL)" userId="2504ba28-896b-48cf-b393-7b1099b7b531" providerId="ADAL" clId="{75818265-F5D2-4795-8A85-147BE97B95FC}" dt="2024-01-17T02:59:56.624" v="41" actId="27028"/>
          <pc:sldLayoutMkLst>
            <pc:docMk/>
            <pc:sldMasterMk cId="4258648156" sldId="2147483675"/>
            <pc:sldLayoutMk cId="785163518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4A22E-48B6-4081-8646-4D3BF613A66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0C4E-3872-4D4B-B7C9-24D370CD7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7AF-287B-479C-80D5-46E387CA4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2041B-617C-48D4-ACE9-A45A33404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6F5B-572E-440D-9678-9B3218B1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8DFC-F107-47ED-B702-72D50B95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0474-CAEC-45FC-B15E-A2576C3C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A053-0DC4-457A-9814-822A2C5D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6FBB7-B252-4B4E-BB9C-104E8E171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766B-A79F-4E16-BA50-4DEE663B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89F1-6CB4-4B51-9E3B-11A5B6C2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6AF9-C109-48DD-935D-C5313FD5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24B6B-8BEA-40AC-9DDF-A15B109C2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20CE-8951-4C4C-9192-EA9C9C28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5B27-7000-44A9-8B81-78AAE69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E279-7408-4AF7-B50E-4936F225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7B23-810F-467D-9E4F-20EA7971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2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rectangle with white text and numbers&#10;&#10;Description automatically generated">
            <a:extLst>
              <a:ext uri="{FF2B5EF4-FFF2-40B4-BE49-F238E27FC236}">
                <a16:creationId xmlns:a16="http://schemas.microsoft.com/office/drawing/2014/main" id="{96423332-34CB-9569-9132-CD97FFB1C3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301E4-0ADD-984D-9668-07FDFB24A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1191" y="2561877"/>
            <a:ext cx="11160125" cy="609073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56775-7C61-C240-9631-E3AB755D2455}"/>
              </a:ext>
            </a:extLst>
          </p:cNvPr>
          <p:cNvSpPr txBox="1"/>
          <p:nvPr userDrawn="1"/>
        </p:nvSpPr>
        <p:spPr>
          <a:xfrm>
            <a:off x="1291191" y="5533777"/>
            <a:ext cx="7743479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 Petroliam Nasional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  <a:endParaRPr lang="en-SG" sz="8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9191-151B-D344-A4A0-EE838FCFB7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1759" y="3176352"/>
            <a:ext cx="7061729" cy="69385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122454-4D70-C64D-AA05-0282A8996A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1191" y="4532107"/>
            <a:ext cx="443198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676BE-8332-5CC7-792B-4F4FDA2C3E25}"/>
              </a:ext>
            </a:extLst>
          </p:cNvPr>
          <p:cNvSpPr txBox="1"/>
          <p:nvPr userDrawn="1"/>
        </p:nvSpPr>
        <p:spPr>
          <a:xfrm>
            <a:off x="1291191" y="5226000"/>
            <a:ext cx="672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The PETRONAS Group adopts zero tolerance against all forms of bribery and corruption. We abide by the PETRONAS Code of Conduct and Business Ethics (</a:t>
            </a:r>
            <a:r>
              <a:rPr lang="en-US" sz="700" dirty="0" err="1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CoBE</a:t>
            </a:r>
            <a:r>
              <a:rPr lang="en-US" sz="700" dirty="0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) &amp; Anti-Bribery and Corruption (ABC) Manual, guided by our Shared Values and Statement of Purpose.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7ACB25-3D9D-9F4D-AD5C-4890D69AB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1191" y="4861819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382008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314DB16-0C56-C044-9C28-C5F388C469C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5938" y="1234986"/>
            <a:ext cx="11160124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3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C551365-85A6-124E-BAE4-3128A5D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3E3EE1-08D9-8447-AE3C-413678F72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F52FA-CF44-444C-92F6-818F02D4960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E889-3A6D-9C42-A55A-27476B93E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D311EA-8E47-3C43-8982-1B4712F09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7866" y="3086100"/>
            <a:ext cx="6622364" cy="685799"/>
          </a:xfrm>
        </p:spPr>
        <p:txBody>
          <a:bodyPr anchor="ctr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PETRONAS</a:t>
            </a:r>
            <a:br>
              <a:rPr lang="en-US" dirty="0"/>
            </a:br>
            <a:r>
              <a:rPr lang="en-US" dirty="0"/>
              <a:t>Passionate about Progress</a:t>
            </a:r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DFAA809A-3B2F-8C3C-4FD2-AF8422D90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4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7088524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Berhad (PETRONAS)     |</a:t>
            </a:r>
            <a:endParaRPr lang="en-US" sz="80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CDBA8C0-2BC3-1641-8FA2-8E0256AAE4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0862" y="1235075"/>
            <a:ext cx="35352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EA851B0-4002-154A-A07B-D8C71D2E19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A79F6-F396-BD4E-9359-956C8A579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314DB16-0C56-C044-9C28-C5F388C469C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5938" y="1234986"/>
            <a:ext cx="11160124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3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C551365-85A6-124E-BAE4-3128A5D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3E3EE1-08D9-8447-AE3C-413678F72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F52FA-CF44-444C-92F6-818F02D4960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E889-3A6D-9C42-A55A-27476B93E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4A37-B3E7-4A2C-9F8E-6EE69BA5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02FB-00D4-4CEC-A84E-C46EB78D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8986-7C6F-4F56-A5A8-FB4D36F2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2F27-B2DC-4409-85B5-6076E79B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DE50-D3FB-4724-AD72-5306C2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87D1-2CBE-447B-95A6-1B385E9D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AE91-A360-4773-BF64-F98CC19E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4159-0797-4915-BCF3-35687AA9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D203-2100-4EA6-A598-EC3136B6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B552-6E07-42FC-A4F3-07D79C9B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631E-F726-4F92-A0DB-1E93C647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F8C9-CDC9-4035-B613-E7B003F5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4A19A-2A84-4E87-8D0E-53AE3B89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8830-DDEA-4CAF-A35E-EED09E30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30E12-DB99-417A-94F5-3BC34126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0ADE-D092-415B-B24D-CBE1405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335-BBBF-4669-A364-E50B6F4A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52402-A59F-44A0-9710-E74E7B0C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A6B8A-FE46-4E10-AFA5-D8A1A9F8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86E3B-F128-4950-B741-DBC0A6F9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299F4-9C44-4C4B-8B8C-C456F8C7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BF068-BFDF-41FC-BBB9-675E9808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91DF3-2F1B-478E-9F6E-C2BE0C23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B0650-AC04-4188-839F-AE069BE0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4761-AD75-4FFB-B72A-79F37C19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9DC82-C34B-4DD2-A95C-EF77E386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28DD5-2EAE-49A7-ABFE-FC50C17C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3505-BDAC-44E8-9D1A-107861CC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84F55-B08B-437A-81B3-4B82AA97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8A0D2-A865-466F-AB20-D53CAD60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2B40-C39D-443E-A57A-4426647B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B6A-D3EC-468A-869E-1FC31D51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2B0F-3253-4844-AE5B-FD0A39E1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6946-2F6E-4C44-B69E-61B3E19D0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28806-F773-40CF-BCF6-4AF40AB2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EDA3-019B-4E3F-A017-D848698F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4C14-992D-49F5-8375-FDE0E343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7045-4C63-404D-BD50-82F0AB77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CFF26-A0B8-4672-9BBF-ACDF0241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81CC8-34BE-4CB6-9BF4-2B3F4790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B8EE-562B-4762-8798-1E14AC5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72E0-C19E-42DA-8591-C3D5350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43B0-4FB0-43D1-BE5F-D3121E3D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1DA4E-1BAE-46D0-9AB9-082697D3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DB65C-B771-4862-9DD1-DCDD0FF0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D26F-D745-456E-8A7D-BA8B738AE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511E-5C7E-4797-AEE4-F8966457A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0424-D50E-4A8B-9764-145D6C22F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1DA4E-1BAE-46D0-9AB9-082697D3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DB65C-B771-4862-9DD1-DCDD0FF0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D26F-D745-456E-8A7D-BA8B738AE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511E-5C7E-4797-AEE4-F8966457A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0424-D50E-4A8B-9764-145D6C22F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F2CB-26C5-354A-BDBA-DDBBC8A77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315" y="1824264"/>
            <a:ext cx="11160125" cy="1743666"/>
          </a:xfrm>
        </p:spPr>
        <p:txBody>
          <a:bodyPr/>
          <a:lstStyle/>
          <a:p>
            <a:r>
              <a:rPr lang="en-US" sz="3200" dirty="0">
                <a:latin typeface="Museo Sans 700" panose="02000000000000000000" pitchFamily="2" charset="77"/>
              </a:rPr>
              <a:t>CDE Advisor Setup &amp;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8101D-3F77-5643-91AE-460B6E419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89" y="3567860"/>
            <a:ext cx="7061729" cy="1026042"/>
          </a:xfrm>
        </p:spPr>
        <p:txBody>
          <a:bodyPr/>
          <a:lstStyle/>
          <a:p>
            <a:r>
              <a:rPr lang="en-US" sz="1400" b="1" dirty="0">
                <a:latin typeface="Museo Sans 700" panose="02000000000000000000" pitchFamily="2" charset="77"/>
              </a:rPr>
              <a:t>Semantic Similarity Matching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52C65-E3C6-F241-A182-0F2553B6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2315" y="4309140"/>
            <a:ext cx="4431982" cy="284762"/>
          </a:xfrm>
        </p:spPr>
        <p:txBody>
          <a:bodyPr/>
          <a:lstStyle/>
          <a:p>
            <a:r>
              <a:rPr lang="en-US" sz="1400" dirty="0">
                <a:latin typeface="Museo Sans 300" panose="02000000000000000000" pitchFamily="2" charset="77"/>
              </a:rPr>
              <a:t>Presentation to Data Delivery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ED2FB-4835-1C43-A0F7-EDA0EF37F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2315" y="4524130"/>
            <a:ext cx="1292542" cy="284762"/>
          </a:xfrm>
        </p:spPr>
        <p:txBody>
          <a:bodyPr/>
          <a:lstStyle/>
          <a:p>
            <a:r>
              <a:rPr lang="en-US" sz="1400" dirty="0">
                <a:latin typeface="Museo Sans 300" panose="02000000000000000000" pitchFamily="2" charset="77"/>
              </a:rPr>
              <a:t>18.01.24</a:t>
            </a:r>
          </a:p>
        </p:txBody>
      </p:sp>
    </p:spTree>
    <p:extLst>
      <p:ext uri="{BB962C8B-B14F-4D97-AF65-F5344CB8AC3E}">
        <p14:creationId xmlns:p14="http://schemas.microsoft.com/office/powerpoint/2010/main" val="23430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3091653" y="1519023"/>
            <a:ext cx="602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unito" pitchFamily="2" charset="0"/>
              </a:rPr>
              <a:t>Step 1: Upload Latest Data Standard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03018-8F4B-8381-1951-2EDC55C28A32}"/>
              </a:ext>
            </a:extLst>
          </p:cNvPr>
          <p:cNvSpPr txBox="1"/>
          <p:nvPr/>
        </p:nvSpPr>
        <p:spPr>
          <a:xfrm>
            <a:off x="4094107" y="5768515"/>
            <a:ext cx="4016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* At the time of development, the current Data Standard is </a:t>
            </a:r>
            <a:r>
              <a:rPr lang="en-US" sz="1200" b="1" i="1" dirty="0">
                <a:latin typeface="Nunito" pitchFamily="2" charset="0"/>
              </a:rPr>
              <a:t>PETRONAS Data Standard - All -  July 2023</a:t>
            </a:r>
            <a:r>
              <a:rPr lang="en-US" sz="1200" dirty="0">
                <a:latin typeface="Nunito" pitchFamily="2" charset="0"/>
              </a:rPr>
              <a:t>, user can find the document in the </a:t>
            </a:r>
            <a:r>
              <a:rPr lang="en-US" sz="1200" b="1" i="1" dirty="0">
                <a:latin typeface="Nunito" pitchFamily="2" charset="0"/>
              </a:rPr>
              <a:t>data</a:t>
            </a:r>
            <a:r>
              <a:rPr lang="en-US" sz="1200" dirty="0">
                <a:latin typeface="Nunito" pitchFamily="2" charset="0"/>
              </a:rPr>
              <a:t> folder.</a:t>
            </a:r>
            <a:endParaRPr lang="en-US" sz="1200" b="1" dirty="0">
              <a:latin typeface="Nunito" pitchFamily="2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E36256-137A-0CA6-2F44-1EFF4B761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 b="6585"/>
          <a:stretch/>
        </p:blipFill>
        <p:spPr>
          <a:xfrm>
            <a:off x="2515838" y="2006082"/>
            <a:ext cx="7160323" cy="364470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DC442E2-BA91-7B8F-E557-2751C07DF568}"/>
              </a:ext>
            </a:extLst>
          </p:cNvPr>
          <p:cNvSpPr/>
          <p:nvPr/>
        </p:nvSpPr>
        <p:spPr>
          <a:xfrm>
            <a:off x="8434872" y="3120469"/>
            <a:ext cx="974731" cy="4339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573585-4F2E-5D5E-A718-95CA5E8A6A40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9409603" y="3337434"/>
            <a:ext cx="266558" cy="2169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DA0C69-15A0-EBC1-D7E5-0F48F47412C8}"/>
              </a:ext>
            </a:extLst>
          </p:cNvPr>
          <p:cNvSpPr txBox="1"/>
          <p:nvPr/>
        </p:nvSpPr>
        <p:spPr>
          <a:xfrm>
            <a:off x="9667821" y="3226023"/>
            <a:ext cx="16303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Click the </a:t>
            </a:r>
            <a:r>
              <a:rPr lang="en-US" sz="1200" b="1" i="1" dirty="0">
                <a:latin typeface="Nunito" pitchFamily="2" charset="0"/>
              </a:rPr>
              <a:t>browse files </a:t>
            </a:r>
            <a:r>
              <a:rPr lang="en-US" sz="1200" dirty="0">
                <a:latin typeface="Nunito" pitchFamily="2" charset="0"/>
              </a:rPr>
              <a:t>button and choose the suitable Data Standard.</a:t>
            </a:r>
            <a:endParaRPr lang="en-US" sz="1200" b="1" i="1" dirty="0">
              <a:latin typeface="Nunito" pitchFamily="2" charset="0"/>
            </a:endParaRPr>
          </a:p>
          <a:p>
            <a:endParaRPr lang="en-US" sz="12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3091653" y="1519023"/>
            <a:ext cx="602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unito" pitchFamily="2" charset="0"/>
              </a:rPr>
              <a:t>Step 2: Choose Data Domain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03018-8F4B-8381-1951-2EDC55C28A32}"/>
              </a:ext>
            </a:extLst>
          </p:cNvPr>
          <p:cNvSpPr txBox="1"/>
          <p:nvPr/>
        </p:nvSpPr>
        <p:spPr>
          <a:xfrm>
            <a:off x="4094108" y="6001354"/>
            <a:ext cx="4016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Choose from the </a:t>
            </a:r>
            <a:r>
              <a:rPr lang="en-US" sz="1200" b="1" dirty="0">
                <a:latin typeface="Nunito" pitchFamily="2" charset="0"/>
              </a:rPr>
              <a:t>dropdown menu </a:t>
            </a:r>
            <a:r>
              <a:rPr lang="en-US" sz="1200" dirty="0">
                <a:latin typeface="Nunito" pitchFamily="2" charset="0"/>
              </a:rPr>
              <a:t>the domain that is concerning the data dictionary.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5E5CD-C364-FC84-6884-B4EBD75E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11" y="2014887"/>
            <a:ext cx="8727877" cy="38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3091653" y="1519023"/>
            <a:ext cx="602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unito" pitchFamily="2" charset="0"/>
              </a:rPr>
              <a:t>Step 3: Enter Data Attribute/ Data Attribute Description: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03018-8F4B-8381-1951-2EDC55C28A32}"/>
              </a:ext>
            </a:extLst>
          </p:cNvPr>
          <p:cNvSpPr txBox="1"/>
          <p:nvPr/>
        </p:nvSpPr>
        <p:spPr>
          <a:xfrm>
            <a:off x="4208615" y="4290348"/>
            <a:ext cx="4016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The </a:t>
            </a:r>
            <a:r>
              <a:rPr lang="en-US" sz="1200" b="1" dirty="0">
                <a:latin typeface="Nunito" pitchFamily="2" charset="0"/>
              </a:rPr>
              <a:t>Data Attribute/ Data Attribute Description </a:t>
            </a:r>
            <a:r>
              <a:rPr lang="en-US" sz="1200" dirty="0">
                <a:latin typeface="Nunito" pitchFamily="2" charset="0"/>
              </a:rPr>
              <a:t>should be taken from a </a:t>
            </a:r>
            <a:r>
              <a:rPr lang="en-US" sz="1200" b="1" dirty="0">
                <a:latin typeface="Nunito" pitchFamily="2" charset="0"/>
              </a:rPr>
              <a:t>Data Dictionary.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F9668-0039-A435-9C36-6E343930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23" y="2025226"/>
            <a:ext cx="3787468" cy="221761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498E8E0-AA31-F018-ADD3-2AF569C48E8B}"/>
              </a:ext>
            </a:extLst>
          </p:cNvPr>
          <p:cNvSpPr/>
          <p:nvPr/>
        </p:nvSpPr>
        <p:spPr>
          <a:xfrm>
            <a:off x="4395019" y="3625806"/>
            <a:ext cx="1268362" cy="65328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34E3BC-72B5-E25C-C273-3367281999C2}"/>
              </a:ext>
            </a:extLst>
          </p:cNvPr>
          <p:cNvCxnSpPr>
            <a:endCxn id="12" idx="2"/>
          </p:cNvCxnSpPr>
          <p:nvPr/>
        </p:nvCxnSpPr>
        <p:spPr>
          <a:xfrm>
            <a:off x="3323303" y="3952447"/>
            <a:ext cx="1071716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189A50-AB74-1BBD-6D99-BF7A3FABE4F9}"/>
              </a:ext>
            </a:extLst>
          </p:cNvPr>
          <p:cNvSpPr txBox="1"/>
          <p:nvPr/>
        </p:nvSpPr>
        <p:spPr>
          <a:xfrm>
            <a:off x="965749" y="3813947"/>
            <a:ext cx="235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2. Click the ‘</a:t>
            </a:r>
            <a:r>
              <a:rPr lang="en-US" sz="1200" b="1" i="1" dirty="0">
                <a:latin typeface="Nunito" pitchFamily="2" charset="0"/>
              </a:rPr>
              <a:t>Compare</a:t>
            </a:r>
            <a:r>
              <a:rPr lang="en-US" sz="1200" dirty="0">
                <a:latin typeface="Nunito" pitchFamily="2" charset="0"/>
              </a:rPr>
              <a:t>’ button.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255B0-828F-46A2-BF96-4161F98640C8}"/>
              </a:ext>
            </a:extLst>
          </p:cNvPr>
          <p:cNvSpPr txBox="1"/>
          <p:nvPr/>
        </p:nvSpPr>
        <p:spPr>
          <a:xfrm>
            <a:off x="1006249" y="2931772"/>
            <a:ext cx="235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Nunito" pitchFamily="2" charset="0"/>
              </a:rPr>
              <a:t>Enter the Data Attribute/ </a:t>
            </a:r>
          </a:p>
          <a:p>
            <a:r>
              <a:rPr lang="en-US" sz="1200" dirty="0">
                <a:latin typeface="Nunito" pitchFamily="2" charset="0"/>
              </a:rPr>
              <a:t>Data Attribute Description.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29F360-244A-253C-02B2-1A43A132612D}"/>
              </a:ext>
            </a:extLst>
          </p:cNvPr>
          <p:cNvSpPr/>
          <p:nvPr/>
        </p:nvSpPr>
        <p:spPr>
          <a:xfrm>
            <a:off x="4456354" y="2908851"/>
            <a:ext cx="1071716" cy="4880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CD076D-2E5B-5437-C731-90E028AA0514}"/>
              </a:ext>
            </a:extLst>
          </p:cNvPr>
          <p:cNvCxnSpPr>
            <a:cxnSpLocks/>
          </p:cNvCxnSpPr>
          <p:nvPr/>
        </p:nvCxnSpPr>
        <p:spPr>
          <a:xfrm>
            <a:off x="3195484" y="3134032"/>
            <a:ext cx="1260870" cy="188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5499C33-8D18-04AF-1BD4-B019FCCB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13" y="4792324"/>
            <a:ext cx="3977985" cy="1486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88D72F-A726-7174-D4DA-18ECCC61EAEC}"/>
              </a:ext>
            </a:extLst>
          </p:cNvPr>
          <p:cNvSpPr txBox="1"/>
          <p:nvPr/>
        </p:nvSpPr>
        <p:spPr>
          <a:xfrm>
            <a:off x="1006249" y="5200477"/>
            <a:ext cx="235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3. Click the ‘</a:t>
            </a:r>
            <a:r>
              <a:rPr lang="en-US" sz="1200" b="1" i="1" dirty="0">
                <a:latin typeface="Nunito" pitchFamily="2" charset="0"/>
              </a:rPr>
              <a:t>Stop</a:t>
            </a:r>
            <a:r>
              <a:rPr lang="en-US" sz="1200" dirty="0">
                <a:latin typeface="Nunito" pitchFamily="2" charset="0"/>
              </a:rPr>
              <a:t>’ button to interrupt the program.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70894C-9ED0-BAD1-29CE-CBA013105A9E}"/>
              </a:ext>
            </a:extLst>
          </p:cNvPr>
          <p:cNvSpPr/>
          <p:nvPr/>
        </p:nvSpPr>
        <p:spPr>
          <a:xfrm>
            <a:off x="6913984" y="4763272"/>
            <a:ext cx="583607" cy="45906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B40C7D-51F5-BC57-862E-0070C9C08476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571151" y="5155109"/>
            <a:ext cx="3428300" cy="1965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6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-491302" y="1397285"/>
            <a:ext cx="602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unito" pitchFamily="2" charset="0"/>
              </a:rPr>
              <a:t>Step 4: Validate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03018-8F4B-8381-1951-2EDC55C28A32}"/>
              </a:ext>
            </a:extLst>
          </p:cNvPr>
          <p:cNvSpPr txBox="1"/>
          <p:nvPr/>
        </p:nvSpPr>
        <p:spPr>
          <a:xfrm>
            <a:off x="8479895" y="1888355"/>
            <a:ext cx="2818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Analyst should validate the top 3 matches of data element by: </a:t>
            </a:r>
          </a:p>
          <a:p>
            <a:endParaRPr lang="en-US" sz="1200" dirty="0">
              <a:latin typeface="Nunito" pitchFamily="2" charset="0"/>
            </a:endParaRPr>
          </a:p>
          <a:p>
            <a:r>
              <a:rPr lang="en-US" sz="1200" dirty="0">
                <a:latin typeface="Nunito" pitchFamily="2" charset="0"/>
              </a:rPr>
              <a:t>1. Referring to the data standard</a:t>
            </a:r>
          </a:p>
          <a:p>
            <a:endParaRPr lang="en-US" sz="1200" dirty="0">
              <a:latin typeface="Nunito" pitchFamily="2" charset="0"/>
            </a:endParaRPr>
          </a:p>
          <a:p>
            <a:r>
              <a:rPr lang="en-US" sz="1200" dirty="0">
                <a:latin typeface="Nunito" pitchFamily="2" charset="0"/>
              </a:rPr>
              <a:t>2. Have a session with  SME</a:t>
            </a:r>
          </a:p>
          <a:p>
            <a:endParaRPr lang="en-US" sz="1200" dirty="0">
              <a:latin typeface="Nunito" pitchFamily="2" charset="0"/>
            </a:endParaRPr>
          </a:p>
          <a:p>
            <a:r>
              <a:rPr lang="en-US" sz="1200" dirty="0">
                <a:latin typeface="Nunito" pitchFamily="2" charset="0"/>
              </a:rPr>
              <a:t>then only fill-in CDE in the Data Dictionary accordingly.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BC1365-A86C-89B0-8F30-461F9474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20" y="1888355"/>
            <a:ext cx="7056732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83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A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56964-96CE-17CB-6CE5-CD8FE20D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6840D-7F51-47E2-8EAC-13C32255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9A25FD-2D07-FA31-4767-FA68CED7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108826"/>
            <a:ext cx="11147425" cy="63788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DB4B7A6-62A9-A5BA-27C4-C51104F08CEB}"/>
              </a:ext>
            </a:extLst>
          </p:cNvPr>
          <p:cNvSpPr txBox="1">
            <a:spLocks/>
          </p:cNvSpPr>
          <p:nvPr/>
        </p:nvSpPr>
        <p:spPr>
          <a:xfrm>
            <a:off x="11271183" y="6489700"/>
            <a:ext cx="404879" cy="404254"/>
          </a:xfrm>
          <a:prstGeom prst="rect">
            <a:avLst/>
          </a:prstGeom>
        </p:spPr>
        <p:txBody>
          <a:bodyPr vert="horz" lIns="4680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3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Setup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093F7-F542-B627-9AB8-AAACB5DC6BCA}"/>
              </a:ext>
            </a:extLst>
          </p:cNvPr>
          <p:cNvSpPr txBox="1"/>
          <p:nvPr/>
        </p:nvSpPr>
        <p:spPr>
          <a:xfrm>
            <a:off x="2962528" y="1745919"/>
            <a:ext cx="352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Nunito" pitchFamily="2" charset="0"/>
              </a:rPr>
              <a:t>Step 1: Download Python</a:t>
            </a:r>
            <a:endParaRPr lang="en-US" dirty="0">
              <a:latin typeface="Nunito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05592D-31CF-08F8-E325-671B267B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42" y="2680151"/>
            <a:ext cx="5983532" cy="233952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8FF0ABC-89CF-A083-69AE-5E11BE311492}"/>
              </a:ext>
            </a:extLst>
          </p:cNvPr>
          <p:cNvSpPr/>
          <p:nvPr/>
        </p:nvSpPr>
        <p:spPr>
          <a:xfrm>
            <a:off x="4111181" y="3849914"/>
            <a:ext cx="1199535" cy="47161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C3A27B-A015-3D71-D8C0-FDEE30C69536}"/>
              </a:ext>
            </a:extLst>
          </p:cNvPr>
          <p:cNvCxnSpPr>
            <a:cxnSpLocks/>
            <a:stCxn id="34" idx="0"/>
            <a:endCxn id="24" idx="4"/>
          </p:cNvCxnSpPr>
          <p:nvPr/>
        </p:nvCxnSpPr>
        <p:spPr>
          <a:xfrm flipH="1" flipV="1">
            <a:off x="4710949" y="4321529"/>
            <a:ext cx="1363056" cy="816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91B53D-91D3-3B11-E022-2586BA916673}"/>
              </a:ext>
            </a:extLst>
          </p:cNvPr>
          <p:cNvSpPr txBox="1"/>
          <p:nvPr/>
        </p:nvSpPr>
        <p:spPr>
          <a:xfrm>
            <a:off x="4309549" y="5137917"/>
            <a:ext cx="3528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Nunito" pitchFamily="2" charset="0"/>
              </a:rPr>
              <a:t>Python</a:t>
            </a:r>
            <a:r>
              <a:rPr lang="en-US" sz="1200" dirty="0">
                <a:latin typeface="Nunito" pitchFamily="2" charset="0"/>
              </a:rPr>
              <a:t> download and installation depends if the user had Python </a:t>
            </a:r>
            <a:r>
              <a:rPr lang="en-US" sz="1200" b="1" dirty="0">
                <a:latin typeface="Nunito" pitchFamily="2" charset="0"/>
              </a:rPr>
              <a:t>installed </a:t>
            </a:r>
            <a:r>
              <a:rPr lang="en-US" sz="1200" dirty="0">
                <a:latin typeface="Nunito" pitchFamily="2" charset="0"/>
              </a:rPr>
              <a:t>in their local device.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85D2F-A98C-C530-B3B8-2C5347C78B80}"/>
              </a:ext>
            </a:extLst>
          </p:cNvPr>
          <p:cNvSpPr txBox="1"/>
          <p:nvPr/>
        </p:nvSpPr>
        <p:spPr>
          <a:xfrm>
            <a:off x="3440981" y="2161417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Download Python | 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0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Setup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B42BCF-1B8D-CC3E-1ED9-22316DF3D417}"/>
              </a:ext>
            </a:extLst>
          </p:cNvPr>
          <p:cNvSpPr txBox="1"/>
          <p:nvPr/>
        </p:nvSpPr>
        <p:spPr>
          <a:xfrm>
            <a:off x="3864055" y="1724822"/>
            <a:ext cx="352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2: Run Python Installer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00495F-0545-7F33-EC44-6C08E7E0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40" y="2340453"/>
            <a:ext cx="4051807" cy="251132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4700A2-E3F7-4938-FFBF-919C7BB87019}"/>
              </a:ext>
            </a:extLst>
          </p:cNvPr>
          <p:cNvSpPr/>
          <p:nvPr/>
        </p:nvSpPr>
        <p:spPr>
          <a:xfrm>
            <a:off x="5203132" y="3046620"/>
            <a:ext cx="1199535" cy="47161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26BB31-D0FD-182D-83DF-E520AFA4B36B}"/>
              </a:ext>
            </a:extLst>
          </p:cNvPr>
          <p:cNvSpPr/>
          <p:nvPr/>
        </p:nvSpPr>
        <p:spPr>
          <a:xfrm>
            <a:off x="5203132" y="4380166"/>
            <a:ext cx="2189834" cy="47161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5EA786-2D33-E896-DA88-BB0B8AD1CE4B}"/>
              </a:ext>
            </a:extLst>
          </p:cNvPr>
          <p:cNvSpPr txBox="1"/>
          <p:nvPr/>
        </p:nvSpPr>
        <p:spPr>
          <a:xfrm>
            <a:off x="4533593" y="4936844"/>
            <a:ext cx="3528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Nunito" pitchFamily="2" charset="0"/>
              </a:rPr>
              <a:t>Click </a:t>
            </a:r>
            <a:r>
              <a:rPr lang="en-US" sz="1200" dirty="0">
                <a:latin typeface="Nunito" pitchFamily="2" charset="0"/>
              </a:rPr>
              <a:t>‘Install Now’ and </a:t>
            </a:r>
            <a:r>
              <a:rPr lang="en-US" sz="1200" b="1" dirty="0">
                <a:latin typeface="Nunito" pitchFamily="2" charset="0"/>
              </a:rPr>
              <a:t>check </a:t>
            </a:r>
            <a:r>
              <a:rPr lang="en-US" sz="1200" dirty="0">
                <a:latin typeface="Nunito" pitchFamily="2" charset="0"/>
              </a:rPr>
              <a:t>‘Add python.exe to PATH’</a:t>
            </a:r>
          </a:p>
        </p:txBody>
      </p:sp>
    </p:spTree>
    <p:extLst>
      <p:ext uri="{BB962C8B-B14F-4D97-AF65-F5344CB8AC3E}">
        <p14:creationId xmlns:p14="http://schemas.microsoft.com/office/powerpoint/2010/main" val="8227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Setup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538F0-518F-4D47-BBD1-AC632D5D2195}"/>
              </a:ext>
            </a:extLst>
          </p:cNvPr>
          <p:cNvSpPr txBox="1"/>
          <p:nvPr/>
        </p:nvSpPr>
        <p:spPr>
          <a:xfrm>
            <a:off x="2893550" y="2110123"/>
            <a:ext cx="558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3: Download and unzip CDE Advisor folder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2189AF-657D-E07B-2664-28BFE3460F82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73070-628E-9C0B-FF9F-A6D8BE05F4AC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8CA966-DE66-8E6C-95C6-D72E159A3FD4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2A914EC-B220-E437-4536-2A784FE5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65" y="2756006"/>
            <a:ext cx="6233700" cy="312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956BA-72EC-94F4-A264-9629D507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65" y="3234785"/>
            <a:ext cx="5585944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0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Setup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F369B6-AFB7-A161-7EB7-7AD6F599AA51}"/>
              </a:ext>
            </a:extLst>
          </p:cNvPr>
          <p:cNvSpPr txBox="1"/>
          <p:nvPr/>
        </p:nvSpPr>
        <p:spPr>
          <a:xfrm>
            <a:off x="3471916" y="1577335"/>
            <a:ext cx="439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4: Open command prompt and navigate to CDE Advisor 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FB5C3-9413-DEA2-C103-7DF45548AF11}"/>
              </a:ext>
            </a:extLst>
          </p:cNvPr>
          <p:cNvSpPr txBox="1"/>
          <p:nvPr/>
        </p:nvSpPr>
        <p:spPr>
          <a:xfrm>
            <a:off x="6355101" y="4661584"/>
            <a:ext cx="3528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Nunito" pitchFamily="2" charset="0"/>
              </a:rPr>
              <a:t>Downloads </a:t>
            </a:r>
            <a:r>
              <a:rPr lang="en-US" sz="1200" dirty="0">
                <a:latin typeface="Nunito" pitchFamily="2" charset="0"/>
              </a:rPr>
              <a:t>would be the directory that </a:t>
            </a:r>
            <a:r>
              <a:rPr lang="en-US" sz="1200" b="1" dirty="0">
                <a:latin typeface="Nunito" pitchFamily="2" charset="0"/>
              </a:rPr>
              <a:t>resides </a:t>
            </a:r>
            <a:r>
              <a:rPr lang="en-US" sz="1200" dirty="0">
                <a:latin typeface="Nunito" pitchFamily="2" charset="0"/>
              </a:rPr>
              <a:t>the </a:t>
            </a:r>
            <a:r>
              <a:rPr lang="en-US" sz="1200" b="1" i="1" dirty="0">
                <a:latin typeface="Nunito" pitchFamily="2" charset="0"/>
              </a:rPr>
              <a:t>CDE Advisor</a:t>
            </a:r>
            <a:r>
              <a:rPr lang="en-US" sz="1200" b="1" dirty="0">
                <a:latin typeface="Nunito" pitchFamily="2" charset="0"/>
              </a:rPr>
              <a:t> </a:t>
            </a:r>
            <a:r>
              <a:rPr lang="en-US" sz="1200" dirty="0">
                <a:latin typeface="Nunito" pitchFamily="2" charset="0"/>
              </a:rPr>
              <a:t>folder. Change if necessary.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B5821A-58AF-4B44-2D9A-A2CE7677698A}"/>
              </a:ext>
            </a:extLst>
          </p:cNvPr>
          <p:cNvSpPr txBox="1"/>
          <p:nvPr/>
        </p:nvSpPr>
        <p:spPr>
          <a:xfrm>
            <a:off x="3827621" y="2255141"/>
            <a:ext cx="3528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&gt; cd “Downloads/CDE Advisor”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519A50E-B202-EB01-5A31-F91B96138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98"/>
          <a:stretch/>
        </p:blipFill>
        <p:spPr>
          <a:xfrm>
            <a:off x="1860518" y="2794821"/>
            <a:ext cx="3709181" cy="2239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4F17A-DB61-1B87-4894-4F60FAA35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17"/>
          <a:stretch/>
        </p:blipFill>
        <p:spPr>
          <a:xfrm>
            <a:off x="5670395" y="2794821"/>
            <a:ext cx="4859953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2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Setup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2496551" y="2233712"/>
            <a:ext cx="352891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Nunito"/>
              </a:rPr>
              <a:t>Step 5: Install dependencies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C9BCD-545D-6C70-8CE1-4CC2307C1A03}"/>
              </a:ext>
            </a:extLst>
          </p:cNvPr>
          <p:cNvSpPr txBox="1"/>
          <p:nvPr/>
        </p:nvSpPr>
        <p:spPr>
          <a:xfrm>
            <a:off x="3117601" y="3777944"/>
            <a:ext cx="3528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Nunito" pitchFamily="2" charset="0"/>
              </a:rPr>
              <a:t>requirements.txt </a:t>
            </a:r>
            <a:r>
              <a:rPr lang="en-US" sz="1200" dirty="0">
                <a:latin typeface="Nunito" pitchFamily="2" charset="0"/>
              </a:rPr>
              <a:t>contains the </a:t>
            </a:r>
            <a:r>
              <a:rPr lang="en-US" sz="1200" b="1" dirty="0">
                <a:latin typeface="Nunito" pitchFamily="2" charset="0"/>
              </a:rPr>
              <a:t>libraries </a:t>
            </a:r>
            <a:r>
              <a:rPr lang="en-US" sz="1200" dirty="0">
                <a:latin typeface="Nunito" pitchFamily="2" charset="0"/>
              </a:rPr>
              <a:t>with the corresponding version of the program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6B53A-027A-7809-F6D6-13F9A1CF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17" y="3604882"/>
            <a:ext cx="1577477" cy="807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61A40-9FEC-40AD-3AB3-E4D936C77645}"/>
              </a:ext>
            </a:extLst>
          </p:cNvPr>
          <p:cNvSpPr txBox="1"/>
          <p:nvPr/>
        </p:nvSpPr>
        <p:spPr>
          <a:xfrm>
            <a:off x="2793136" y="2732344"/>
            <a:ext cx="3528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&gt; pip install –r requirements.txt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9F39E-4F50-C1AD-D2D1-C37C2DB9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94" y="3094989"/>
            <a:ext cx="7018628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5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Setup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2572001" y="1555390"/>
            <a:ext cx="602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6: Run Python script, ‘main_streamlit.py’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03018-8F4B-8381-1951-2EDC55C28A32}"/>
              </a:ext>
            </a:extLst>
          </p:cNvPr>
          <p:cNvSpPr txBox="1"/>
          <p:nvPr/>
        </p:nvSpPr>
        <p:spPr>
          <a:xfrm>
            <a:off x="4292489" y="4853250"/>
            <a:ext cx="4016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The </a:t>
            </a:r>
            <a:r>
              <a:rPr lang="en-US" sz="1200" b="1" dirty="0" err="1">
                <a:latin typeface="Nunito" pitchFamily="2" charset="0"/>
              </a:rPr>
              <a:t>streamlit</a:t>
            </a:r>
            <a:r>
              <a:rPr lang="en-US" sz="1200" b="1" dirty="0">
                <a:latin typeface="Nunito" pitchFamily="2" charset="0"/>
              </a:rPr>
              <a:t> app </a:t>
            </a:r>
            <a:r>
              <a:rPr lang="en-US" sz="1200" dirty="0">
                <a:latin typeface="Nunito" pitchFamily="2" charset="0"/>
              </a:rPr>
              <a:t>will be opened in user’s local device through the device’s default browser.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246D9-311E-A723-DA58-855ED11DAF87}"/>
              </a:ext>
            </a:extLst>
          </p:cNvPr>
          <p:cNvSpPr txBox="1"/>
          <p:nvPr/>
        </p:nvSpPr>
        <p:spPr>
          <a:xfrm>
            <a:off x="2978304" y="1924722"/>
            <a:ext cx="3528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streamlit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run main_streamlit.py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C6EEE-2B56-FDD2-EDFE-A04FB8310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19"/>
          <a:stretch/>
        </p:blipFill>
        <p:spPr>
          <a:xfrm>
            <a:off x="2978304" y="2495698"/>
            <a:ext cx="6981773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4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A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56964-96CE-17CB-6CE5-CD8FE20D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6840D-7F51-47E2-8EAC-13C32255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9A25FD-2D07-FA31-4767-FA68CED7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108826"/>
            <a:ext cx="11147425" cy="63788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Manual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DB4B7A6-62A9-A5BA-27C4-C51104F08CEB}"/>
              </a:ext>
            </a:extLst>
          </p:cNvPr>
          <p:cNvSpPr txBox="1">
            <a:spLocks/>
          </p:cNvSpPr>
          <p:nvPr/>
        </p:nvSpPr>
        <p:spPr>
          <a:xfrm>
            <a:off x="11271183" y="6489700"/>
            <a:ext cx="404879" cy="404254"/>
          </a:xfrm>
          <a:prstGeom prst="rect">
            <a:avLst/>
          </a:prstGeom>
        </p:spPr>
        <p:txBody>
          <a:bodyPr vert="horz" lIns="4680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RONAS PPT Template with RTP50 - 2024" id="{FF07791B-A038-45F8-9A07-2F2AF1A24111}" vid="{96835C19-9950-49E5-B6F6-E8C89DC0E2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 Screen Size - Energy Asia Slide Removal.pptx" id="{BC832907-8696-4695-9762-546FA9A6D965}" vid="{CE4B033B-CEEF-4B3C-A27B-76ED7B568C2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4A09219D377F40A33C709A54155B47" ma:contentTypeVersion="10" ma:contentTypeDescription="Create a new document." ma:contentTypeScope="" ma:versionID="dcb0c224dc9670bfc2210f1752c939d4">
  <xsd:schema xmlns:xsd="http://www.w3.org/2001/XMLSchema" xmlns:xs="http://www.w3.org/2001/XMLSchema" xmlns:p="http://schemas.microsoft.com/office/2006/metadata/properties" xmlns:ns2="4810e4c4-9e8d-48a0-b31d-ece258da4068" xmlns:ns3="4c2d48cd-d3e1-4b0f-816d-ced4fe2971a4" targetNamespace="http://schemas.microsoft.com/office/2006/metadata/properties" ma:root="true" ma:fieldsID="7c75f4be5cabe93e776f2c1fa95acebf" ns2:_="" ns3:_="">
    <xsd:import namespace="4810e4c4-9e8d-48a0-b31d-ece258da4068"/>
    <xsd:import namespace="4c2d48cd-d3e1-4b0f-816d-ced4fe2971a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0e4c4-9e8d-48a0-b31d-ece258da406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32d644bd-1b20-4c9a-b23a-d9a92b89ba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48cd-d3e1-4b0f-816d-ced4fe2971a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796cc10-9242-4210-b581-c0aeca592df9}" ma:internalName="TaxCatchAll" ma:showField="CatchAllData" ma:web="4c2d48cd-d3e1-4b0f-816d-ced4fe2971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2d48cd-d3e1-4b0f-816d-ced4fe2971a4" xsi:nil="true"/>
    <lcf76f155ced4ddcb4097134ff3c332f xmlns="4810e4c4-9e8d-48a0-b31d-ece258da406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2E958-FA1D-4133-9A53-44BE0DE2F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0e4c4-9e8d-48a0-b31d-ece258da4068"/>
    <ds:schemaRef ds:uri="4c2d48cd-d3e1-4b0f-816d-ced4fe2971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5672B7-2EAA-4BB9-BF5E-DFAEC8EC7A5B}">
  <ds:schemaRefs>
    <ds:schemaRef ds:uri="4810e4c4-9e8d-48a0-b31d-ece258da4068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4c2d48cd-d3e1-4b0f-816d-ced4fe2971a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BA1633-A6FC-4557-9FB1-999FF6A8EC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</TotalTime>
  <Words>384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Museo Sans 300</vt:lpstr>
      <vt:lpstr>Museo Sans 700</vt:lpstr>
      <vt:lpstr>Nunito</vt:lpstr>
      <vt:lpstr>Verdana</vt:lpstr>
      <vt:lpstr>Office Theme</vt:lpstr>
      <vt:lpstr>Office Theme</vt:lpstr>
      <vt:lpstr>CDE Advisor Setup &amp; Manual</vt:lpstr>
      <vt:lpstr>Setup</vt:lpstr>
      <vt:lpstr>CDE Advisor Setup</vt:lpstr>
      <vt:lpstr>CDE Advisor Setup</vt:lpstr>
      <vt:lpstr>CDE Advisor Setup</vt:lpstr>
      <vt:lpstr>CDE Advisor Setup</vt:lpstr>
      <vt:lpstr>CDE Advisor Setup</vt:lpstr>
      <vt:lpstr>CDE Advisor Setup</vt:lpstr>
      <vt:lpstr>Manual</vt:lpstr>
      <vt:lpstr>CDE Advisor Manual</vt:lpstr>
      <vt:lpstr>CDE Advisor Manual</vt:lpstr>
      <vt:lpstr>CDE Advisor Manual</vt:lpstr>
      <vt:lpstr>CDE Advisor Manual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CDE Advisor Setup &amp; Manual</dc:title>
  <dc:creator>M Zarif Wafiy (ED-DEL/DIGITAL)</dc:creator>
  <cp:lastModifiedBy>M Zarif Wafiy (ED-DEL/DIGITAL)</cp:lastModifiedBy>
  <cp:revision>1</cp:revision>
  <dcterms:created xsi:type="dcterms:W3CDTF">2024-01-12T06:34:29Z</dcterms:created>
  <dcterms:modified xsi:type="dcterms:W3CDTF">2024-01-17T03:41:00Z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03ad7b2-93d4-41e9-a098-b1febc82f3d0_Enabled">
    <vt:lpwstr>true</vt:lpwstr>
  </property>
  <property fmtid="{D5CDD505-2E9C-101B-9397-08002B2CF9AE}" pid="3" name="MSIP_Label_c03ad7b2-93d4-41e9-a098-b1febc82f3d0_SetDate">
    <vt:lpwstr>2022-09-05T02:12:21Z</vt:lpwstr>
  </property>
  <property fmtid="{D5CDD505-2E9C-101B-9397-08002B2CF9AE}" pid="4" name="MSIP_Label_c03ad7b2-93d4-41e9-a098-b1febc82f3d0_Method">
    <vt:lpwstr>Standard</vt:lpwstr>
  </property>
  <property fmtid="{D5CDD505-2E9C-101B-9397-08002B2CF9AE}" pid="5" name="MSIP_Label_c03ad7b2-93d4-41e9-a098-b1febc82f3d0_Name">
    <vt:lpwstr>c03ad7b2-93d4-41e9-a098-b1febc82f3d0</vt:lpwstr>
  </property>
  <property fmtid="{D5CDD505-2E9C-101B-9397-08002B2CF9AE}" pid="6" name="MSIP_Label_c03ad7b2-93d4-41e9-a098-b1febc82f3d0_SiteId">
    <vt:lpwstr>3b2e8941-7948-4131-978a-b2dfc7295091</vt:lpwstr>
  </property>
  <property fmtid="{D5CDD505-2E9C-101B-9397-08002B2CF9AE}" pid="7" name="MSIP_Label_c03ad7b2-93d4-41e9-a098-b1febc82f3d0_ActionId">
    <vt:lpwstr>0254767d-c643-4a20-83f2-118038307151</vt:lpwstr>
  </property>
  <property fmtid="{D5CDD505-2E9C-101B-9397-08002B2CF9AE}" pid="8" name="MSIP_Label_c03ad7b2-93d4-41e9-a098-b1febc82f3d0_ContentBits">
    <vt:lpwstr>1</vt:lpwstr>
  </property>
  <property fmtid="{D5CDD505-2E9C-101B-9397-08002B2CF9AE}" pid="9" name="ContentTypeId">
    <vt:lpwstr>0x010100B64A09219D377F40A33C709A54155B47</vt:lpwstr>
  </property>
</Properties>
</file>