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99" r:id="rId5"/>
    <p:sldId id="265" r:id="rId6"/>
    <p:sldId id="300" r:id="rId7"/>
    <p:sldId id="313" r:id="rId8"/>
    <p:sldId id="303" r:id="rId9"/>
    <p:sldId id="320" r:id="rId10"/>
    <p:sldId id="312" r:id="rId11"/>
    <p:sldId id="307" r:id="rId12"/>
    <p:sldId id="302" r:id="rId13"/>
    <p:sldId id="314" r:id="rId14"/>
    <p:sldId id="279" r:id="rId15"/>
    <p:sldId id="308" r:id="rId16"/>
    <p:sldId id="310" r:id="rId17"/>
    <p:sldId id="317" r:id="rId18"/>
    <p:sldId id="318" r:id="rId19"/>
    <p:sldId id="319" r:id="rId20"/>
    <p:sldId id="305" r:id="rId21"/>
    <p:sldId id="306" r:id="rId22"/>
    <p:sldId id="316" r:id="rId23"/>
    <p:sldId id="301" r:id="rId24"/>
    <p:sldId id="322" r:id="rId25"/>
    <p:sldId id="321" r:id="rId26"/>
    <p:sldId id="323" r:id="rId27"/>
    <p:sldId id="324" r:id="rId28"/>
    <p:sldId id="32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D76815-4D0A-CF9C-BFC8-06C306DC46C9}" name="M Zarif Wafiy (ED-DEL/DIGITAL)" initials="MZW(D" userId="S::mzarif.wafiy@petronas.com::2504ba28-896b-48cf-b393-7b1099b7b5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F98"/>
    <a:srgbClr val="20419A"/>
    <a:srgbClr val="00A19C"/>
    <a:srgbClr val="00B1A9"/>
    <a:srgbClr val="FDB924"/>
    <a:srgbClr val="BFD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485F2-56BD-4C69-A540-783FF149B1F4}" v="1626" dt="2023-12-15T02:26:46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Jauzi Abu Hamid (EXT/DIGITAL)" userId="S::mjauzi.abuhamid@petronas.com::94f369ed-7c2e-4be1-a6df-31adb8602ca9" providerId="AD" clId="Web-{E93D717D-8CB3-F51F-4A8A-A6E152B126C1}"/>
    <pc:docChg chg="modSld">
      <pc:chgData name="M Jauzi Abu Hamid (EXT/DIGITAL)" userId="S::mjauzi.abuhamid@petronas.com::94f369ed-7c2e-4be1-a6df-31adb8602ca9" providerId="AD" clId="Web-{E93D717D-8CB3-F51F-4A8A-A6E152B126C1}" dt="2023-10-10T09:53:51.084" v="529" actId="20577"/>
      <pc:docMkLst>
        <pc:docMk/>
      </pc:docMkLst>
      <pc:sldChg chg="modSp">
        <pc:chgData name="M Jauzi Abu Hamid (EXT/DIGITAL)" userId="S::mjauzi.abuhamid@petronas.com::94f369ed-7c2e-4be1-a6df-31adb8602ca9" providerId="AD" clId="Web-{E93D717D-8CB3-F51F-4A8A-A6E152B126C1}" dt="2023-10-10T09:53:51.084" v="529" actId="20577"/>
        <pc:sldMkLst>
          <pc:docMk/>
          <pc:sldMk cId="1028064818" sldId="307"/>
        </pc:sldMkLst>
        <pc:spChg chg="mod">
          <ac:chgData name="M Jauzi Abu Hamid (EXT/DIGITAL)" userId="S::mjauzi.abuhamid@petronas.com::94f369ed-7c2e-4be1-a6df-31adb8602ca9" providerId="AD" clId="Web-{E93D717D-8CB3-F51F-4A8A-A6E152B126C1}" dt="2023-10-10T09:48:08.935" v="286" actId="20577"/>
          <ac:spMkLst>
            <pc:docMk/>
            <pc:sldMk cId="1028064818" sldId="307"/>
            <ac:spMk id="8" creationId="{D949A394-4641-4F8E-9270-DD12623AC83B}"/>
          </ac:spMkLst>
        </pc:spChg>
        <pc:spChg chg="mod">
          <ac:chgData name="M Jauzi Abu Hamid (EXT/DIGITAL)" userId="S::mjauzi.abuhamid@petronas.com::94f369ed-7c2e-4be1-a6df-31adb8602ca9" providerId="AD" clId="Web-{E93D717D-8CB3-F51F-4A8A-A6E152B126C1}" dt="2023-10-10T09:52:14.941" v="386" actId="20577"/>
          <ac:spMkLst>
            <pc:docMk/>
            <pc:sldMk cId="1028064818" sldId="307"/>
            <ac:spMk id="27" creationId="{54143B4F-BEE4-39C4-DB49-A1B75BAFC342}"/>
          </ac:spMkLst>
        </pc:spChg>
        <pc:spChg chg="mod">
          <ac:chgData name="M Jauzi Abu Hamid (EXT/DIGITAL)" userId="S::mjauzi.abuhamid@petronas.com::94f369ed-7c2e-4be1-a6df-31adb8602ca9" providerId="AD" clId="Web-{E93D717D-8CB3-F51F-4A8A-A6E152B126C1}" dt="2023-10-10T09:52:27.801" v="418" actId="20577"/>
          <ac:spMkLst>
            <pc:docMk/>
            <pc:sldMk cId="1028064818" sldId="307"/>
            <ac:spMk id="28" creationId="{9863D666-E9B2-5BD4-6D58-846F729A0102}"/>
          </ac:spMkLst>
        </pc:spChg>
        <pc:spChg chg="mod">
          <ac:chgData name="M Jauzi Abu Hamid (EXT/DIGITAL)" userId="S::mjauzi.abuhamid@petronas.com::94f369ed-7c2e-4be1-a6df-31adb8602ca9" providerId="AD" clId="Web-{E93D717D-8CB3-F51F-4A8A-A6E152B126C1}" dt="2023-10-10T09:53:51.084" v="529" actId="20577"/>
          <ac:spMkLst>
            <pc:docMk/>
            <pc:sldMk cId="1028064818" sldId="307"/>
            <ac:spMk id="30" creationId="{1E3BC606-AD21-AE3C-D54F-3B798467A39E}"/>
          </ac:spMkLst>
        </pc:spChg>
      </pc:sldChg>
    </pc:docChg>
  </pc:docChgLst>
  <pc:docChgLst>
    <pc:chgData name="M Zarif Wafiy (ED-DEL/DIGITAL)" userId="2504ba28-896b-48cf-b393-7b1099b7b531" providerId="ADAL" clId="{744485F2-56BD-4C69-A540-783FF149B1F4}"/>
    <pc:docChg chg="undo redo custSel addSld delSld modSld sldOrd">
      <pc:chgData name="M Zarif Wafiy (ED-DEL/DIGITAL)" userId="2504ba28-896b-48cf-b393-7b1099b7b531" providerId="ADAL" clId="{744485F2-56BD-4C69-A540-783FF149B1F4}" dt="2024-01-17T06:57:37.053" v="12233" actId="20577"/>
      <pc:docMkLst>
        <pc:docMk/>
      </pc:docMkLst>
      <pc:sldChg chg="addSp delSp modSp mod">
        <pc:chgData name="M Zarif Wafiy (ED-DEL/DIGITAL)" userId="2504ba28-896b-48cf-b393-7b1099b7b531" providerId="ADAL" clId="{744485F2-56BD-4C69-A540-783FF149B1F4}" dt="2023-10-24T08:19:03.270" v="11300" actId="14100"/>
        <pc:sldMkLst>
          <pc:docMk/>
          <pc:sldMk cId="4147277234" sldId="265"/>
        </pc:sldMkLst>
        <pc:spChg chg="mod">
          <ac:chgData name="M Zarif Wafiy (ED-DEL/DIGITAL)" userId="2504ba28-896b-48cf-b393-7b1099b7b531" providerId="ADAL" clId="{744485F2-56BD-4C69-A540-783FF149B1F4}" dt="2023-10-23T10:19:58.236" v="11287" actId="1076"/>
          <ac:spMkLst>
            <pc:docMk/>
            <pc:sldMk cId="4147277234" sldId="265"/>
            <ac:spMk id="2" creationId="{73B62AB1-C524-354A-A76C-50CD1638EE59}"/>
          </ac:spMkLst>
        </pc:spChg>
        <pc:spChg chg="mod">
          <ac:chgData name="M Zarif Wafiy (ED-DEL/DIGITAL)" userId="2504ba28-896b-48cf-b393-7b1099b7b531" providerId="ADAL" clId="{744485F2-56BD-4C69-A540-783FF149B1F4}" dt="2023-10-23T10:20:40.708" v="11289" actId="14100"/>
          <ac:spMkLst>
            <pc:docMk/>
            <pc:sldMk cId="4147277234" sldId="265"/>
            <ac:spMk id="3" creationId="{30B72A07-E97D-9742-9338-5D2CC362E2B7}"/>
          </ac:spMkLst>
        </pc:spChg>
        <pc:spChg chg="mod">
          <ac:chgData name="M Zarif Wafiy (ED-DEL/DIGITAL)" userId="2504ba28-896b-48cf-b393-7b1099b7b531" providerId="ADAL" clId="{744485F2-56BD-4C69-A540-783FF149B1F4}" dt="2023-10-23T10:19:31.716" v="11285" actId="1076"/>
          <ac:spMkLst>
            <pc:docMk/>
            <pc:sldMk cId="4147277234" sldId="265"/>
            <ac:spMk id="4" creationId="{25CD7B4D-CED3-C742-B9F6-6928F05A6636}"/>
          </ac:spMkLst>
        </pc:spChg>
        <pc:spChg chg="mod">
          <ac:chgData name="M Zarif Wafiy (ED-DEL/DIGITAL)" userId="2504ba28-896b-48cf-b393-7b1099b7b531" providerId="ADAL" clId="{744485F2-56BD-4C69-A540-783FF149B1F4}" dt="2023-10-23T10:20:37.876" v="11288" actId="14100"/>
          <ac:spMkLst>
            <pc:docMk/>
            <pc:sldMk cId="4147277234" sldId="265"/>
            <ac:spMk id="5" creationId="{F43447E7-C77C-9B41-BCFE-C205CCFB9CBB}"/>
          </ac:spMkLst>
        </pc:spChg>
        <pc:spChg chg="add mod ord">
          <ac:chgData name="M Zarif Wafiy (ED-DEL/DIGITAL)" userId="2504ba28-896b-48cf-b393-7b1099b7b531" providerId="ADAL" clId="{744485F2-56BD-4C69-A540-783FF149B1F4}" dt="2023-10-23T10:19:58.236" v="11287" actId="1076"/>
          <ac:spMkLst>
            <pc:docMk/>
            <pc:sldMk cId="4147277234" sldId="265"/>
            <ac:spMk id="6" creationId="{950277D4-01DB-B17B-C8EB-2B9F56F44711}"/>
          </ac:spMkLst>
        </pc:spChg>
        <pc:spChg chg="add del mod ord">
          <ac:chgData name="M Zarif Wafiy (ED-DEL/DIGITAL)" userId="2504ba28-896b-48cf-b393-7b1099b7b531" providerId="ADAL" clId="{744485F2-56BD-4C69-A540-783FF149B1F4}" dt="2023-10-24T08:19:03.270" v="11300" actId="14100"/>
          <ac:spMkLst>
            <pc:docMk/>
            <pc:sldMk cId="4147277234" sldId="265"/>
            <ac:spMk id="7" creationId="{51176412-61BA-ACC2-3237-719A3AB94E00}"/>
          </ac:spMkLst>
        </pc:spChg>
        <pc:spChg chg="add del mod">
          <ac:chgData name="M Zarif Wafiy (ED-DEL/DIGITAL)" userId="2504ba28-896b-48cf-b393-7b1099b7b531" providerId="ADAL" clId="{744485F2-56BD-4C69-A540-783FF149B1F4}" dt="2023-10-23T10:21:05.605" v="11294"/>
          <ac:spMkLst>
            <pc:docMk/>
            <pc:sldMk cId="4147277234" sldId="265"/>
            <ac:spMk id="8" creationId="{149DD486-CB22-3074-E6DC-28DB37201DDE}"/>
          </ac:spMkLst>
        </pc:spChg>
        <pc:spChg chg="mod">
          <ac:chgData name="M Zarif Wafiy (ED-DEL/DIGITAL)" userId="2504ba28-896b-48cf-b393-7b1099b7b531" providerId="ADAL" clId="{744485F2-56BD-4C69-A540-783FF149B1F4}" dt="2023-10-23T10:20:43.892" v="11290" actId="14100"/>
          <ac:spMkLst>
            <pc:docMk/>
            <pc:sldMk cId="4147277234" sldId="265"/>
            <ac:spMk id="9" creationId="{5C0BE954-A5B4-C340-A04C-6609AF214DDF}"/>
          </ac:spMkLst>
        </pc:spChg>
        <pc:spChg chg="add del mod">
          <ac:chgData name="M Zarif Wafiy (ED-DEL/DIGITAL)" userId="2504ba28-896b-48cf-b393-7b1099b7b531" providerId="ADAL" clId="{744485F2-56BD-4C69-A540-783FF149B1F4}" dt="2023-10-23T10:21:05.605" v="11294"/>
          <ac:spMkLst>
            <pc:docMk/>
            <pc:sldMk cId="4147277234" sldId="265"/>
            <ac:spMk id="10" creationId="{7A4B274D-6372-14C6-ABC9-49D38FB0C91B}"/>
          </ac:spMkLst>
        </pc:spChg>
        <pc:spChg chg="add del mod">
          <ac:chgData name="M Zarif Wafiy (ED-DEL/DIGITAL)" userId="2504ba28-896b-48cf-b393-7b1099b7b531" providerId="ADAL" clId="{744485F2-56BD-4C69-A540-783FF149B1F4}" dt="2023-10-23T10:21:05.605" v="11294"/>
          <ac:spMkLst>
            <pc:docMk/>
            <pc:sldMk cId="4147277234" sldId="265"/>
            <ac:spMk id="11" creationId="{DA3D533C-9DB6-9FC6-1DBF-451DEBCE1943}"/>
          </ac:spMkLst>
        </pc:spChg>
      </pc:sldChg>
      <pc:sldChg chg="del">
        <pc:chgData name="M Zarif Wafiy (ED-DEL/DIGITAL)" userId="2504ba28-896b-48cf-b393-7b1099b7b531" providerId="ADAL" clId="{744485F2-56BD-4C69-A540-783FF149B1F4}" dt="2023-10-03T06:26:08.402" v="638" actId="47"/>
        <pc:sldMkLst>
          <pc:docMk/>
          <pc:sldMk cId="3343931" sldId="271"/>
        </pc:sldMkLst>
      </pc:sldChg>
      <pc:sldChg chg="del">
        <pc:chgData name="M Zarif Wafiy (ED-DEL/DIGITAL)" userId="2504ba28-896b-48cf-b393-7b1099b7b531" providerId="ADAL" clId="{744485F2-56BD-4C69-A540-783FF149B1F4}" dt="2023-10-03T06:26:09.227" v="639" actId="47"/>
        <pc:sldMkLst>
          <pc:docMk/>
          <pc:sldMk cId="3227339335" sldId="272"/>
        </pc:sldMkLst>
      </pc:sldChg>
      <pc:sldChg chg="addSp delSp modSp del mod">
        <pc:chgData name="M Zarif Wafiy (ED-DEL/DIGITAL)" userId="2504ba28-896b-48cf-b393-7b1099b7b531" providerId="ADAL" clId="{744485F2-56BD-4C69-A540-783FF149B1F4}" dt="2023-10-09T10:16:03.284" v="6523" actId="47"/>
        <pc:sldMkLst>
          <pc:docMk/>
          <pc:sldMk cId="1004849834" sldId="276"/>
        </pc:sldMkLst>
        <pc:spChg chg="add del mod">
          <ac:chgData name="M Zarif Wafiy (ED-DEL/DIGITAL)" userId="2504ba28-896b-48cf-b393-7b1099b7b531" providerId="ADAL" clId="{744485F2-56BD-4C69-A540-783FF149B1F4}" dt="2023-10-03T09:17:22.186" v="2356" actId="478"/>
          <ac:spMkLst>
            <pc:docMk/>
            <pc:sldMk cId="1004849834" sldId="276"/>
            <ac:spMk id="2" creationId="{CCD8AFBD-63BA-EF73-4490-4D06C688DCDE}"/>
          </ac:spMkLst>
        </pc:spChg>
        <pc:spChg chg="add mod">
          <ac:chgData name="M Zarif Wafiy (ED-DEL/DIGITAL)" userId="2504ba28-896b-48cf-b393-7b1099b7b531" providerId="ADAL" clId="{744485F2-56BD-4C69-A540-783FF149B1F4}" dt="2023-10-03T09:33:22.855" v="2678" actId="20577"/>
          <ac:spMkLst>
            <pc:docMk/>
            <pc:sldMk cId="1004849834" sldId="276"/>
            <ac:spMk id="5" creationId="{82B4C2C8-08BB-FC4E-190F-DC600A54621D}"/>
          </ac:spMkLst>
        </pc:spChg>
      </pc:sldChg>
      <pc:sldChg chg="addSp delSp modSp mod ord">
        <pc:chgData name="M Zarif Wafiy (ED-DEL/DIGITAL)" userId="2504ba28-896b-48cf-b393-7b1099b7b531" providerId="ADAL" clId="{744485F2-56BD-4C69-A540-783FF149B1F4}" dt="2023-10-23T08:41:52.571" v="10613" actId="20577"/>
        <pc:sldMkLst>
          <pc:docMk/>
          <pc:sldMk cId="340222937" sldId="279"/>
        </pc:sldMkLst>
        <pc:spChg chg="add del mod">
          <ac:chgData name="M Zarif Wafiy (ED-DEL/DIGITAL)" userId="2504ba28-896b-48cf-b393-7b1099b7b531" providerId="ADAL" clId="{744485F2-56BD-4C69-A540-783FF149B1F4}" dt="2023-10-11T02:08:38.510" v="8625" actId="478"/>
          <ac:spMkLst>
            <pc:docMk/>
            <pc:sldMk cId="340222937" sldId="279"/>
            <ac:spMk id="2" creationId="{B3A70E2D-3CC5-A025-F93D-5571747BDAF1}"/>
          </ac:spMkLst>
        </pc:spChg>
        <pc:spChg chg="add mod">
          <ac:chgData name="M Zarif Wafiy (ED-DEL/DIGITAL)" userId="2504ba28-896b-48cf-b393-7b1099b7b531" providerId="ADAL" clId="{744485F2-56BD-4C69-A540-783FF149B1F4}" dt="2023-10-11T02:36:47.382" v="8724" actId="207"/>
          <ac:spMkLst>
            <pc:docMk/>
            <pc:sldMk cId="340222937" sldId="279"/>
            <ac:spMk id="4" creationId="{CE5343E4-7383-7993-C2E4-F50A4A355EF0}"/>
          </ac:spMkLst>
        </pc:spChg>
        <pc:spChg chg="mod">
          <ac:chgData name="M Zarif Wafiy (ED-DEL/DIGITAL)" userId="2504ba28-896b-48cf-b393-7b1099b7b531" providerId="ADAL" clId="{744485F2-56BD-4C69-A540-783FF149B1F4}" dt="2023-10-18T08:08:18.294" v="10252" actId="1076"/>
          <ac:spMkLst>
            <pc:docMk/>
            <pc:sldMk cId="340222937" sldId="279"/>
            <ac:spMk id="5" creationId="{D86127AF-835F-1449-82FA-7ECACA2CAB50}"/>
          </ac:spMkLst>
        </pc:spChg>
        <pc:spChg chg="del mod">
          <ac:chgData name="M Zarif Wafiy (ED-DEL/DIGITAL)" userId="2504ba28-896b-48cf-b393-7b1099b7b531" providerId="ADAL" clId="{744485F2-56BD-4C69-A540-783FF149B1F4}" dt="2023-10-03T03:06:50.937" v="93" actId="478"/>
          <ac:spMkLst>
            <pc:docMk/>
            <pc:sldMk cId="340222937" sldId="279"/>
            <ac:spMk id="6" creationId="{816D821E-BD18-7E4F-A7FD-4509C974D69F}"/>
          </ac:spMkLst>
        </pc:spChg>
        <pc:spChg chg="add mod">
          <ac:chgData name="M Zarif Wafiy (ED-DEL/DIGITAL)" userId="2504ba28-896b-48cf-b393-7b1099b7b531" providerId="ADAL" clId="{744485F2-56BD-4C69-A540-783FF149B1F4}" dt="2023-10-11T02:36:47.382" v="8724" actId="207"/>
          <ac:spMkLst>
            <pc:docMk/>
            <pc:sldMk cId="340222937" sldId="279"/>
            <ac:spMk id="6" creationId="{C1680186-D5BA-0547-8F9E-A304EB99D2C5}"/>
          </ac:spMkLst>
        </pc:spChg>
        <pc:spChg chg="add mod">
          <ac:chgData name="M Zarif Wafiy (ED-DEL/DIGITAL)" userId="2504ba28-896b-48cf-b393-7b1099b7b531" providerId="ADAL" clId="{744485F2-56BD-4C69-A540-783FF149B1F4}" dt="2023-10-11T02:36:47.382" v="8724" actId="207"/>
          <ac:spMkLst>
            <pc:docMk/>
            <pc:sldMk cId="340222937" sldId="279"/>
            <ac:spMk id="7" creationId="{450AF2C7-7309-35CF-35B9-634918A9378C}"/>
          </ac:spMkLst>
        </pc:spChg>
        <pc:spChg chg="add del mod">
          <ac:chgData name="M Zarif Wafiy (ED-DEL/DIGITAL)" userId="2504ba28-896b-48cf-b393-7b1099b7b531" providerId="ADAL" clId="{744485F2-56BD-4C69-A540-783FF149B1F4}" dt="2023-10-10T07:01:23.116" v="7815" actId="478"/>
          <ac:spMkLst>
            <pc:docMk/>
            <pc:sldMk cId="340222937" sldId="279"/>
            <ac:spMk id="8" creationId="{20B9983A-F959-9673-13DB-E166DBC3CE42}"/>
          </ac:spMkLst>
        </pc:spChg>
        <pc:spChg chg="add del mod">
          <ac:chgData name="M Zarif Wafiy (ED-DEL/DIGITAL)" userId="2504ba28-896b-48cf-b393-7b1099b7b531" providerId="ADAL" clId="{744485F2-56BD-4C69-A540-783FF149B1F4}" dt="2023-10-03T03:06:53.235" v="94" actId="478"/>
          <ac:spMkLst>
            <pc:docMk/>
            <pc:sldMk cId="340222937" sldId="279"/>
            <ac:spMk id="11" creationId="{455075DC-46A1-2DEE-A15D-B66BC6AFEB8C}"/>
          </ac:spMkLst>
        </pc:spChg>
        <pc:graphicFrameChg chg="add mod">
          <ac:chgData name="M Zarif Wafiy (ED-DEL/DIGITAL)" userId="2504ba28-896b-48cf-b393-7b1099b7b531" providerId="ADAL" clId="{744485F2-56BD-4C69-A540-783FF149B1F4}" dt="2023-10-23T08:41:52.571" v="10613" actId="20577"/>
          <ac:graphicFrameMkLst>
            <pc:docMk/>
            <pc:sldMk cId="340222937" sldId="279"/>
            <ac:graphicFrameMk id="9" creationId="{F3C4E1ED-FA49-29E8-F628-D6F88FF438D6}"/>
          </ac:graphicFrameMkLst>
        </pc:graphicFrameChg>
        <pc:graphicFrameChg chg="add del mod">
          <ac:chgData name="M Zarif Wafiy (ED-DEL/DIGITAL)" userId="2504ba28-896b-48cf-b393-7b1099b7b531" providerId="ADAL" clId="{744485F2-56BD-4C69-A540-783FF149B1F4}" dt="2023-10-03T03:11:16.999" v="321" actId="478"/>
          <ac:graphicFrameMkLst>
            <pc:docMk/>
            <pc:sldMk cId="340222937" sldId="279"/>
            <ac:graphicFrameMk id="12" creationId="{601087F0-3905-DBE6-F2E9-BCEFD5B5945A}"/>
          </ac:graphicFrameMkLst>
        </pc:graphicFrameChg>
      </pc:sldChg>
      <pc:sldChg chg="del">
        <pc:chgData name="M Zarif Wafiy (ED-DEL/DIGITAL)" userId="2504ba28-896b-48cf-b393-7b1099b7b531" providerId="ADAL" clId="{744485F2-56BD-4C69-A540-783FF149B1F4}" dt="2023-10-03T06:26:07.313" v="636" actId="47"/>
        <pc:sldMkLst>
          <pc:docMk/>
          <pc:sldMk cId="892546737" sldId="281"/>
        </pc:sldMkLst>
      </pc:sldChg>
      <pc:sldChg chg="del">
        <pc:chgData name="M Zarif Wafiy (ED-DEL/DIGITAL)" userId="2504ba28-896b-48cf-b393-7b1099b7b531" providerId="ADAL" clId="{744485F2-56BD-4C69-A540-783FF149B1F4}" dt="2023-10-03T06:26:07.894" v="637" actId="47"/>
        <pc:sldMkLst>
          <pc:docMk/>
          <pc:sldMk cId="3604579020" sldId="283"/>
        </pc:sldMkLst>
      </pc:sldChg>
      <pc:sldChg chg="del">
        <pc:chgData name="M Zarif Wafiy (ED-DEL/DIGITAL)" userId="2504ba28-896b-48cf-b393-7b1099b7b531" providerId="ADAL" clId="{744485F2-56BD-4C69-A540-783FF149B1F4}" dt="2023-10-03T06:26:04.149" v="631" actId="47"/>
        <pc:sldMkLst>
          <pc:docMk/>
          <pc:sldMk cId="2518799779" sldId="286"/>
        </pc:sldMkLst>
      </pc:sldChg>
      <pc:sldChg chg="modSp del mod">
        <pc:chgData name="M Zarif Wafiy (ED-DEL/DIGITAL)" userId="2504ba28-896b-48cf-b393-7b1099b7b531" providerId="ADAL" clId="{744485F2-56BD-4C69-A540-783FF149B1F4}" dt="2023-10-09T03:07:55.778" v="4404" actId="47"/>
        <pc:sldMkLst>
          <pc:docMk/>
          <pc:sldMk cId="1545977724" sldId="287"/>
        </pc:sldMkLst>
        <pc:spChg chg="mod">
          <ac:chgData name="M Zarif Wafiy (ED-DEL/DIGITAL)" userId="2504ba28-896b-48cf-b393-7b1099b7b531" providerId="ADAL" clId="{744485F2-56BD-4C69-A540-783FF149B1F4}" dt="2023-10-03T03:51:54.138" v="451" actId="20577"/>
          <ac:spMkLst>
            <pc:docMk/>
            <pc:sldMk cId="1545977724" sldId="287"/>
            <ac:spMk id="3" creationId="{DABF7F5B-9F78-0ADD-CD64-51DCFA5EA8E8}"/>
          </ac:spMkLst>
        </pc:spChg>
        <pc:spChg chg="mod">
          <ac:chgData name="M Zarif Wafiy (ED-DEL/DIGITAL)" userId="2504ba28-896b-48cf-b393-7b1099b7b531" providerId="ADAL" clId="{744485F2-56BD-4C69-A540-783FF149B1F4}" dt="2023-10-03T03:51:58.546" v="452" actId="20577"/>
          <ac:spMkLst>
            <pc:docMk/>
            <pc:sldMk cId="1545977724" sldId="287"/>
            <ac:spMk id="24" creationId="{545DA78D-9ABE-2C47-9DCD-A0A87CBD565C}"/>
          </ac:spMkLst>
        </pc:spChg>
      </pc:sldChg>
      <pc:sldChg chg="del">
        <pc:chgData name="M Zarif Wafiy (ED-DEL/DIGITAL)" userId="2504ba28-896b-48cf-b393-7b1099b7b531" providerId="ADAL" clId="{744485F2-56BD-4C69-A540-783FF149B1F4}" dt="2023-10-03T06:26:04.838" v="632" actId="47"/>
        <pc:sldMkLst>
          <pc:docMk/>
          <pc:sldMk cId="2421563590" sldId="288"/>
        </pc:sldMkLst>
      </pc:sldChg>
      <pc:sldChg chg="del">
        <pc:chgData name="M Zarif Wafiy (ED-DEL/DIGITAL)" userId="2504ba28-896b-48cf-b393-7b1099b7b531" providerId="ADAL" clId="{744485F2-56BD-4C69-A540-783FF149B1F4}" dt="2023-10-03T06:26:05.585" v="633" actId="47"/>
        <pc:sldMkLst>
          <pc:docMk/>
          <pc:sldMk cId="1440335471" sldId="289"/>
        </pc:sldMkLst>
      </pc:sldChg>
      <pc:sldChg chg="del">
        <pc:chgData name="M Zarif Wafiy (ED-DEL/DIGITAL)" userId="2504ba28-896b-48cf-b393-7b1099b7b531" providerId="ADAL" clId="{744485F2-56BD-4C69-A540-783FF149B1F4}" dt="2023-10-03T06:26:06.199" v="634" actId="47"/>
        <pc:sldMkLst>
          <pc:docMk/>
          <pc:sldMk cId="2478529896" sldId="290"/>
        </pc:sldMkLst>
      </pc:sldChg>
      <pc:sldChg chg="addSp delSp modSp del">
        <pc:chgData name="M Zarif Wafiy (ED-DEL/DIGITAL)" userId="2504ba28-896b-48cf-b393-7b1099b7b531" providerId="ADAL" clId="{744485F2-56BD-4C69-A540-783FF149B1F4}" dt="2023-10-03T03:15:43.148" v="415" actId="2696"/>
        <pc:sldMkLst>
          <pc:docMk/>
          <pc:sldMk cId="4006308049" sldId="292"/>
        </pc:sldMkLst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5" creationId="{4F341ADF-A5C1-4F17-1587-0FC60528473A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6" creationId="{F515A9FD-AD94-9182-FF2E-16C077484701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7" creationId="{C5865F32-BD82-C821-C050-FB60EA3E3CAF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8" creationId="{F645B31C-696C-2A98-C404-93A19DABA5A8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9" creationId="{73B903EB-C380-AC7D-DCA3-9B22CA9E8DD6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10" creationId="{2FABDDCC-9E3D-FF3D-D6FF-199BED8AB945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11" creationId="{7FD30B6B-1C10-8489-5300-C8AFF26BC7A7}"/>
          </ac:spMkLst>
        </pc:spChg>
        <pc:spChg chg="add del mod">
          <ac:chgData name="M Zarif Wafiy (ED-DEL/DIGITAL)" userId="2504ba28-896b-48cf-b393-7b1099b7b531" providerId="ADAL" clId="{744485F2-56BD-4C69-A540-783FF149B1F4}" dt="2023-10-03T03:11:55.650" v="323"/>
          <ac:spMkLst>
            <pc:docMk/>
            <pc:sldMk cId="4006308049" sldId="292"/>
            <ac:spMk id="12" creationId="{CE09BF93-D0BB-1483-238C-FF6D4B9DAF32}"/>
          </ac:spMkLst>
        </pc:spChg>
        <pc:picChg chg="add del mod">
          <ac:chgData name="M Zarif Wafiy (ED-DEL/DIGITAL)" userId="2504ba28-896b-48cf-b393-7b1099b7b531" providerId="ADAL" clId="{744485F2-56BD-4C69-A540-783FF149B1F4}" dt="2023-10-03T03:11:55.650" v="323"/>
          <ac:picMkLst>
            <pc:docMk/>
            <pc:sldMk cId="4006308049" sldId="292"/>
            <ac:picMk id="13" creationId="{F2475EFF-EB95-9CD7-0093-44AC99B2E0BA}"/>
          </ac:picMkLst>
        </pc:picChg>
        <pc:picChg chg="add del mod">
          <ac:chgData name="M Zarif Wafiy (ED-DEL/DIGITAL)" userId="2504ba28-896b-48cf-b393-7b1099b7b531" providerId="ADAL" clId="{744485F2-56BD-4C69-A540-783FF149B1F4}" dt="2023-10-03T03:11:55.650" v="323"/>
          <ac:picMkLst>
            <pc:docMk/>
            <pc:sldMk cId="4006308049" sldId="292"/>
            <ac:picMk id="14" creationId="{214CC935-5FBC-2402-097C-03EB0299C681}"/>
          </ac:picMkLst>
        </pc:picChg>
        <pc:picChg chg="add del mod">
          <ac:chgData name="M Zarif Wafiy (ED-DEL/DIGITAL)" userId="2504ba28-896b-48cf-b393-7b1099b7b531" providerId="ADAL" clId="{744485F2-56BD-4C69-A540-783FF149B1F4}" dt="2023-10-03T03:11:55.650" v="323"/>
          <ac:picMkLst>
            <pc:docMk/>
            <pc:sldMk cId="4006308049" sldId="292"/>
            <ac:picMk id="15" creationId="{8B989C56-21B8-C49A-D4B4-8C4EC26068A8}"/>
          </ac:picMkLst>
        </pc:picChg>
        <pc:picChg chg="add del mod">
          <ac:chgData name="M Zarif Wafiy (ED-DEL/DIGITAL)" userId="2504ba28-896b-48cf-b393-7b1099b7b531" providerId="ADAL" clId="{744485F2-56BD-4C69-A540-783FF149B1F4}" dt="2023-10-03T03:11:55.650" v="323"/>
          <ac:picMkLst>
            <pc:docMk/>
            <pc:sldMk cId="4006308049" sldId="292"/>
            <ac:picMk id="16" creationId="{754F5924-D3E2-6D5E-9586-B49DEE1F3FEF}"/>
          </ac:picMkLst>
        </pc:picChg>
      </pc:sldChg>
      <pc:sldChg chg="del">
        <pc:chgData name="M Zarif Wafiy (ED-DEL/DIGITAL)" userId="2504ba28-896b-48cf-b393-7b1099b7b531" providerId="ADAL" clId="{744485F2-56BD-4C69-A540-783FF149B1F4}" dt="2023-10-03T06:26:13.359" v="640" actId="47"/>
        <pc:sldMkLst>
          <pc:docMk/>
          <pc:sldMk cId="2595352455" sldId="293"/>
        </pc:sldMkLst>
      </pc:sldChg>
      <pc:sldChg chg="del">
        <pc:chgData name="M Zarif Wafiy (ED-DEL/DIGITAL)" userId="2504ba28-896b-48cf-b393-7b1099b7b531" providerId="ADAL" clId="{744485F2-56BD-4C69-A540-783FF149B1F4}" dt="2023-10-03T06:26:06.728" v="635" actId="47"/>
        <pc:sldMkLst>
          <pc:docMk/>
          <pc:sldMk cId="3490489388" sldId="294"/>
        </pc:sldMkLst>
      </pc:sldChg>
      <pc:sldChg chg="del">
        <pc:chgData name="M Zarif Wafiy (ED-DEL/DIGITAL)" userId="2504ba28-896b-48cf-b393-7b1099b7b531" providerId="ADAL" clId="{744485F2-56BD-4C69-A540-783FF149B1F4}" dt="2023-10-03T09:17:46.191" v="2357" actId="2696"/>
        <pc:sldMkLst>
          <pc:docMk/>
          <pc:sldMk cId="3416714605" sldId="298"/>
        </pc:sldMkLst>
      </pc:sldChg>
      <pc:sldChg chg="addSp delSp modSp mod">
        <pc:chgData name="M Zarif Wafiy (ED-DEL/DIGITAL)" userId="2504ba28-896b-48cf-b393-7b1099b7b531" providerId="ADAL" clId="{744485F2-56BD-4C69-A540-783FF149B1F4}" dt="2023-11-23T03:18:42.866" v="11319" actId="478"/>
        <pc:sldMkLst>
          <pc:docMk/>
          <pc:sldMk cId="3429400232" sldId="299"/>
        </pc:sldMkLst>
        <pc:spChg chg="mod">
          <ac:chgData name="M Zarif Wafiy (ED-DEL/DIGITAL)" userId="2504ba28-896b-48cf-b393-7b1099b7b531" providerId="ADAL" clId="{744485F2-56BD-4C69-A540-783FF149B1F4}" dt="2023-11-23T03:18:30.212" v="11315" actId="20577"/>
          <ac:spMkLst>
            <pc:docMk/>
            <pc:sldMk cId="3429400232" sldId="299"/>
            <ac:spMk id="2" creationId="{D801F2CB-26C5-354A-BDBA-DDBBC8A77839}"/>
          </ac:spMkLst>
        </pc:spChg>
        <pc:spChg chg="mod">
          <ac:chgData name="M Zarif Wafiy (ED-DEL/DIGITAL)" userId="2504ba28-896b-48cf-b393-7b1099b7b531" providerId="ADAL" clId="{744485F2-56BD-4C69-A540-783FF149B1F4}" dt="2023-10-09T06:58:53.709" v="4514" actId="20577"/>
          <ac:spMkLst>
            <pc:docMk/>
            <pc:sldMk cId="3429400232" sldId="299"/>
            <ac:spMk id="3" creationId="{5758101D-3F77-5643-91AE-460B6E41963E}"/>
          </ac:spMkLst>
        </pc:spChg>
        <pc:spChg chg="del mod">
          <ac:chgData name="M Zarif Wafiy (ED-DEL/DIGITAL)" userId="2504ba28-896b-48cf-b393-7b1099b7b531" providerId="ADAL" clId="{744485F2-56BD-4C69-A540-783FF149B1F4}" dt="2023-11-23T03:18:38.401" v="11316" actId="478"/>
          <ac:spMkLst>
            <pc:docMk/>
            <pc:sldMk cId="3429400232" sldId="299"/>
            <ac:spMk id="4" creationId="{C8E52C65-E3C6-F241-A182-0F2553B6C979}"/>
          </ac:spMkLst>
        </pc:spChg>
        <pc:spChg chg="del mod">
          <ac:chgData name="M Zarif Wafiy (ED-DEL/DIGITAL)" userId="2504ba28-896b-48cf-b393-7b1099b7b531" providerId="ADAL" clId="{744485F2-56BD-4C69-A540-783FF149B1F4}" dt="2023-11-23T03:18:41.913" v="11318" actId="478"/>
          <ac:spMkLst>
            <pc:docMk/>
            <pc:sldMk cId="3429400232" sldId="299"/>
            <ac:spMk id="5" creationId="{0B8ED2FB-4835-1C43-A0F7-EDA0EF37FE18}"/>
          </ac:spMkLst>
        </pc:spChg>
        <pc:spChg chg="add mod">
          <ac:chgData name="M Zarif Wafiy (ED-DEL/DIGITAL)" userId="2504ba28-896b-48cf-b393-7b1099b7b531" providerId="ADAL" clId="{744485F2-56BD-4C69-A540-783FF149B1F4}" dt="2023-10-03T03:05:24.881" v="76" actId="20577"/>
          <ac:spMkLst>
            <pc:docMk/>
            <pc:sldMk cId="3429400232" sldId="299"/>
            <ac:spMk id="6" creationId="{4F4E5D64-9EC2-47BE-E31F-A89F83C4F5A9}"/>
          </ac:spMkLst>
        </pc:spChg>
        <pc:spChg chg="add del mod">
          <ac:chgData name="M Zarif Wafiy (ED-DEL/DIGITAL)" userId="2504ba28-896b-48cf-b393-7b1099b7b531" providerId="ADAL" clId="{744485F2-56BD-4C69-A540-783FF149B1F4}" dt="2023-11-23T03:18:40.525" v="11317" actId="478"/>
          <ac:spMkLst>
            <pc:docMk/>
            <pc:sldMk cId="3429400232" sldId="299"/>
            <ac:spMk id="8" creationId="{50FEF787-A023-2DAA-BA52-B4021E6EB6D5}"/>
          </ac:spMkLst>
        </pc:spChg>
        <pc:spChg chg="add del mod">
          <ac:chgData name="M Zarif Wafiy (ED-DEL/DIGITAL)" userId="2504ba28-896b-48cf-b393-7b1099b7b531" providerId="ADAL" clId="{744485F2-56BD-4C69-A540-783FF149B1F4}" dt="2023-11-23T03:18:42.866" v="11319" actId="478"/>
          <ac:spMkLst>
            <pc:docMk/>
            <pc:sldMk cId="3429400232" sldId="299"/>
            <ac:spMk id="10" creationId="{6B5469EC-DB00-CB78-7EC5-ABAB916DF36F}"/>
          </ac:spMkLst>
        </pc:spChg>
        <pc:inkChg chg="add del">
          <ac:chgData name="M Zarif Wafiy (ED-DEL/DIGITAL)" userId="2504ba28-896b-48cf-b393-7b1099b7b531" providerId="ADAL" clId="{744485F2-56BD-4C69-A540-783FF149B1F4}" dt="2023-10-05T08:46:42.520" v="2906" actId="9405"/>
          <ac:inkMkLst>
            <pc:docMk/>
            <pc:sldMk cId="3429400232" sldId="299"/>
            <ac:inkMk id="7" creationId="{5CBC7B1C-1F80-4522-6AF5-B0909414B075}"/>
          </ac:inkMkLst>
        </pc:inkChg>
      </pc:sldChg>
      <pc:sldChg chg="addSp modSp mod ord">
        <pc:chgData name="M Zarif Wafiy (ED-DEL/DIGITAL)" userId="2504ba28-896b-48cf-b393-7b1099b7b531" providerId="ADAL" clId="{744485F2-56BD-4C69-A540-783FF149B1F4}" dt="2023-10-10T08:02:42.470" v="7904"/>
        <pc:sldMkLst>
          <pc:docMk/>
          <pc:sldMk cId="783526225" sldId="300"/>
        </pc:sldMkLst>
        <pc:spChg chg="mod">
          <ac:chgData name="M Zarif Wafiy (ED-DEL/DIGITAL)" userId="2504ba28-896b-48cf-b393-7b1099b7b531" providerId="ADAL" clId="{744485F2-56BD-4C69-A540-783FF149B1F4}" dt="2023-10-05T08:43:57.748" v="2887" actId="14100"/>
          <ac:spMkLst>
            <pc:docMk/>
            <pc:sldMk cId="783526225" sldId="300"/>
            <ac:spMk id="2" creationId="{2E8970BC-6F65-F546-9EE5-397B8D837FB9}"/>
          </ac:spMkLst>
        </pc:spChg>
        <pc:spChg chg="mod">
          <ac:chgData name="M Zarif Wafiy (ED-DEL/DIGITAL)" userId="2504ba28-896b-48cf-b393-7b1099b7b531" providerId="ADAL" clId="{744485F2-56BD-4C69-A540-783FF149B1F4}" dt="2023-10-03T07:15:15.020" v="1896" actId="1076"/>
          <ac:spMkLst>
            <pc:docMk/>
            <pc:sldMk cId="783526225" sldId="300"/>
            <ac:spMk id="3" creationId="{D43F5CBA-E1D1-E348-9BC4-08295C990284}"/>
          </ac:spMkLst>
        </pc:spChg>
        <pc:spChg chg="mod">
          <ac:chgData name="M Zarif Wafiy (ED-DEL/DIGITAL)" userId="2504ba28-896b-48cf-b393-7b1099b7b531" providerId="ADAL" clId="{744485F2-56BD-4C69-A540-783FF149B1F4}" dt="2023-10-09T10:09:58.327" v="6428" actId="20577"/>
          <ac:spMkLst>
            <pc:docMk/>
            <pc:sldMk cId="783526225" sldId="300"/>
            <ac:spMk id="4" creationId="{47D52AF2-0112-9544-AB1A-53D053B798B5}"/>
          </ac:spMkLst>
        </pc:spChg>
        <pc:spChg chg="add mod">
          <ac:chgData name="M Zarif Wafiy (ED-DEL/DIGITAL)" userId="2504ba28-896b-48cf-b393-7b1099b7b531" providerId="ADAL" clId="{744485F2-56BD-4C69-A540-783FF149B1F4}" dt="2023-10-10T08:02:42.470" v="7904"/>
          <ac:spMkLst>
            <pc:docMk/>
            <pc:sldMk cId="783526225" sldId="300"/>
            <ac:spMk id="5" creationId="{E4D51332-8D31-7792-ACE1-9D3FCC54C552}"/>
          </ac:spMkLst>
        </pc:spChg>
      </pc:sldChg>
      <pc:sldChg chg="addSp modSp mod">
        <pc:chgData name="M Zarif Wafiy (ED-DEL/DIGITAL)" userId="2504ba28-896b-48cf-b393-7b1099b7b531" providerId="ADAL" clId="{744485F2-56BD-4C69-A540-783FF149B1F4}" dt="2023-10-10T08:03:52.782" v="7924" actId="207"/>
        <pc:sldMkLst>
          <pc:docMk/>
          <pc:sldMk cId="233538562" sldId="301"/>
        </pc:sldMkLst>
        <pc:spChg chg="add mod">
          <ac:chgData name="M Zarif Wafiy (ED-DEL/DIGITAL)" userId="2504ba28-896b-48cf-b393-7b1099b7b531" providerId="ADAL" clId="{744485F2-56BD-4C69-A540-783FF149B1F4}" dt="2023-10-10T08:03:52.782" v="7924" actId="207"/>
          <ac:spMkLst>
            <pc:docMk/>
            <pc:sldMk cId="233538562" sldId="301"/>
            <ac:spMk id="3" creationId="{B66546BA-F208-DB45-38E3-5FD5A00D3592}"/>
          </ac:spMkLst>
        </pc:spChg>
      </pc:sldChg>
      <pc:sldChg chg="addSp delSp modSp mod ord">
        <pc:chgData name="M Zarif Wafiy (ED-DEL/DIGITAL)" userId="2504ba28-896b-48cf-b393-7b1099b7b531" providerId="ADAL" clId="{744485F2-56BD-4C69-A540-783FF149B1F4}" dt="2023-10-23T08:43:33.032" v="10626" actId="207"/>
        <pc:sldMkLst>
          <pc:docMk/>
          <pc:sldMk cId="4032756411" sldId="302"/>
        </pc:sldMkLst>
        <pc:spChg chg="del">
          <ac:chgData name="M Zarif Wafiy (ED-DEL/DIGITAL)" userId="2504ba28-896b-48cf-b393-7b1099b7b531" providerId="ADAL" clId="{744485F2-56BD-4C69-A540-783FF149B1F4}" dt="2023-10-03T06:25:03.442" v="623" actId="478"/>
          <ac:spMkLst>
            <pc:docMk/>
            <pc:sldMk cId="4032756411" sldId="302"/>
            <ac:spMk id="2" creationId="{89E07255-7A3C-3740-8353-5316AB11F0DB}"/>
          </ac:spMkLst>
        </pc:spChg>
        <pc:spChg chg="mod">
          <ac:chgData name="M Zarif Wafiy (ED-DEL/DIGITAL)" userId="2504ba28-896b-48cf-b393-7b1099b7b531" providerId="ADAL" clId="{744485F2-56BD-4C69-A540-783FF149B1F4}" dt="2023-10-09T10:05:07.606" v="5823" actId="20577"/>
          <ac:spMkLst>
            <pc:docMk/>
            <pc:sldMk cId="4032756411" sldId="302"/>
            <ac:spMk id="4" creationId="{02AF33AF-F2C1-E548-B72A-F49E1AC01700}"/>
          </ac:spMkLst>
        </pc:spChg>
        <pc:spChg chg="mod">
          <ac:chgData name="M Zarif Wafiy (ED-DEL/DIGITAL)" userId="2504ba28-896b-48cf-b393-7b1099b7b531" providerId="ADAL" clId="{744485F2-56BD-4C69-A540-783FF149B1F4}" dt="2023-10-18T06:00:34.178" v="9820"/>
          <ac:spMkLst>
            <pc:docMk/>
            <pc:sldMk cId="4032756411" sldId="302"/>
            <ac:spMk id="5" creationId="{FFF9920E-7EB7-1FCB-4093-7E53DF4B5D6D}"/>
          </ac:spMkLst>
        </pc:spChg>
        <pc:spChg chg="add mod">
          <ac:chgData name="M Zarif Wafiy (ED-DEL/DIGITAL)" userId="2504ba28-896b-48cf-b393-7b1099b7b531" providerId="ADAL" clId="{744485F2-56BD-4C69-A540-783FF149B1F4}" dt="2023-10-23T08:43:33.032" v="10626" actId="207"/>
          <ac:spMkLst>
            <pc:docMk/>
            <pc:sldMk cId="4032756411" sldId="302"/>
            <ac:spMk id="6" creationId="{837A197F-9E05-F923-587F-D680BCBBEA60}"/>
          </ac:spMkLst>
        </pc:spChg>
        <pc:spChg chg="add mod">
          <ac:chgData name="M Zarif Wafiy (ED-DEL/DIGITAL)" userId="2504ba28-896b-48cf-b393-7b1099b7b531" providerId="ADAL" clId="{744485F2-56BD-4C69-A540-783FF149B1F4}" dt="2023-10-03T06:24:18.888" v="546" actId="1076"/>
          <ac:spMkLst>
            <pc:docMk/>
            <pc:sldMk cId="4032756411" sldId="302"/>
            <ac:spMk id="7" creationId="{13828F9E-2D3E-7908-EF65-F11A6B12B10A}"/>
          </ac:spMkLst>
        </pc:spChg>
        <pc:spChg chg="add del mod">
          <ac:chgData name="M Zarif Wafiy (ED-DEL/DIGITAL)" userId="2504ba28-896b-48cf-b393-7b1099b7b531" providerId="ADAL" clId="{744485F2-56BD-4C69-A540-783FF149B1F4}" dt="2023-10-23T08:43:04.494" v="10622" actId="478"/>
          <ac:spMkLst>
            <pc:docMk/>
            <pc:sldMk cId="4032756411" sldId="302"/>
            <ac:spMk id="7" creationId="{5759D274-E668-50E0-D06E-AC61E6522911}"/>
          </ac:spMkLst>
        </pc:spChg>
        <pc:spChg chg="add mod">
          <ac:chgData name="M Zarif Wafiy (ED-DEL/DIGITAL)" userId="2504ba28-896b-48cf-b393-7b1099b7b531" providerId="ADAL" clId="{744485F2-56BD-4C69-A540-783FF149B1F4}" dt="2023-10-23T08:43:33.032" v="10626" actId="207"/>
          <ac:spMkLst>
            <pc:docMk/>
            <pc:sldMk cId="4032756411" sldId="302"/>
            <ac:spMk id="8" creationId="{A83C4D1F-8A95-BDF7-30FC-47BB4A34A461}"/>
          </ac:spMkLst>
        </pc:spChg>
        <pc:spChg chg="add mod">
          <ac:chgData name="M Zarif Wafiy (ED-DEL/DIGITAL)" userId="2504ba28-896b-48cf-b393-7b1099b7b531" providerId="ADAL" clId="{744485F2-56BD-4C69-A540-783FF149B1F4}" dt="2023-10-18T06:00:09.051" v="9818" actId="313"/>
          <ac:spMkLst>
            <pc:docMk/>
            <pc:sldMk cId="4032756411" sldId="302"/>
            <ac:spMk id="8" creationId="{D74EAEE8-EBE9-030E-757B-D15185DC8D81}"/>
          </ac:spMkLst>
        </pc:spChg>
        <pc:spChg chg="add mod">
          <ac:chgData name="M Zarif Wafiy (ED-DEL/DIGITAL)" userId="2504ba28-896b-48cf-b393-7b1099b7b531" providerId="ADAL" clId="{744485F2-56BD-4C69-A540-783FF149B1F4}" dt="2023-10-03T06:24:10.563" v="543"/>
          <ac:spMkLst>
            <pc:docMk/>
            <pc:sldMk cId="4032756411" sldId="302"/>
            <ac:spMk id="10" creationId="{28944082-282E-9444-6C10-1522C905C2A4}"/>
          </ac:spMkLst>
        </pc:spChg>
        <pc:spChg chg="add mod">
          <ac:chgData name="M Zarif Wafiy (ED-DEL/DIGITAL)" userId="2504ba28-896b-48cf-b393-7b1099b7b531" providerId="ADAL" clId="{744485F2-56BD-4C69-A540-783FF149B1F4}" dt="2023-10-09T10:06:50.905" v="6099" actId="20577"/>
          <ac:spMkLst>
            <pc:docMk/>
            <pc:sldMk cId="4032756411" sldId="302"/>
            <ac:spMk id="11" creationId="{E22E7B54-A83F-0D92-F256-A0BC03DDAD7D}"/>
          </ac:spMkLst>
        </pc:spChg>
        <pc:spChg chg="mod">
          <ac:chgData name="M Zarif Wafiy (ED-DEL/DIGITAL)" userId="2504ba28-896b-48cf-b393-7b1099b7b531" providerId="ADAL" clId="{744485F2-56BD-4C69-A540-783FF149B1F4}" dt="2023-10-18T06:00:34.178" v="9820"/>
          <ac:spMkLst>
            <pc:docMk/>
            <pc:sldMk cId="4032756411" sldId="302"/>
            <ac:spMk id="12" creationId="{B29DB1B4-4A96-571E-0A6C-934FE7E91CDF}"/>
          </ac:spMkLst>
        </pc:spChg>
        <pc:spChg chg="add del mod">
          <ac:chgData name="M Zarif Wafiy (ED-DEL/DIGITAL)" userId="2504ba28-896b-48cf-b393-7b1099b7b531" providerId="ADAL" clId="{744485F2-56BD-4C69-A540-783FF149B1F4}" dt="2023-10-03T06:25:05.779" v="624" actId="478"/>
          <ac:spMkLst>
            <pc:docMk/>
            <pc:sldMk cId="4032756411" sldId="302"/>
            <ac:spMk id="13" creationId="{82F65C90-BE58-C6DA-BC89-793D1318BDDB}"/>
          </ac:spMkLst>
        </pc:spChg>
        <pc:spChg chg="add mod">
          <ac:chgData name="M Zarif Wafiy (ED-DEL/DIGITAL)" userId="2504ba28-896b-48cf-b393-7b1099b7b531" providerId="ADAL" clId="{744485F2-56BD-4C69-A540-783FF149B1F4}" dt="2023-10-03T06:25:47.386" v="630" actId="14100"/>
          <ac:spMkLst>
            <pc:docMk/>
            <pc:sldMk cId="4032756411" sldId="302"/>
            <ac:spMk id="14" creationId="{87D11CE2-A9B2-7822-E5EF-6F7DA0EBA177}"/>
          </ac:spMkLst>
        </pc:spChg>
        <pc:grpChg chg="add mod">
          <ac:chgData name="M Zarif Wafiy (ED-DEL/DIGITAL)" userId="2504ba28-896b-48cf-b393-7b1099b7b531" providerId="ADAL" clId="{744485F2-56BD-4C69-A540-783FF149B1F4}" dt="2023-10-18T06:00:34.178" v="9820"/>
          <ac:grpSpMkLst>
            <pc:docMk/>
            <pc:sldMk cId="4032756411" sldId="302"/>
            <ac:grpSpMk id="2" creationId="{7701A72B-CC95-3395-3B9F-27001DDE9C4C}"/>
          </ac:grpSpMkLst>
        </pc:grpChg>
        <pc:grpChg chg="add del mod">
          <ac:chgData name="M Zarif Wafiy (ED-DEL/DIGITAL)" userId="2504ba28-896b-48cf-b393-7b1099b7b531" providerId="ADAL" clId="{744485F2-56BD-4C69-A540-783FF149B1F4}" dt="2023-10-18T06:00:33.674" v="9819" actId="478"/>
          <ac:grpSpMkLst>
            <pc:docMk/>
            <pc:sldMk cId="4032756411" sldId="302"/>
            <ac:grpSpMk id="6" creationId="{9BE197D8-282C-39F6-BF7C-104260121E48}"/>
          </ac:grpSpMkLst>
        </pc:grpChg>
        <pc:grpChg chg="add mod">
          <ac:chgData name="M Zarif Wafiy (ED-DEL/DIGITAL)" userId="2504ba28-896b-48cf-b393-7b1099b7b531" providerId="ADAL" clId="{744485F2-56BD-4C69-A540-783FF149B1F4}" dt="2023-10-03T06:25:26.609" v="626" actId="1076"/>
          <ac:grpSpMkLst>
            <pc:docMk/>
            <pc:sldMk cId="4032756411" sldId="302"/>
            <ac:grpSpMk id="9" creationId="{B684BAFF-2E86-72F3-7244-50957DF816F3}"/>
          </ac:grpSpMkLst>
        </pc:grpChg>
        <pc:grpChg chg="add mod">
          <ac:chgData name="M Zarif Wafiy (ED-DEL/DIGITAL)" userId="2504ba28-896b-48cf-b393-7b1099b7b531" providerId="ADAL" clId="{744485F2-56BD-4C69-A540-783FF149B1F4}" dt="2023-10-23T08:43:17.858" v="10625" actId="164"/>
          <ac:grpSpMkLst>
            <pc:docMk/>
            <pc:sldMk cId="4032756411" sldId="302"/>
            <ac:grpSpMk id="13" creationId="{42F48FBD-863B-F7E4-351F-B8175C572376}"/>
          </ac:grpSpMkLst>
        </pc:grpChg>
        <pc:graphicFrameChg chg="add del mod">
          <ac:chgData name="M Zarif Wafiy (ED-DEL/DIGITAL)" userId="2504ba28-896b-48cf-b393-7b1099b7b531" providerId="ADAL" clId="{744485F2-56BD-4C69-A540-783FF149B1F4}" dt="2023-10-03T06:22:49.718" v="504" actId="478"/>
          <ac:graphicFrameMkLst>
            <pc:docMk/>
            <pc:sldMk cId="4032756411" sldId="302"/>
            <ac:graphicFrameMk id="5" creationId="{429DFD3B-33FC-5215-C9BE-1446106DE570}"/>
          </ac:graphicFrameMkLst>
        </pc:graphicFrameChg>
      </pc:sldChg>
      <pc:sldChg chg="addSp delSp modSp new add del mod ord">
        <pc:chgData name="M Zarif Wafiy (ED-DEL/DIGITAL)" userId="2504ba28-896b-48cf-b393-7b1099b7b531" providerId="ADAL" clId="{744485F2-56BD-4C69-A540-783FF149B1F4}" dt="2023-10-23T10:21:15.722" v="11295" actId="14100"/>
        <pc:sldMkLst>
          <pc:docMk/>
          <pc:sldMk cId="3728352307" sldId="303"/>
        </pc:sldMkLst>
        <pc:spChg chg="add mod">
          <ac:chgData name="M Zarif Wafiy (ED-DEL/DIGITAL)" userId="2504ba28-896b-48cf-b393-7b1099b7b531" providerId="ADAL" clId="{744485F2-56BD-4C69-A540-783FF149B1F4}" dt="2023-10-10T08:02:48.780" v="7906"/>
          <ac:spMkLst>
            <pc:docMk/>
            <pc:sldMk cId="3728352307" sldId="303"/>
            <ac:spMk id="2" creationId="{25D0AEC4-097F-4637-9120-0EC8DD9A63D4}"/>
          </ac:spMkLst>
        </pc:spChg>
        <pc:spChg chg="add del">
          <ac:chgData name="M Zarif Wafiy (ED-DEL/DIGITAL)" userId="2504ba28-896b-48cf-b393-7b1099b7b531" providerId="ADAL" clId="{744485F2-56BD-4C69-A540-783FF149B1F4}" dt="2023-10-09T03:09:12.606" v="4438" actId="478"/>
          <ac:spMkLst>
            <pc:docMk/>
            <pc:sldMk cId="3728352307" sldId="303"/>
            <ac:spMk id="2" creationId="{7388EEC3-EFFF-FC8E-ADA6-D145197EC8DE}"/>
          </ac:spMkLst>
        </pc:spChg>
        <pc:spChg chg="del">
          <ac:chgData name="M Zarif Wafiy (ED-DEL/DIGITAL)" userId="2504ba28-896b-48cf-b393-7b1099b7b531" providerId="ADAL" clId="{744485F2-56BD-4C69-A540-783FF149B1F4}" dt="2023-10-03T03:12:04.555" v="325" actId="478"/>
          <ac:spMkLst>
            <pc:docMk/>
            <pc:sldMk cId="3728352307" sldId="303"/>
            <ac:spMk id="2" creationId="{F408D864-48AF-76B6-740F-3845BF8BE72F}"/>
          </ac:spMkLst>
        </pc:spChg>
        <pc:spChg chg="del">
          <ac:chgData name="M Zarif Wafiy (ED-DEL/DIGITAL)" userId="2504ba28-896b-48cf-b393-7b1099b7b531" providerId="ADAL" clId="{744485F2-56BD-4C69-A540-783FF149B1F4}" dt="2023-10-03T03:12:29.849" v="330" actId="478"/>
          <ac:spMkLst>
            <pc:docMk/>
            <pc:sldMk cId="3728352307" sldId="303"/>
            <ac:spMk id="3" creationId="{47A4D924-8640-AFD6-022D-7AAEEB30C19E}"/>
          </ac:spMkLst>
        </pc:spChg>
        <pc:spChg chg="add del mod">
          <ac:chgData name="M Zarif Wafiy (ED-DEL/DIGITAL)" userId="2504ba28-896b-48cf-b393-7b1099b7b531" providerId="ADAL" clId="{744485F2-56BD-4C69-A540-783FF149B1F4}" dt="2023-10-09T08:12:44.098" v="5344" actId="478"/>
          <ac:spMkLst>
            <pc:docMk/>
            <pc:sldMk cId="3728352307" sldId="303"/>
            <ac:spMk id="3" creationId="{D99125ED-DF89-AA86-22E8-9722EC1C86CF}"/>
          </ac:spMkLst>
        </pc:spChg>
        <pc:spChg chg="add del mod">
          <ac:chgData name="M Zarif Wafiy (ED-DEL/DIGITAL)" userId="2504ba28-896b-48cf-b393-7b1099b7b531" providerId="ADAL" clId="{744485F2-56BD-4C69-A540-783FF149B1F4}" dt="2023-10-09T07:05:37.335" v="4941" actId="478"/>
          <ac:spMkLst>
            <pc:docMk/>
            <pc:sldMk cId="3728352307" sldId="303"/>
            <ac:spMk id="4" creationId="{6BED5129-8A68-155C-6C4F-65B8DECB1653}"/>
          </ac:spMkLst>
        </pc:spChg>
        <pc:spChg chg="add del mod">
          <ac:chgData name="M Zarif Wafiy (ED-DEL/DIGITAL)" userId="2504ba28-896b-48cf-b393-7b1099b7b531" providerId="ADAL" clId="{744485F2-56BD-4C69-A540-783FF149B1F4}" dt="2023-10-09T10:00:12.185" v="5655" actId="478"/>
          <ac:spMkLst>
            <pc:docMk/>
            <pc:sldMk cId="3728352307" sldId="303"/>
            <ac:spMk id="5" creationId="{CE47A7FA-8882-F96F-4D14-B1EF067A1BFF}"/>
          </ac:spMkLst>
        </pc:spChg>
        <pc:spChg chg="add del mod">
          <ac:chgData name="M Zarif Wafiy (ED-DEL/DIGITAL)" userId="2504ba28-896b-48cf-b393-7b1099b7b531" providerId="ADAL" clId="{744485F2-56BD-4C69-A540-783FF149B1F4}" dt="2023-10-09T07:06:49.857" v="5040" actId="478"/>
          <ac:spMkLst>
            <pc:docMk/>
            <pc:sldMk cId="3728352307" sldId="303"/>
            <ac:spMk id="6" creationId="{B5BD8233-0F9F-7D2A-54FB-463FBCB8EAF2}"/>
          </ac:spMkLst>
        </pc:spChg>
        <pc:spChg chg="add del mod">
          <ac:chgData name="M Zarif Wafiy (ED-DEL/DIGITAL)" userId="2504ba28-896b-48cf-b393-7b1099b7b531" providerId="ADAL" clId="{744485F2-56BD-4C69-A540-783FF149B1F4}" dt="2023-10-09T07:06:16.607" v="4948" actId="478"/>
          <ac:spMkLst>
            <pc:docMk/>
            <pc:sldMk cId="3728352307" sldId="303"/>
            <ac:spMk id="7" creationId="{D67C633A-83BE-FE6B-00B0-74552D43E8FC}"/>
          </ac:spMkLst>
        </pc:spChg>
        <pc:spChg chg="add del mod">
          <ac:chgData name="M Zarif Wafiy (ED-DEL/DIGITAL)" userId="2504ba28-896b-48cf-b393-7b1099b7b531" providerId="ADAL" clId="{744485F2-56BD-4C69-A540-783FF149B1F4}" dt="2023-10-09T07:07:35.755" v="5079" actId="478"/>
          <ac:spMkLst>
            <pc:docMk/>
            <pc:sldMk cId="3728352307" sldId="303"/>
            <ac:spMk id="8" creationId="{FDE98C4D-40F9-6971-691C-31EECF424F95}"/>
          </ac:spMkLst>
        </pc:spChg>
        <pc:spChg chg="add del mod">
          <ac:chgData name="M Zarif Wafiy (ED-DEL/DIGITAL)" userId="2504ba28-896b-48cf-b393-7b1099b7b531" providerId="ADAL" clId="{744485F2-56BD-4C69-A540-783FF149B1F4}" dt="2023-10-09T07:07:58.277" v="5137" actId="478"/>
          <ac:spMkLst>
            <pc:docMk/>
            <pc:sldMk cId="3728352307" sldId="303"/>
            <ac:spMk id="9" creationId="{5FD59629-CA08-655F-6044-847D7E8EEF77}"/>
          </ac:spMkLst>
        </pc:spChg>
        <pc:spChg chg="add del mod">
          <ac:chgData name="M Zarif Wafiy (ED-DEL/DIGITAL)" userId="2504ba28-896b-48cf-b393-7b1099b7b531" providerId="ADAL" clId="{744485F2-56BD-4C69-A540-783FF149B1F4}" dt="2023-10-03T03:15:20.420" v="413" actId="478"/>
          <ac:spMkLst>
            <pc:docMk/>
            <pc:sldMk cId="3728352307" sldId="303"/>
            <ac:spMk id="10" creationId="{108990D1-D7E7-1EB6-24D3-1B49F9DACCCF}"/>
          </ac:spMkLst>
        </pc:spChg>
        <pc:spChg chg="add del mod">
          <ac:chgData name="M Zarif Wafiy (ED-DEL/DIGITAL)" userId="2504ba28-896b-48cf-b393-7b1099b7b531" providerId="ADAL" clId="{744485F2-56BD-4C69-A540-783FF149B1F4}" dt="2023-10-09T08:12:44.098" v="5344" actId="478"/>
          <ac:spMkLst>
            <pc:docMk/>
            <pc:sldMk cId="3728352307" sldId="303"/>
            <ac:spMk id="10" creationId="{879B0052-D8F1-BFD7-E1FF-1821F350B3C0}"/>
          </ac:spMkLst>
        </pc:spChg>
        <pc:spChg chg="add del mod">
          <ac:chgData name="M Zarif Wafiy (ED-DEL/DIGITAL)" userId="2504ba28-896b-48cf-b393-7b1099b7b531" providerId="ADAL" clId="{744485F2-56BD-4C69-A540-783FF149B1F4}" dt="2023-10-03T03:15:20.420" v="413" actId="478"/>
          <ac:spMkLst>
            <pc:docMk/>
            <pc:sldMk cId="3728352307" sldId="303"/>
            <ac:spMk id="11" creationId="{66BEEE26-7DF8-AF97-DCDC-FAADBB002758}"/>
          </ac:spMkLst>
        </pc:spChg>
        <pc:spChg chg="add mod ord">
          <ac:chgData name="M Zarif Wafiy (ED-DEL/DIGITAL)" userId="2504ba28-896b-48cf-b393-7b1099b7b531" providerId="ADAL" clId="{744485F2-56BD-4C69-A540-783FF149B1F4}" dt="2023-10-23T10:21:15.722" v="11295" actId="14100"/>
          <ac:spMkLst>
            <pc:docMk/>
            <pc:sldMk cId="3728352307" sldId="303"/>
            <ac:spMk id="16" creationId="{48AE2F50-0A6A-FDFC-8621-A2D032068B4E}"/>
          </ac:spMkLst>
        </pc:spChg>
        <pc:spChg chg="add mod">
          <ac:chgData name="M Zarif Wafiy (ED-DEL/DIGITAL)" userId="2504ba28-896b-48cf-b393-7b1099b7b531" providerId="ADAL" clId="{744485F2-56BD-4C69-A540-783FF149B1F4}" dt="2023-10-09T10:04:22.869" v="5780" actId="20577"/>
          <ac:spMkLst>
            <pc:docMk/>
            <pc:sldMk cId="3728352307" sldId="303"/>
            <ac:spMk id="20" creationId="{060A1EE6-9A1D-9EF9-985E-302712DB6738}"/>
          </ac:spMkLst>
        </pc:spChg>
        <pc:spChg chg="add mod">
          <ac:chgData name="M Zarif Wafiy (ED-DEL/DIGITAL)" userId="2504ba28-896b-48cf-b393-7b1099b7b531" providerId="ADAL" clId="{744485F2-56BD-4C69-A540-783FF149B1F4}" dt="2023-10-23T08:41:27.657" v="10599" actId="1076"/>
          <ac:spMkLst>
            <pc:docMk/>
            <pc:sldMk cId="3728352307" sldId="303"/>
            <ac:spMk id="21" creationId="{4DBDA996-A32F-830B-32FF-8D2224F1D9C3}"/>
          </ac:spMkLst>
        </pc:spChg>
        <pc:spChg chg="add mod">
          <ac:chgData name="M Zarif Wafiy (ED-DEL/DIGITAL)" userId="2504ba28-896b-48cf-b393-7b1099b7b531" providerId="ADAL" clId="{744485F2-56BD-4C69-A540-783FF149B1F4}" dt="2023-10-23T08:41:32.264" v="10600" actId="1076"/>
          <ac:spMkLst>
            <pc:docMk/>
            <pc:sldMk cId="3728352307" sldId="303"/>
            <ac:spMk id="24" creationId="{D5DCC999-859B-774A-B8C1-43D01F39750B}"/>
          </ac:spMkLst>
        </pc:spChg>
        <pc:spChg chg="add mod">
          <ac:chgData name="M Zarif Wafiy (ED-DEL/DIGITAL)" userId="2504ba28-896b-48cf-b393-7b1099b7b531" providerId="ADAL" clId="{744485F2-56BD-4C69-A540-783FF149B1F4}" dt="2023-10-23T08:41:27.657" v="10599" actId="1076"/>
          <ac:spMkLst>
            <pc:docMk/>
            <pc:sldMk cId="3728352307" sldId="303"/>
            <ac:spMk id="25" creationId="{5E22D7F1-F210-5512-F7BF-1F6667E7F8F5}"/>
          </ac:spMkLst>
        </pc:spChg>
        <pc:spChg chg="add del">
          <ac:chgData name="M Zarif Wafiy (ED-DEL/DIGITAL)" userId="2504ba28-896b-48cf-b393-7b1099b7b531" providerId="ADAL" clId="{744485F2-56BD-4C69-A540-783FF149B1F4}" dt="2023-10-09T10:03:47.905" v="5754" actId="478"/>
          <ac:spMkLst>
            <pc:docMk/>
            <pc:sldMk cId="3728352307" sldId="303"/>
            <ac:spMk id="26" creationId="{77845625-1FD9-0FBB-554A-5842C2612B8D}"/>
          </ac:spMkLst>
        </pc:spChg>
        <pc:spChg chg="add del">
          <ac:chgData name="M Zarif Wafiy (ED-DEL/DIGITAL)" userId="2504ba28-896b-48cf-b393-7b1099b7b531" providerId="ADAL" clId="{744485F2-56BD-4C69-A540-783FF149B1F4}" dt="2023-10-09T10:03:53.279" v="5756" actId="478"/>
          <ac:spMkLst>
            <pc:docMk/>
            <pc:sldMk cId="3728352307" sldId="303"/>
            <ac:spMk id="27" creationId="{AEC356B8-9C40-CD40-1E74-504797552CFD}"/>
          </ac:spMkLst>
        </pc:spChg>
        <pc:spChg chg="add mod">
          <ac:chgData name="M Zarif Wafiy (ED-DEL/DIGITAL)" userId="2504ba28-896b-48cf-b393-7b1099b7b531" providerId="ADAL" clId="{744485F2-56BD-4C69-A540-783FF149B1F4}" dt="2023-10-23T08:41:27.657" v="10599" actId="1076"/>
          <ac:spMkLst>
            <pc:docMk/>
            <pc:sldMk cId="3728352307" sldId="303"/>
            <ac:spMk id="28" creationId="{70F0AC06-5979-383C-7E54-10E294E3154C}"/>
          </ac:spMkLst>
        </pc:spChg>
        <pc:picChg chg="add del mod">
          <ac:chgData name="M Zarif Wafiy (ED-DEL/DIGITAL)" userId="2504ba28-896b-48cf-b393-7b1099b7b531" providerId="ADAL" clId="{744485F2-56BD-4C69-A540-783FF149B1F4}" dt="2023-10-03T03:15:20.420" v="413" actId="478"/>
          <ac:picMkLst>
            <pc:docMk/>
            <pc:sldMk cId="3728352307" sldId="303"/>
            <ac:picMk id="12" creationId="{6E0C8DCC-5471-631E-4974-12729EEEF826}"/>
          </ac:picMkLst>
        </pc:picChg>
        <pc:picChg chg="add del mod">
          <ac:chgData name="M Zarif Wafiy (ED-DEL/DIGITAL)" userId="2504ba28-896b-48cf-b393-7b1099b7b531" providerId="ADAL" clId="{744485F2-56BD-4C69-A540-783FF149B1F4}" dt="2023-10-09T07:47:37.062" v="5330" actId="478"/>
          <ac:picMkLst>
            <pc:docMk/>
            <pc:sldMk cId="3728352307" sldId="303"/>
            <ac:picMk id="12" creationId="{9094DEE6-0662-E6DD-A524-91FE00BEF4A2}"/>
          </ac:picMkLst>
        </pc:picChg>
        <pc:picChg chg="add del mod">
          <ac:chgData name="M Zarif Wafiy (ED-DEL/DIGITAL)" userId="2504ba28-896b-48cf-b393-7b1099b7b531" providerId="ADAL" clId="{744485F2-56BD-4C69-A540-783FF149B1F4}" dt="2023-10-09T07:09:29.819" v="5230" actId="478"/>
          <ac:picMkLst>
            <pc:docMk/>
            <pc:sldMk cId="3728352307" sldId="303"/>
            <ac:picMk id="13" creationId="{6964BF09-B203-0552-E89F-73E01AE60636}"/>
          </ac:picMkLst>
        </pc:picChg>
        <pc:picChg chg="add del mod">
          <ac:chgData name="M Zarif Wafiy (ED-DEL/DIGITAL)" userId="2504ba28-896b-48cf-b393-7b1099b7b531" providerId="ADAL" clId="{744485F2-56BD-4C69-A540-783FF149B1F4}" dt="2023-10-09T07:09:30.415" v="5231" actId="478"/>
          <ac:picMkLst>
            <pc:docMk/>
            <pc:sldMk cId="3728352307" sldId="303"/>
            <ac:picMk id="14" creationId="{10D19D56-5A83-6542-AF59-1296CA8F112E}"/>
          </ac:picMkLst>
        </pc:picChg>
        <pc:picChg chg="add del mod">
          <ac:chgData name="M Zarif Wafiy (ED-DEL/DIGITAL)" userId="2504ba28-896b-48cf-b393-7b1099b7b531" providerId="ADAL" clId="{744485F2-56BD-4C69-A540-783FF149B1F4}" dt="2023-10-09T07:09:30.932" v="5232" actId="478"/>
          <ac:picMkLst>
            <pc:docMk/>
            <pc:sldMk cId="3728352307" sldId="303"/>
            <ac:picMk id="15" creationId="{A9BCA4FC-247C-DB58-9753-3B7678AAB310}"/>
          </ac:picMkLst>
        </pc:picChg>
        <pc:picChg chg="add mod modCrop">
          <ac:chgData name="M Zarif Wafiy (ED-DEL/DIGITAL)" userId="2504ba28-896b-48cf-b393-7b1099b7b531" providerId="ADAL" clId="{744485F2-56BD-4C69-A540-783FF149B1F4}" dt="2023-10-23T08:41:27.657" v="10599" actId="1076"/>
          <ac:picMkLst>
            <pc:docMk/>
            <pc:sldMk cId="3728352307" sldId="303"/>
            <ac:picMk id="18" creationId="{CDD89D73-B90D-E5DA-F84A-E0FACE56F8CC}"/>
          </ac:picMkLst>
        </pc:picChg>
        <pc:picChg chg="add mod modCrop">
          <ac:chgData name="M Zarif Wafiy (ED-DEL/DIGITAL)" userId="2504ba28-896b-48cf-b393-7b1099b7b531" providerId="ADAL" clId="{744485F2-56BD-4C69-A540-783FF149B1F4}" dt="2023-10-23T08:41:27.657" v="10599" actId="1076"/>
          <ac:picMkLst>
            <pc:docMk/>
            <pc:sldMk cId="3728352307" sldId="303"/>
            <ac:picMk id="23" creationId="{7480FC4C-ED8E-3660-E704-C729657F4A4E}"/>
          </ac:picMkLst>
        </pc:picChg>
      </pc:sldChg>
      <pc:sldChg chg="addSp delSp modSp add del mod ord addCm modCm">
        <pc:chgData name="M Zarif Wafiy (ED-DEL/DIGITAL)" userId="2504ba28-896b-48cf-b393-7b1099b7b531" providerId="ADAL" clId="{744485F2-56BD-4C69-A540-783FF149B1F4}" dt="2023-10-18T05:56:10.253" v="9807" actId="47"/>
        <pc:sldMkLst>
          <pc:docMk/>
          <pc:sldMk cId="3555679238" sldId="304"/>
        </pc:sldMkLst>
        <pc:spChg chg="add mod">
          <ac:chgData name="M Zarif Wafiy (ED-DEL/DIGITAL)" userId="2504ba28-896b-48cf-b393-7b1099b7b531" providerId="ADAL" clId="{744485F2-56BD-4C69-A540-783FF149B1F4}" dt="2023-10-03T06:45:47.405" v="1246" actId="20577"/>
          <ac:spMkLst>
            <pc:docMk/>
            <pc:sldMk cId="3555679238" sldId="304"/>
            <ac:spMk id="2" creationId="{FCEC63DA-4865-A21C-ED7B-B6AACE847608}"/>
          </ac:spMkLst>
        </pc:spChg>
        <pc:spChg chg="mod">
          <ac:chgData name="M Zarif Wafiy (ED-DEL/DIGITAL)" userId="2504ba28-896b-48cf-b393-7b1099b7b531" providerId="ADAL" clId="{744485F2-56BD-4C69-A540-783FF149B1F4}" dt="2023-10-10T06:52:39.992" v="7408" actId="1076"/>
          <ac:spMkLst>
            <pc:docMk/>
            <pc:sldMk cId="3555679238" sldId="304"/>
            <ac:spMk id="3" creationId="{44BE2334-6777-5C44-B752-929CF5730646}"/>
          </ac:spMkLst>
        </pc:spChg>
        <pc:spChg chg="add mod">
          <ac:chgData name="M Zarif Wafiy (ED-DEL/DIGITAL)" userId="2504ba28-896b-48cf-b393-7b1099b7b531" providerId="ADAL" clId="{744485F2-56BD-4C69-A540-783FF149B1F4}" dt="2023-10-10T08:01:49.639" v="7901" actId="207"/>
          <ac:spMkLst>
            <pc:docMk/>
            <pc:sldMk cId="3555679238" sldId="304"/>
            <ac:spMk id="4" creationId="{D626017A-0747-A191-AC92-742B9EAE4326}"/>
          </ac:spMkLst>
        </pc:spChg>
        <pc:spChg chg="add del mod">
          <ac:chgData name="M Zarif Wafiy (ED-DEL/DIGITAL)" userId="2504ba28-896b-48cf-b393-7b1099b7b531" providerId="ADAL" clId="{744485F2-56BD-4C69-A540-783FF149B1F4}" dt="2023-10-03T09:08:30.490" v="2284" actId="478"/>
          <ac:spMkLst>
            <pc:docMk/>
            <pc:sldMk cId="3555679238" sldId="304"/>
            <ac:spMk id="4" creationId="{EDC0EBB8-A4A9-B950-F721-DE08F05A5597}"/>
          </ac:spMkLst>
        </pc:spChg>
        <pc:spChg chg="add del mod">
          <ac:chgData name="M Zarif Wafiy (ED-DEL/DIGITAL)" userId="2504ba28-896b-48cf-b393-7b1099b7b531" providerId="ADAL" clId="{744485F2-56BD-4C69-A540-783FF149B1F4}" dt="2023-10-17T01:48:40.784" v="9692" actId="20577"/>
          <ac:spMkLst>
            <pc:docMk/>
            <pc:sldMk cId="3555679238" sldId="304"/>
            <ac:spMk id="6" creationId="{BA6C555D-FF20-8A75-384F-D8E9A384F014}"/>
          </ac:spMkLst>
        </pc:spChg>
        <pc:spChg chg="add mod">
          <ac:chgData name="M Zarif Wafiy (ED-DEL/DIGITAL)" userId="2504ba28-896b-48cf-b393-7b1099b7b531" providerId="ADAL" clId="{744485F2-56BD-4C69-A540-783FF149B1F4}" dt="2023-10-17T01:49:14.967" v="9697" actId="1076"/>
          <ac:spMkLst>
            <pc:docMk/>
            <pc:sldMk cId="3555679238" sldId="304"/>
            <ac:spMk id="7" creationId="{35E6E259-5039-2AC4-DB1F-03BD73B0FC34}"/>
          </ac:spMkLst>
        </pc:spChg>
        <pc:spChg chg="add del mod">
          <ac:chgData name="M Zarif Wafiy (ED-DEL/DIGITAL)" userId="2504ba28-896b-48cf-b393-7b1099b7b531" providerId="ADAL" clId="{744485F2-56BD-4C69-A540-783FF149B1F4}" dt="2023-10-10T07:59:43.826" v="7857" actId="478"/>
          <ac:spMkLst>
            <pc:docMk/>
            <pc:sldMk cId="3555679238" sldId="304"/>
            <ac:spMk id="7" creationId="{924A5907-C42B-5417-010B-3238E040D2EB}"/>
          </ac:spMkLst>
        </pc:spChg>
        <pc:spChg chg="mod">
          <ac:chgData name="M Zarif Wafiy (ED-DEL/DIGITAL)" userId="2504ba28-896b-48cf-b393-7b1099b7b531" providerId="ADAL" clId="{744485F2-56BD-4C69-A540-783FF149B1F4}" dt="2023-10-10T07:59:01.265" v="7849" actId="20577"/>
          <ac:spMkLst>
            <pc:docMk/>
            <pc:sldMk cId="3555679238" sldId="304"/>
            <ac:spMk id="8" creationId="{53A16656-BB72-A545-BAC2-88B5F7B95810}"/>
          </ac:spMkLst>
        </pc:spChg>
        <pc:spChg chg="add del mod">
          <ac:chgData name="M Zarif Wafiy (ED-DEL/DIGITAL)" userId="2504ba28-896b-48cf-b393-7b1099b7b531" providerId="ADAL" clId="{744485F2-56BD-4C69-A540-783FF149B1F4}" dt="2023-10-10T07:59:57.123" v="7862" actId="478"/>
          <ac:spMkLst>
            <pc:docMk/>
            <pc:sldMk cId="3555679238" sldId="304"/>
            <ac:spMk id="9" creationId="{C590E676-1A34-D733-8675-DEB2A6553647}"/>
          </ac:spMkLst>
        </pc:spChg>
        <pc:spChg chg="add mod">
          <ac:chgData name="M Zarif Wafiy (ED-DEL/DIGITAL)" userId="2504ba28-896b-48cf-b393-7b1099b7b531" providerId="ADAL" clId="{744485F2-56BD-4C69-A540-783FF149B1F4}" dt="2023-10-17T01:49:37.856" v="9698" actId="1076"/>
          <ac:spMkLst>
            <pc:docMk/>
            <pc:sldMk cId="3555679238" sldId="304"/>
            <ac:spMk id="9" creationId="{DC9F1A1E-3E8C-95A2-6A1B-1491B1287984}"/>
          </ac:spMkLst>
        </pc:spChg>
        <pc:spChg chg="mod">
          <ac:chgData name="M Zarif Wafiy (ED-DEL/DIGITAL)" userId="2504ba28-896b-48cf-b393-7b1099b7b531" providerId="ADAL" clId="{744485F2-56BD-4C69-A540-783FF149B1F4}" dt="2023-10-03T08:28:52.376" v="2148"/>
          <ac:spMkLst>
            <pc:docMk/>
            <pc:sldMk cId="3555679238" sldId="304"/>
            <ac:spMk id="9" creationId="{ED3D115A-1C4E-E2EA-F352-C43AFA43DB73}"/>
          </ac:spMkLst>
        </pc:spChg>
        <pc:spChg chg="add del mod">
          <ac:chgData name="M Zarif Wafiy (ED-DEL/DIGITAL)" userId="2504ba28-896b-48cf-b393-7b1099b7b531" providerId="ADAL" clId="{744485F2-56BD-4C69-A540-783FF149B1F4}" dt="2023-10-10T07:59:59.582" v="7864" actId="478"/>
          <ac:spMkLst>
            <pc:docMk/>
            <pc:sldMk cId="3555679238" sldId="304"/>
            <ac:spMk id="10" creationId="{66B0F1C7-0A0A-909E-1936-372428F58F44}"/>
          </ac:spMkLst>
        </pc:spChg>
        <pc:spChg chg="mod">
          <ac:chgData name="M Zarif Wafiy (ED-DEL/DIGITAL)" userId="2504ba28-896b-48cf-b393-7b1099b7b531" providerId="ADAL" clId="{744485F2-56BD-4C69-A540-783FF149B1F4}" dt="2023-10-03T08:28:52.376" v="2148"/>
          <ac:spMkLst>
            <pc:docMk/>
            <pc:sldMk cId="3555679238" sldId="304"/>
            <ac:spMk id="11" creationId="{A0AF3D8C-FD3C-C26F-0716-56B0F89EFCFF}"/>
          </ac:spMkLst>
        </pc:spChg>
        <pc:spChg chg="add del mod">
          <ac:chgData name="M Zarif Wafiy (ED-DEL/DIGITAL)" userId="2504ba28-896b-48cf-b393-7b1099b7b531" providerId="ADAL" clId="{744485F2-56BD-4C69-A540-783FF149B1F4}" dt="2023-10-10T07:59:58.449" v="7863" actId="478"/>
          <ac:spMkLst>
            <pc:docMk/>
            <pc:sldMk cId="3555679238" sldId="304"/>
            <ac:spMk id="11" creationId="{C2AD2A79-FC89-7CBD-AFB2-E51B45E57D3F}"/>
          </ac:spMkLst>
        </pc:spChg>
        <pc:spChg chg="add mod">
          <ac:chgData name="M Zarif Wafiy (ED-DEL/DIGITAL)" userId="2504ba28-896b-48cf-b393-7b1099b7b531" providerId="ADAL" clId="{744485F2-56BD-4C69-A540-783FF149B1F4}" dt="2023-10-10T08:01:49.639" v="7901" actId="207"/>
          <ac:spMkLst>
            <pc:docMk/>
            <pc:sldMk cId="3555679238" sldId="304"/>
            <ac:spMk id="12" creationId="{73CFDFD4-8709-DC4B-4949-52557C22BA8E}"/>
          </ac:spMkLst>
        </pc:spChg>
        <pc:spChg chg="add mod">
          <ac:chgData name="M Zarif Wafiy (ED-DEL/DIGITAL)" userId="2504ba28-896b-48cf-b393-7b1099b7b531" providerId="ADAL" clId="{744485F2-56BD-4C69-A540-783FF149B1F4}" dt="2023-10-11T05:56:57.364" v="8746" actId="1076"/>
          <ac:spMkLst>
            <pc:docMk/>
            <pc:sldMk cId="3555679238" sldId="304"/>
            <ac:spMk id="13" creationId="{20A769B4-A8F9-234D-ABED-F939C2B77E2A}"/>
          </ac:spMkLst>
        </pc:spChg>
        <pc:spChg chg="add mod">
          <ac:chgData name="M Zarif Wafiy (ED-DEL/DIGITAL)" userId="2504ba28-896b-48cf-b393-7b1099b7b531" providerId="ADAL" clId="{744485F2-56BD-4C69-A540-783FF149B1F4}" dt="2023-10-10T08:01:49.639" v="7901" actId="207"/>
          <ac:spMkLst>
            <pc:docMk/>
            <pc:sldMk cId="3555679238" sldId="304"/>
            <ac:spMk id="14" creationId="{A1C04FDB-14EF-9072-B5D8-4B6BD41420DD}"/>
          </ac:spMkLst>
        </pc:spChg>
        <pc:spChg chg="mod">
          <ac:chgData name="M Zarif Wafiy (ED-DEL/DIGITAL)" userId="2504ba28-896b-48cf-b393-7b1099b7b531" providerId="ADAL" clId="{744485F2-56BD-4C69-A540-783FF149B1F4}" dt="2023-10-03T08:28:52.376" v="2148"/>
          <ac:spMkLst>
            <pc:docMk/>
            <pc:sldMk cId="3555679238" sldId="304"/>
            <ac:spMk id="14" creationId="{DE2DBF2E-487C-8887-83F3-3069A42B2F23}"/>
          </ac:spMkLst>
        </pc:spChg>
        <pc:spChg chg="add mod">
          <ac:chgData name="M Zarif Wafiy (ED-DEL/DIGITAL)" userId="2504ba28-896b-48cf-b393-7b1099b7b531" providerId="ADAL" clId="{744485F2-56BD-4C69-A540-783FF149B1F4}" dt="2023-10-17T02:47:34.768" v="9699" actId="14100"/>
          <ac:spMkLst>
            <pc:docMk/>
            <pc:sldMk cId="3555679238" sldId="304"/>
            <ac:spMk id="15" creationId="{629C9F4D-D083-86C3-0F92-F4074853AEC5}"/>
          </ac:spMkLst>
        </pc:spChg>
        <pc:spChg chg="mod">
          <ac:chgData name="M Zarif Wafiy (ED-DEL/DIGITAL)" userId="2504ba28-896b-48cf-b393-7b1099b7b531" providerId="ADAL" clId="{744485F2-56BD-4C69-A540-783FF149B1F4}" dt="2023-10-03T08:28:52.376" v="2148"/>
          <ac:spMkLst>
            <pc:docMk/>
            <pc:sldMk cId="3555679238" sldId="304"/>
            <ac:spMk id="16" creationId="{2BEDE65A-1394-D6EE-B4C9-293EBF5C4A46}"/>
          </ac:spMkLst>
        </pc:spChg>
        <pc:spChg chg="add mod">
          <ac:chgData name="M Zarif Wafiy (ED-DEL/DIGITAL)" userId="2504ba28-896b-48cf-b393-7b1099b7b531" providerId="ADAL" clId="{744485F2-56BD-4C69-A540-783FF149B1F4}" dt="2023-10-11T05:57:19.015" v="8749" actId="14100"/>
          <ac:spMkLst>
            <pc:docMk/>
            <pc:sldMk cId="3555679238" sldId="304"/>
            <ac:spMk id="16" creationId="{962E3F95-4A18-7901-D010-92A5C1574FFC}"/>
          </ac:spMkLst>
        </pc:spChg>
        <pc:spChg chg="add del mod">
          <ac:chgData name="M Zarif Wafiy (ED-DEL/DIGITAL)" userId="2504ba28-896b-48cf-b393-7b1099b7b531" providerId="ADAL" clId="{744485F2-56BD-4C69-A540-783FF149B1F4}" dt="2023-10-10T06:53:06.390" v="7420" actId="478"/>
          <ac:spMkLst>
            <pc:docMk/>
            <pc:sldMk cId="3555679238" sldId="304"/>
            <ac:spMk id="18" creationId="{16701454-2A1F-30E1-3545-D988AB3AD686}"/>
          </ac:spMkLst>
        </pc:spChg>
        <pc:spChg chg="add del mod">
          <ac:chgData name="M Zarif Wafiy (ED-DEL/DIGITAL)" userId="2504ba28-896b-48cf-b393-7b1099b7b531" providerId="ADAL" clId="{744485F2-56BD-4C69-A540-783FF149B1F4}" dt="2023-10-10T08:00:52.592" v="7871" actId="14100"/>
          <ac:spMkLst>
            <pc:docMk/>
            <pc:sldMk cId="3555679238" sldId="304"/>
            <ac:spMk id="20" creationId="{74E53707-48AD-FE44-18F7-27D23F7E2112}"/>
          </ac:spMkLst>
        </pc:spChg>
        <pc:spChg chg="add del mod">
          <ac:chgData name="M Zarif Wafiy (ED-DEL/DIGITAL)" userId="2504ba28-896b-48cf-b393-7b1099b7b531" providerId="ADAL" clId="{744485F2-56BD-4C69-A540-783FF149B1F4}" dt="2023-10-10T06:53:06.390" v="7420" actId="478"/>
          <ac:spMkLst>
            <pc:docMk/>
            <pc:sldMk cId="3555679238" sldId="304"/>
            <ac:spMk id="21" creationId="{62CC7236-95CF-42A0-DFB3-F28AF537078F}"/>
          </ac:spMkLst>
        </pc:spChg>
        <pc:spChg chg="mod">
          <ac:chgData name="M Zarif Wafiy (ED-DEL/DIGITAL)" userId="2504ba28-896b-48cf-b393-7b1099b7b531" providerId="ADAL" clId="{744485F2-56BD-4C69-A540-783FF149B1F4}" dt="2023-10-03T09:04:55.998" v="2271"/>
          <ac:spMkLst>
            <pc:docMk/>
            <pc:sldMk cId="3555679238" sldId="304"/>
            <ac:spMk id="23" creationId="{D3476CB0-F804-55B4-03C9-2997D32D499B}"/>
          </ac:spMkLst>
        </pc:spChg>
        <pc:spChg chg="mod">
          <ac:chgData name="M Zarif Wafiy (ED-DEL/DIGITAL)" userId="2504ba28-896b-48cf-b393-7b1099b7b531" providerId="ADAL" clId="{744485F2-56BD-4C69-A540-783FF149B1F4}" dt="2023-10-03T09:04:55.998" v="2271"/>
          <ac:spMkLst>
            <pc:docMk/>
            <pc:sldMk cId="3555679238" sldId="304"/>
            <ac:spMk id="25" creationId="{97A4CC63-C567-49A2-881E-C27A827894EC}"/>
          </ac:spMkLst>
        </pc:spChg>
        <pc:spChg chg="add del mod">
          <ac:chgData name="M Zarif Wafiy (ED-DEL/DIGITAL)" userId="2504ba28-896b-48cf-b393-7b1099b7b531" providerId="ADAL" clId="{744485F2-56BD-4C69-A540-783FF149B1F4}" dt="2023-10-03T09:09:50.219" v="2301"/>
          <ac:spMkLst>
            <pc:docMk/>
            <pc:sldMk cId="3555679238" sldId="304"/>
            <ac:spMk id="27" creationId="{7BFD04A2-44DD-F726-E5AE-21FCB9B660AC}"/>
          </ac:spMkLst>
        </pc:spChg>
        <pc:spChg chg="add del mod">
          <ac:chgData name="M Zarif Wafiy (ED-DEL/DIGITAL)" userId="2504ba28-896b-48cf-b393-7b1099b7b531" providerId="ADAL" clId="{744485F2-56BD-4C69-A540-783FF149B1F4}" dt="2023-10-10T06:59:35.098" v="7785" actId="478"/>
          <ac:spMkLst>
            <pc:docMk/>
            <pc:sldMk cId="3555679238" sldId="304"/>
            <ac:spMk id="28" creationId="{F6DECFAD-F624-175C-8EB8-9706D8C57263}"/>
          </ac:spMkLst>
        </pc:spChg>
        <pc:spChg chg="add del mod">
          <ac:chgData name="M Zarif Wafiy (ED-DEL/DIGITAL)" userId="2504ba28-896b-48cf-b393-7b1099b7b531" providerId="ADAL" clId="{744485F2-56BD-4C69-A540-783FF149B1F4}" dt="2023-10-10T06:59:33.703" v="7784" actId="478"/>
          <ac:spMkLst>
            <pc:docMk/>
            <pc:sldMk cId="3555679238" sldId="304"/>
            <ac:spMk id="29" creationId="{7B6EFB0B-295E-7829-644D-5FD52445E80B}"/>
          </ac:spMkLst>
        </pc:spChg>
        <pc:spChg chg="add del mod">
          <ac:chgData name="M Zarif Wafiy (ED-DEL/DIGITAL)" userId="2504ba28-896b-48cf-b393-7b1099b7b531" providerId="ADAL" clId="{744485F2-56BD-4C69-A540-783FF149B1F4}" dt="2023-10-10T06:59:42.429" v="7791" actId="478"/>
          <ac:spMkLst>
            <pc:docMk/>
            <pc:sldMk cId="3555679238" sldId="304"/>
            <ac:spMk id="30" creationId="{951F0684-F549-DAE0-6CF3-C19EE0725AB3}"/>
          </ac:spMkLst>
        </pc:spChg>
        <pc:spChg chg="add del">
          <ac:chgData name="M Zarif Wafiy (ED-DEL/DIGITAL)" userId="2504ba28-896b-48cf-b393-7b1099b7b531" providerId="ADAL" clId="{744485F2-56BD-4C69-A540-783FF149B1F4}" dt="2023-10-03T09:12:14.338" v="2313" actId="22"/>
          <ac:spMkLst>
            <pc:docMk/>
            <pc:sldMk cId="3555679238" sldId="304"/>
            <ac:spMk id="32" creationId="{8ADCA21F-B6E8-ABDB-3E20-61CB87EA232F}"/>
          </ac:spMkLst>
        </pc:spChg>
        <pc:spChg chg="add del mod">
          <ac:chgData name="M Zarif Wafiy (ED-DEL/DIGITAL)" userId="2504ba28-896b-48cf-b393-7b1099b7b531" providerId="ADAL" clId="{744485F2-56BD-4C69-A540-783FF149B1F4}" dt="2023-10-10T06:59:41.421" v="7790" actId="478"/>
          <ac:spMkLst>
            <pc:docMk/>
            <pc:sldMk cId="3555679238" sldId="304"/>
            <ac:spMk id="33" creationId="{E578C63B-4F4D-80E1-4772-AA153E01B09B}"/>
          </ac:spMkLst>
        </pc:spChg>
        <pc:spChg chg="add del mod">
          <ac:chgData name="M Zarif Wafiy (ED-DEL/DIGITAL)" userId="2504ba28-896b-48cf-b393-7b1099b7b531" providerId="ADAL" clId="{744485F2-56BD-4C69-A540-783FF149B1F4}" dt="2023-10-10T06:59:43.965" v="7793" actId="478"/>
          <ac:spMkLst>
            <pc:docMk/>
            <pc:sldMk cId="3555679238" sldId="304"/>
            <ac:spMk id="34" creationId="{99230815-93F8-BBD8-DC89-93BB8D152903}"/>
          </ac:spMkLst>
        </pc:spChg>
        <pc:spChg chg="add del mod">
          <ac:chgData name="M Zarif Wafiy (ED-DEL/DIGITAL)" userId="2504ba28-896b-48cf-b393-7b1099b7b531" providerId="ADAL" clId="{744485F2-56BD-4C69-A540-783FF149B1F4}" dt="2023-10-10T06:59:43.304" v="7792" actId="478"/>
          <ac:spMkLst>
            <pc:docMk/>
            <pc:sldMk cId="3555679238" sldId="304"/>
            <ac:spMk id="35" creationId="{E87AA65A-488A-2D1B-4E88-CDAD31020B72}"/>
          </ac:spMkLst>
        </pc:spChg>
        <pc:spChg chg="add del mod">
          <ac:chgData name="M Zarif Wafiy (ED-DEL/DIGITAL)" userId="2504ba28-896b-48cf-b393-7b1099b7b531" providerId="ADAL" clId="{744485F2-56BD-4C69-A540-783FF149B1F4}" dt="2023-10-10T06:59:48.586" v="7797" actId="478"/>
          <ac:spMkLst>
            <pc:docMk/>
            <pc:sldMk cId="3555679238" sldId="304"/>
            <ac:spMk id="36" creationId="{421F1812-F174-3888-ECB1-A3FDFA7A57CA}"/>
          </ac:spMkLst>
        </pc:spChg>
        <pc:spChg chg="add del mod">
          <ac:chgData name="M Zarif Wafiy (ED-DEL/DIGITAL)" userId="2504ba28-896b-48cf-b393-7b1099b7b531" providerId="ADAL" clId="{744485F2-56BD-4C69-A540-783FF149B1F4}" dt="2023-10-10T06:59:49.982" v="7798" actId="478"/>
          <ac:spMkLst>
            <pc:docMk/>
            <pc:sldMk cId="3555679238" sldId="304"/>
            <ac:spMk id="37" creationId="{0F44D19B-B99D-5C6D-392C-75D6DA603C49}"/>
          </ac:spMkLst>
        </pc:spChg>
        <pc:spChg chg="add del mod">
          <ac:chgData name="M Zarif Wafiy (ED-DEL/DIGITAL)" userId="2504ba28-896b-48cf-b393-7b1099b7b531" providerId="ADAL" clId="{744485F2-56BD-4C69-A540-783FF149B1F4}" dt="2023-10-10T07:00:03.818" v="7807" actId="478"/>
          <ac:spMkLst>
            <pc:docMk/>
            <pc:sldMk cId="3555679238" sldId="304"/>
            <ac:spMk id="38" creationId="{EC918BD4-E1A8-04F8-7043-D44F6462A4EC}"/>
          </ac:spMkLst>
        </pc:spChg>
        <pc:spChg chg="add del mod">
          <ac:chgData name="M Zarif Wafiy (ED-DEL/DIGITAL)" userId="2504ba28-896b-48cf-b393-7b1099b7b531" providerId="ADAL" clId="{744485F2-56BD-4C69-A540-783FF149B1F4}" dt="2023-10-10T07:00:06.964" v="7808" actId="478"/>
          <ac:spMkLst>
            <pc:docMk/>
            <pc:sldMk cId="3555679238" sldId="304"/>
            <ac:spMk id="39" creationId="{BD5F3978-54F6-708F-046E-C812ABD36D52}"/>
          </ac:spMkLst>
        </pc:spChg>
        <pc:spChg chg="add del mod">
          <ac:chgData name="M Zarif Wafiy (ED-DEL/DIGITAL)" userId="2504ba28-896b-48cf-b393-7b1099b7b531" providerId="ADAL" clId="{744485F2-56BD-4C69-A540-783FF149B1F4}" dt="2023-10-10T06:59:52.406" v="7800" actId="478"/>
          <ac:spMkLst>
            <pc:docMk/>
            <pc:sldMk cId="3555679238" sldId="304"/>
            <ac:spMk id="40" creationId="{E6324F4E-9A2D-D0B6-380A-46F038ACE507}"/>
          </ac:spMkLst>
        </pc:spChg>
        <pc:spChg chg="add del mod">
          <ac:chgData name="M Zarif Wafiy (ED-DEL/DIGITAL)" userId="2504ba28-896b-48cf-b393-7b1099b7b531" providerId="ADAL" clId="{744485F2-56BD-4C69-A540-783FF149B1F4}" dt="2023-10-10T06:59:51.573" v="7799" actId="478"/>
          <ac:spMkLst>
            <pc:docMk/>
            <pc:sldMk cId="3555679238" sldId="304"/>
            <ac:spMk id="41" creationId="{AE9E294A-FB08-E180-296C-F326DE4C5C53}"/>
          </ac:spMkLst>
        </pc:spChg>
        <pc:spChg chg="add del mod">
          <ac:chgData name="M Zarif Wafiy (ED-DEL/DIGITAL)" userId="2504ba28-896b-48cf-b393-7b1099b7b531" providerId="ADAL" clId="{744485F2-56BD-4C69-A540-783FF149B1F4}" dt="2023-10-03T09:28:26.229" v="2417" actId="478"/>
          <ac:spMkLst>
            <pc:docMk/>
            <pc:sldMk cId="3555679238" sldId="304"/>
            <ac:spMk id="42" creationId="{F5DC8B51-52A7-F8A2-DD36-D5E849FEA81B}"/>
          </ac:spMkLst>
        </pc:spChg>
        <pc:spChg chg="add del mod">
          <ac:chgData name="M Zarif Wafiy (ED-DEL/DIGITAL)" userId="2504ba28-896b-48cf-b393-7b1099b7b531" providerId="ADAL" clId="{744485F2-56BD-4C69-A540-783FF149B1F4}" dt="2023-10-10T06:59:54.354" v="7801" actId="478"/>
          <ac:spMkLst>
            <pc:docMk/>
            <pc:sldMk cId="3555679238" sldId="304"/>
            <ac:spMk id="43" creationId="{CE9963DA-AB0E-41A1-7E6D-E030247DC899}"/>
          </ac:spMkLst>
        </pc:spChg>
        <pc:spChg chg="add del mod">
          <ac:chgData name="M Zarif Wafiy (ED-DEL/DIGITAL)" userId="2504ba28-896b-48cf-b393-7b1099b7b531" providerId="ADAL" clId="{744485F2-56BD-4C69-A540-783FF149B1F4}" dt="2023-10-10T06:59:56.176" v="7802" actId="478"/>
          <ac:spMkLst>
            <pc:docMk/>
            <pc:sldMk cId="3555679238" sldId="304"/>
            <ac:spMk id="44" creationId="{229A90A7-065A-A0A7-1B25-B74154826193}"/>
          </ac:spMkLst>
        </pc:spChg>
        <pc:spChg chg="add del mod">
          <ac:chgData name="M Zarif Wafiy (ED-DEL/DIGITAL)" userId="2504ba28-896b-48cf-b393-7b1099b7b531" providerId="ADAL" clId="{744485F2-56BD-4C69-A540-783FF149B1F4}" dt="2023-10-10T06:59:57.617" v="7803" actId="478"/>
          <ac:spMkLst>
            <pc:docMk/>
            <pc:sldMk cId="3555679238" sldId="304"/>
            <ac:spMk id="45" creationId="{9CBEAB77-1D4D-0BCD-9333-28024F11A637}"/>
          </ac:spMkLst>
        </pc:spChg>
        <pc:spChg chg="add del mod">
          <ac:chgData name="M Zarif Wafiy (ED-DEL/DIGITAL)" userId="2504ba28-896b-48cf-b393-7b1099b7b531" providerId="ADAL" clId="{744485F2-56BD-4C69-A540-783FF149B1F4}" dt="2023-10-10T06:59:58.862" v="7804" actId="478"/>
          <ac:spMkLst>
            <pc:docMk/>
            <pc:sldMk cId="3555679238" sldId="304"/>
            <ac:spMk id="46" creationId="{D53F9FDF-58F2-A65E-ECC2-54EE89D07F05}"/>
          </ac:spMkLst>
        </pc:spChg>
        <pc:spChg chg="add del mod">
          <ac:chgData name="M Zarif Wafiy (ED-DEL/DIGITAL)" userId="2504ba28-896b-48cf-b393-7b1099b7b531" providerId="ADAL" clId="{744485F2-56BD-4C69-A540-783FF149B1F4}" dt="2023-10-10T07:00:01.729" v="7806" actId="478"/>
          <ac:spMkLst>
            <pc:docMk/>
            <pc:sldMk cId="3555679238" sldId="304"/>
            <ac:spMk id="47" creationId="{D3E50282-C3D4-EF61-56ED-89A9DA1EA0E8}"/>
          </ac:spMkLst>
        </pc:spChg>
        <pc:spChg chg="add del mod">
          <ac:chgData name="M Zarif Wafiy (ED-DEL/DIGITAL)" userId="2504ba28-896b-48cf-b393-7b1099b7b531" providerId="ADAL" clId="{744485F2-56BD-4C69-A540-783FF149B1F4}" dt="2023-10-10T07:00:00.577" v="7805" actId="478"/>
          <ac:spMkLst>
            <pc:docMk/>
            <pc:sldMk cId="3555679238" sldId="304"/>
            <ac:spMk id="48" creationId="{6D139636-9937-1F91-6ABF-17B909B901CE}"/>
          </ac:spMkLst>
        </pc:spChg>
        <pc:spChg chg="add del mod">
          <ac:chgData name="M Zarif Wafiy (ED-DEL/DIGITAL)" userId="2504ba28-896b-48cf-b393-7b1099b7b531" providerId="ADAL" clId="{744485F2-56BD-4C69-A540-783FF149B1F4}" dt="2023-10-03T09:30:33.125" v="2476" actId="478"/>
          <ac:spMkLst>
            <pc:docMk/>
            <pc:sldMk cId="3555679238" sldId="304"/>
            <ac:spMk id="49" creationId="{4E50FB92-02AB-A485-F3A8-001F6DA46B25}"/>
          </ac:spMkLst>
        </pc:spChg>
        <pc:grpChg chg="add del mod">
          <ac:chgData name="M Zarif Wafiy (ED-DEL/DIGITAL)" userId="2504ba28-896b-48cf-b393-7b1099b7b531" providerId="ADAL" clId="{744485F2-56BD-4C69-A540-783FF149B1F4}" dt="2023-10-03T09:07:51.767" v="2277" actId="478"/>
          <ac:grpSpMkLst>
            <pc:docMk/>
            <pc:sldMk cId="3555679238" sldId="304"/>
            <ac:grpSpMk id="7" creationId="{8611C002-8316-47CC-2FE0-EC4426FC643B}"/>
          </ac:grpSpMkLst>
        </pc:grpChg>
        <pc:grpChg chg="mod">
          <ac:chgData name="M Zarif Wafiy (ED-DEL/DIGITAL)" userId="2504ba28-896b-48cf-b393-7b1099b7b531" providerId="ADAL" clId="{744485F2-56BD-4C69-A540-783FF149B1F4}" dt="2023-10-03T08:28:52.376" v="2148"/>
          <ac:grpSpMkLst>
            <pc:docMk/>
            <pc:sldMk cId="3555679238" sldId="304"/>
            <ac:grpSpMk id="10" creationId="{509ED1BC-9F15-9E51-F221-B5EF10A7816D}"/>
          </ac:grpSpMkLst>
        </pc:grpChg>
        <pc:grpChg chg="add del mod">
          <ac:chgData name="M Zarif Wafiy (ED-DEL/DIGITAL)" userId="2504ba28-896b-48cf-b393-7b1099b7b531" providerId="ADAL" clId="{744485F2-56BD-4C69-A540-783FF149B1F4}" dt="2023-10-03T09:07:47.261" v="2275" actId="478"/>
          <ac:grpSpMkLst>
            <pc:docMk/>
            <pc:sldMk cId="3555679238" sldId="304"/>
            <ac:grpSpMk id="13" creationId="{FAAD4761-72EE-C12A-1E1E-EE3C5003EEB5}"/>
          </ac:grpSpMkLst>
        </pc:grpChg>
        <pc:grpChg chg="mod">
          <ac:chgData name="M Zarif Wafiy (ED-DEL/DIGITAL)" userId="2504ba28-896b-48cf-b393-7b1099b7b531" providerId="ADAL" clId="{744485F2-56BD-4C69-A540-783FF149B1F4}" dt="2023-10-03T08:28:52.376" v="2148"/>
          <ac:grpSpMkLst>
            <pc:docMk/>
            <pc:sldMk cId="3555679238" sldId="304"/>
            <ac:grpSpMk id="15" creationId="{03BBA208-3B87-BA54-19A0-18278BDC4E6F}"/>
          </ac:grpSpMkLst>
        </pc:grpChg>
        <pc:grpChg chg="add del mod">
          <ac:chgData name="M Zarif Wafiy (ED-DEL/DIGITAL)" userId="2504ba28-896b-48cf-b393-7b1099b7b531" providerId="ADAL" clId="{744485F2-56BD-4C69-A540-783FF149B1F4}" dt="2023-10-03T09:07:49.555" v="2276" actId="478"/>
          <ac:grpSpMkLst>
            <pc:docMk/>
            <pc:sldMk cId="3555679238" sldId="304"/>
            <ac:grpSpMk id="22" creationId="{861AF37F-8527-A3FD-BFDC-96884D7B0162}"/>
          </ac:grpSpMkLst>
        </pc:grpChg>
        <pc:grpChg chg="mod">
          <ac:chgData name="M Zarif Wafiy (ED-DEL/DIGITAL)" userId="2504ba28-896b-48cf-b393-7b1099b7b531" providerId="ADAL" clId="{744485F2-56BD-4C69-A540-783FF149B1F4}" dt="2023-10-03T09:04:55.998" v="2271"/>
          <ac:grpSpMkLst>
            <pc:docMk/>
            <pc:sldMk cId="3555679238" sldId="304"/>
            <ac:grpSpMk id="24" creationId="{D95F05A4-B635-4615-5817-9B0AF03428BF}"/>
          </ac:grpSpMkLst>
        </pc:grpChg>
        <pc:graphicFrameChg chg="add del mod modGraphic">
          <ac:chgData name="M Zarif Wafiy (ED-DEL/DIGITAL)" userId="2504ba28-896b-48cf-b393-7b1099b7b531" providerId="ADAL" clId="{744485F2-56BD-4C69-A540-783FF149B1F4}" dt="2023-10-17T01:48:17.483" v="9676" actId="798"/>
          <ac:graphicFrameMkLst>
            <pc:docMk/>
            <pc:sldMk cId="3555679238" sldId="304"/>
            <ac:graphicFrameMk id="5" creationId="{058741EF-9392-E619-1A67-637635446BDF}"/>
          </ac:graphicFrameMkLst>
        </pc:graphicFrameChg>
        <pc:picChg chg="mod">
          <ac:chgData name="M Zarif Wafiy (ED-DEL/DIGITAL)" userId="2504ba28-896b-48cf-b393-7b1099b7b531" providerId="ADAL" clId="{744485F2-56BD-4C69-A540-783FF149B1F4}" dt="2023-10-03T08:28:52.376" v="2148"/>
          <ac:picMkLst>
            <pc:docMk/>
            <pc:sldMk cId="3555679238" sldId="304"/>
            <ac:picMk id="12" creationId="{CF8F3EA7-8138-6D51-ABF2-7D5B44A56DC4}"/>
          </ac:picMkLst>
        </pc:picChg>
        <pc:picChg chg="mod">
          <ac:chgData name="M Zarif Wafiy (ED-DEL/DIGITAL)" userId="2504ba28-896b-48cf-b393-7b1099b7b531" providerId="ADAL" clId="{744485F2-56BD-4C69-A540-783FF149B1F4}" dt="2023-10-03T08:28:52.376" v="2148"/>
          <ac:picMkLst>
            <pc:docMk/>
            <pc:sldMk cId="3555679238" sldId="304"/>
            <ac:picMk id="17" creationId="{5A847551-C10B-15FE-9079-FF771DD226C8}"/>
          </ac:picMkLst>
        </pc:picChg>
        <pc:picChg chg="add del mod">
          <ac:chgData name="M Zarif Wafiy (ED-DEL/DIGITAL)" userId="2504ba28-896b-48cf-b393-7b1099b7b531" providerId="ADAL" clId="{744485F2-56BD-4C69-A540-783FF149B1F4}" dt="2023-10-10T08:01:22.288" v="7898" actId="1076"/>
          <ac:picMkLst>
            <pc:docMk/>
            <pc:sldMk cId="3555679238" sldId="304"/>
            <ac:picMk id="19" creationId="{1CF6B578-760B-B978-A142-D69A59C48F4E}"/>
          </ac:picMkLst>
        </pc:picChg>
        <pc:picChg chg="mod">
          <ac:chgData name="M Zarif Wafiy (ED-DEL/DIGITAL)" userId="2504ba28-896b-48cf-b393-7b1099b7b531" providerId="ADAL" clId="{744485F2-56BD-4C69-A540-783FF149B1F4}" dt="2023-10-03T09:04:55.998" v="2271"/>
          <ac:picMkLst>
            <pc:docMk/>
            <pc:sldMk cId="3555679238" sldId="304"/>
            <ac:picMk id="26" creationId="{AF12D967-74FE-894D-3C9D-EF3967C55C1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 Zarif Wafiy (ED-DEL/DIGITAL)" userId="2504ba28-896b-48cf-b393-7b1099b7b531" providerId="ADAL" clId="{744485F2-56BD-4C69-A540-783FF149B1F4}" dt="2023-10-17T01:46:45.441" v="9618"/>
              <pc2:cmMkLst xmlns:pc2="http://schemas.microsoft.com/office/powerpoint/2019/9/main/command">
                <pc:docMk/>
                <pc:sldMk cId="3555679238" sldId="304"/>
                <pc2:cmMk id="{E0E8301B-9578-4A8C-85F2-91E4D0636F97}"/>
              </pc2:cmMkLst>
              <pc226:cmRplyChg chg="add">
                <pc226:chgData name="M Zarif Wafiy (ED-DEL/DIGITAL)" userId="2504ba28-896b-48cf-b393-7b1099b7b531" providerId="ADAL" clId="{744485F2-56BD-4C69-A540-783FF149B1F4}" dt="2023-10-17T01:46:45.441" v="9618"/>
                <pc2:cmRplyMkLst xmlns:pc2="http://schemas.microsoft.com/office/powerpoint/2019/9/main/command">
                  <pc:docMk/>
                  <pc:sldMk cId="3555679238" sldId="304"/>
                  <pc2:cmMk id="{E0E8301B-9578-4A8C-85F2-91E4D0636F97}"/>
                  <pc2:cmRplyMk id="{A617EBD0-2FC6-4FEC-B263-E478711A6FE0}"/>
                </pc2:cmRplyMkLst>
              </pc226:cmRplyChg>
            </pc226:cmChg>
          </p:ext>
        </pc:extLst>
      </pc:sldChg>
      <pc:sldChg chg="addSp delSp modSp add mod ord">
        <pc:chgData name="M Zarif Wafiy (ED-DEL/DIGITAL)" userId="2504ba28-896b-48cf-b393-7b1099b7b531" providerId="ADAL" clId="{744485F2-56BD-4C69-A540-783FF149B1F4}" dt="2023-10-23T10:13:20.603" v="11194" actId="207"/>
        <pc:sldMkLst>
          <pc:docMk/>
          <pc:sldMk cId="3672768970" sldId="305"/>
        </pc:sldMkLst>
        <pc:spChg chg="add mod">
          <ac:chgData name="M Zarif Wafiy (ED-DEL/DIGITAL)" userId="2504ba28-896b-48cf-b393-7b1099b7b531" providerId="ADAL" clId="{744485F2-56BD-4C69-A540-783FF149B1F4}" dt="2023-10-04T08:35:17.757" v="2883" actId="20577"/>
          <ac:spMkLst>
            <pc:docMk/>
            <pc:sldMk cId="3672768970" sldId="305"/>
            <ac:spMk id="2" creationId="{227B6BE8-12B5-5D13-D2E2-C3BD7A393B0B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" creationId="{F82C04A4-ABA5-7FB8-827B-E08DA8A2172D}"/>
          </ac:spMkLst>
        </pc:spChg>
        <pc:spChg chg="del mod">
          <ac:chgData name="M Zarif Wafiy (ED-DEL/DIGITAL)" userId="2504ba28-896b-48cf-b393-7b1099b7b531" providerId="ADAL" clId="{744485F2-56BD-4C69-A540-783FF149B1F4}" dt="2023-10-03T08:24:01.482" v="2088" actId="478"/>
          <ac:spMkLst>
            <pc:docMk/>
            <pc:sldMk cId="3672768970" sldId="305"/>
            <ac:spMk id="2" creationId="{FCEC63DA-4865-A21C-ED7B-B6AACE847608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4" creationId="{EB886321-40EA-2F41-D4A0-4F71EAF2601E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5" creationId="{ED48BD2F-6BE3-F52D-63D1-109BDA638FAD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7" creationId="{57A7E83A-5F5C-F974-6535-155A98E6C598}"/>
          </ac:spMkLst>
        </pc:spChg>
        <pc:spChg chg="mod">
          <ac:chgData name="M Zarif Wafiy (ED-DEL/DIGITAL)" userId="2504ba28-896b-48cf-b393-7b1099b7b531" providerId="ADAL" clId="{744485F2-56BD-4C69-A540-783FF149B1F4}" dt="2023-10-09T03:07:44.003" v="4403" actId="20577"/>
          <ac:spMkLst>
            <pc:docMk/>
            <pc:sldMk cId="3672768970" sldId="305"/>
            <ac:spMk id="8" creationId="{53A16656-BB72-A545-BAC2-88B5F7B95810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9" creationId="{E4A1BA5A-05AE-A6D9-9534-7AB6AA633158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1" creationId="{A5600B65-5B8F-B2B1-FD28-9BF034B47051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2" creationId="{413FEFA8-C65A-8251-4456-A196ED442916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4" creationId="{EE4820C5-D344-C945-724C-0C2240D26BA8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5" creationId="{34C84819-7B7F-5027-F43B-AB4C62D54717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6" creationId="{C0F97EA4-A32E-49A0-B58B-E1CFD2E6C60B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7" creationId="{A54A86FC-F1EB-C8BF-D0FC-1A48D116A0AC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18" creationId="{41C51A61-A87F-89AD-3BBC-B00794B3F631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0" creationId="{19DD3752-5085-66F7-998B-6D8A3E85FD6A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1" creationId="{CEE1BC7F-35BF-7CB6-D5F2-45B8F448421D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3" creationId="{183733F9-63D5-099F-9648-A25A6531A84D}"/>
          </ac:spMkLst>
        </pc:spChg>
        <pc:spChg chg="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4" creationId="{32AD551E-0C8D-F647-7255-BC46DFEF162B}"/>
          </ac:spMkLst>
        </pc:spChg>
        <pc:spChg chg="add mod">
          <ac:chgData name="M Zarif Wafiy (ED-DEL/DIGITAL)" userId="2504ba28-896b-48cf-b393-7b1099b7b531" providerId="ADAL" clId="{744485F2-56BD-4C69-A540-783FF149B1F4}" dt="2023-10-23T10:13:20.603" v="11194" actId="207"/>
          <ac:spMkLst>
            <pc:docMk/>
            <pc:sldMk cId="3672768970" sldId="305"/>
            <ac:spMk id="25" creationId="{507943E1-00BA-1278-4DB6-311A98195C43}"/>
          </ac:spMkLst>
        </pc:spChg>
        <pc:spChg chg="add mod ord">
          <ac:chgData name="M Zarif Wafiy (ED-DEL/DIGITAL)" userId="2504ba28-896b-48cf-b393-7b1099b7b531" providerId="ADAL" clId="{744485F2-56BD-4C69-A540-783FF149B1F4}" dt="2023-10-23T10:13:03.317" v="11193" actId="14100"/>
          <ac:spMkLst>
            <pc:docMk/>
            <pc:sldMk cId="3672768970" sldId="305"/>
            <ac:spMk id="26" creationId="{1B43B623-BC4E-3A1B-863D-251806745478}"/>
          </ac:spMkLst>
        </pc:spChg>
        <pc:grpChg chg="add mod">
          <ac:chgData name="M Zarif Wafiy (ED-DEL/DIGITAL)" userId="2504ba28-896b-48cf-b393-7b1099b7b531" providerId="ADAL" clId="{744485F2-56BD-4C69-A540-783FF149B1F4}" dt="2023-10-03T08:21:28.032" v="1933" actId="1076"/>
          <ac:grpSpMkLst>
            <pc:docMk/>
            <pc:sldMk cId="3672768970" sldId="305"/>
            <ac:grpSpMk id="6" creationId="{83015370-DE02-5D6E-021B-EAB74A5E3B17}"/>
          </ac:grpSpMkLst>
        </pc:grpChg>
        <pc:grpChg chg="add mod">
          <ac:chgData name="M Zarif Wafiy (ED-DEL/DIGITAL)" userId="2504ba28-896b-48cf-b393-7b1099b7b531" providerId="ADAL" clId="{744485F2-56BD-4C69-A540-783FF149B1F4}" dt="2023-10-11T06:19:01.093" v="9164" actId="1076"/>
          <ac:grpSpMkLst>
            <pc:docMk/>
            <pc:sldMk cId="3672768970" sldId="305"/>
            <ac:grpSpMk id="10" creationId="{22DFF578-9CB7-53AD-2FDE-00EB446447C4}"/>
          </ac:grpSpMkLst>
        </pc:grpChg>
        <pc:grpChg chg="add mod">
          <ac:chgData name="M Zarif Wafiy (ED-DEL/DIGITAL)" userId="2504ba28-896b-48cf-b393-7b1099b7b531" providerId="ADAL" clId="{744485F2-56BD-4C69-A540-783FF149B1F4}" dt="2023-10-11T06:18:58.043" v="9163" actId="1076"/>
          <ac:grpSpMkLst>
            <pc:docMk/>
            <pc:sldMk cId="3672768970" sldId="305"/>
            <ac:grpSpMk id="13" creationId="{E43761C7-12FB-22E4-3E35-2E4C578EC68A}"/>
          </ac:grpSpMkLst>
        </pc:grpChg>
        <pc:grpChg chg="add mod">
          <ac:chgData name="M Zarif Wafiy (ED-DEL/DIGITAL)" userId="2504ba28-896b-48cf-b393-7b1099b7b531" providerId="ADAL" clId="{744485F2-56BD-4C69-A540-783FF149B1F4}" dt="2023-10-11T06:19:13.171" v="9167" actId="1076"/>
          <ac:grpSpMkLst>
            <pc:docMk/>
            <pc:sldMk cId="3672768970" sldId="305"/>
            <ac:grpSpMk id="19" creationId="{251FBBAA-18FE-B39D-15D5-56749CA57361}"/>
          </ac:grpSpMkLst>
        </pc:grpChg>
        <pc:grpChg chg="add mod">
          <ac:chgData name="M Zarif Wafiy (ED-DEL/DIGITAL)" userId="2504ba28-896b-48cf-b393-7b1099b7b531" providerId="ADAL" clId="{744485F2-56BD-4C69-A540-783FF149B1F4}" dt="2023-10-11T06:37:06.918" v="9237" actId="1076"/>
          <ac:grpSpMkLst>
            <pc:docMk/>
            <pc:sldMk cId="3672768970" sldId="305"/>
            <ac:grpSpMk id="22" creationId="{615F9410-F215-96E3-31F6-4CDBF4BAAA58}"/>
          </ac:grpSpMkLst>
        </pc:grpChg>
      </pc:sldChg>
      <pc:sldChg chg="addSp delSp modSp add mod setBg">
        <pc:chgData name="M Zarif Wafiy (ED-DEL/DIGITAL)" userId="2504ba28-896b-48cf-b393-7b1099b7b531" providerId="ADAL" clId="{744485F2-56BD-4C69-A540-783FF149B1F4}" dt="2023-10-18T08:07:39.307" v="10251" actId="20577"/>
        <pc:sldMkLst>
          <pc:docMk/>
          <pc:sldMk cId="2464642308" sldId="306"/>
        </pc:sldMkLst>
        <pc:spChg chg="del mod">
          <ac:chgData name="M Zarif Wafiy (ED-DEL/DIGITAL)" userId="2504ba28-896b-48cf-b393-7b1099b7b531" providerId="ADAL" clId="{744485F2-56BD-4C69-A540-783FF149B1F4}" dt="2023-10-18T06:04:23.725" v="9823" actId="478"/>
          <ac:spMkLst>
            <pc:docMk/>
            <pc:sldMk cId="2464642308" sldId="306"/>
            <ac:spMk id="2" creationId="{FCEC63DA-4865-A21C-ED7B-B6AACE847608}"/>
          </ac:spMkLst>
        </pc:spChg>
        <pc:spChg chg="add mod">
          <ac:chgData name="M Zarif Wafiy (ED-DEL/DIGITAL)" userId="2504ba28-896b-48cf-b393-7b1099b7b531" providerId="ADAL" clId="{744485F2-56BD-4C69-A540-783FF149B1F4}" dt="2023-10-18T06:20:25.046" v="9916" actId="20577"/>
          <ac:spMkLst>
            <pc:docMk/>
            <pc:sldMk cId="2464642308" sldId="306"/>
            <ac:spMk id="4" creationId="{4ECAD1E6-5C36-821D-5646-87718196A96A}"/>
          </ac:spMkLst>
        </pc:spChg>
        <pc:spChg chg="add del mod">
          <ac:chgData name="M Zarif Wafiy (ED-DEL/DIGITAL)" userId="2504ba28-896b-48cf-b393-7b1099b7b531" providerId="ADAL" clId="{744485F2-56BD-4C69-A540-783FF149B1F4}" dt="2023-10-10T06:51:50.533" v="7391" actId="478"/>
          <ac:spMkLst>
            <pc:docMk/>
            <pc:sldMk cId="2464642308" sldId="306"/>
            <ac:spMk id="4" creationId="{73038647-A13E-F429-B296-A3187A9A6380}"/>
          </ac:spMkLst>
        </pc:spChg>
        <pc:spChg chg="add mod">
          <ac:chgData name="M Zarif Wafiy (ED-DEL/DIGITAL)" userId="2504ba28-896b-48cf-b393-7b1099b7b531" providerId="ADAL" clId="{744485F2-56BD-4C69-A540-783FF149B1F4}" dt="2023-10-18T08:07:39.307" v="10251" actId="20577"/>
          <ac:spMkLst>
            <pc:docMk/>
            <pc:sldMk cId="2464642308" sldId="306"/>
            <ac:spMk id="5" creationId="{15918736-84D0-107C-1AA2-E7CE508F2E4B}"/>
          </ac:spMkLst>
        </pc:spChg>
        <pc:spChg chg="add del mod">
          <ac:chgData name="M Zarif Wafiy (ED-DEL/DIGITAL)" userId="2504ba28-896b-48cf-b393-7b1099b7b531" providerId="ADAL" clId="{744485F2-56BD-4C69-A540-783FF149B1F4}" dt="2023-10-18T06:04:18.166" v="9821" actId="478"/>
          <ac:spMkLst>
            <pc:docMk/>
            <pc:sldMk cId="2464642308" sldId="306"/>
            <ac:spMk id="6" creationId="{74736BAA-F8B2-9A7B-8B56-1906CDF39301}"/>
          </ac:spMkLst>
        </pc:spChg>
        <pc:spChg chg="add mod">
          <ac:chgData name="M Zarif Wafiy (ED-DEL/DIGITAL)" userId="2504ba28-896b-48cf-b393-7b1099b7b531" providerId="ADAL" clId="{744485F2-56BD-4C69-A540-783FF149B1F4}" dt="2023-10-10T08:03:44.113" v="7921" actId="207"/>
          <ac:spMkLst>
            <pc:docMk/>
            <pc:sldMk cId="2464642308" sldId="306"/>
            <ac:spMk id="7" creationId="{BAE30F63-AB6E-454F-8A23-9662B3B64773}"/>
          </ac:spMkLst>
        </pc:spChg>
        <pc:spChg chg="del mod">
          <ac:chgData name="M Zarif Wafiy (ED-DEL/DIGITAL)" userId="2504ba28-896b-48cf-b393-7b1099b7b531" providerId="ADAL" clId="{744485F2-56BD-4C69-A540-783FF149B1F4}" dt="2023-10-10T06:51:38.968" v="7378" actId="478"/>
          <ac:spMkLst>
            <pc:docMk/>
            <pc:sldMk cId="2464642308" sldId="306"/>
            <ac:spMk id="8" creationId="{53A16656-BB72-A545-BAC2-88B5F7B95810}"/>
          </ac:spMkLst>
        </pc:spChg>
        <pc:spChg chg="add del mod">
          <ac:chgData name="M Zarif Wafiy (ED-DEL/DIGITAL)" userId="2504ba28-896b-48cf-b393-7b1099b7b531" providerId="ADAL" clId="{744485F2-56BD-4C69-A540-783FF149B1F4}" dt="2023-10-18T06:04:19.982" v="9822" actId="478"/>
          <ac:spMkLst>
            <pc:docMk/>
            <pc:sldMk cId="2464642308" sldId="306"/>
            <ac:spMk id="9" creationId="{10BA44D7-346B-3DE3-5AAF-452411E2612F}"/>
          </ac:spMkLst>
        </pc:spChg>
        <pc:spChg chg="add mod">
          <ac:chgData name="M Zarif Wafiy (ED-DEL/DIGITAL)" userId="2504ba28-896b-48cf-b393-7b1099b7b531" providerId="ADAL" clId="{744485F2-56BD-4C69-A540-783FF149B1F4}" dt="2023-10-18T08:03:46.312" v="10239" actId="207"/>
          <ac:spMkLst>
            <pc:docMk/>
            <pc:sldMk cId="2464642308" sldId="306"/>
            <ac:spMk id="16" creationId="{C1913024-3B1A-97AA-FFFA-CA9865A8EF85}"/>
          </ac:spMkLst>
        </pc:spChg>
        <pc:spChg chg="add mod">
          <ac:chgData name="M Zarif Wafiy (ED-DEL/DIGITAL)" userId="2504ba28-896b-48cf-b393-7b1099b7b531" providerId="ADAL" clId="{744485F2-56BD-4C69-A540-783FF149B1F4}" dt="2023-10-18T08:04:03.041" v="10242" actId="207"/>
          <ac:spMkLst>
            <pc:docMk/>
            <pc:sldMk cId="2464642308" sldId="306"/>
            <ac:spMk id="17" creationId="{8C97C725-3690-379C-A949-C93E454817CD}"/>
          </ac:spMkLst>
        </pc:spChg>
        <pc:picChg chg="add del mod">
          <ac:chgData name="M Zarif Wafiy (ED-DEL/DIGITAL)" userId="2504ba28-896b-48cf-b393-7b1099b7b531" providerId="ADAL" clId="{744485F2-56BD-4C69-A540-783FF149B1F4}" dt="2023-10-18T06:04:42.385" v="9827" actId="478"/>
          <ac:picMkLst>
            <pc:docMk/>
            <pc:sldMk cId="2464642308" sldId="306"/>
            <ac:picMk id="11" creationId="{732402A4-F1B5-56B6-C8A3-29663CDED57B}"/>
          </ac:picMkLst>
        </pc:picChg>
        <pc:picChg chg="add mod">
          <ac:chgData name="M Zarif Wafiy (ED-DEL/DIGITAL)" userId="2504ba28-896b-48cf-b393-7b1099b7b531" providerId="ADAL" clId="{744485F2-56BD-4C69-A540-783FF149B1F4}" dt="2023-10-18T06:05:31.654" v="9839" actId="1076"/>
          <ac:picMkLst>
            <pc:docMk/>
            <pc:sldMk cId="2464642308" sldId="306"/>
            <ac:picMk id="13" creationId="{05C8E575-652E-F1A7-C591-C87B60FD6907}"/>
          </ac:picMkLst>
        </pc:picChg>
        <pc:picChg chg="add mod">
          <ac:chgData name="M Zarif Wafiy (ED-DEL/DIGITAL)" userId="2504ba28-896b-48cf-b393-7b1099b7b531" providerId="ADAL" clId="{744485F2-56BD-4C69-A540-783FF149B1F4}" dt="2023-10-18T06:05:28.005" v="9838" actId="1076"/>
          <ac:picMkLst>
            <pc:docMk/>
            <pc:sldMk cId="2464642308" sldId="306"/>
            <ac:picMk id="15" creationId="{821B3A4C-2FA1-519B-E881-2EC22A9F9D59}"/>
          </ac:picMkLst>
        </pc:picChg>
      </pc:sldChg>
      <pc:sldChg chg="addSp delSp modSp new mod ord">
        <pc:chgData name="M Zarif Wafiy (ED-DEL/DIGITAL)" userId="2504ba28-896b-48cf-b393-7b1099b7b531" providerId="ADAL" clId="{744485F2-56BD-4C69-A540-783FF149B1F4}" dt="2023-10-23T10:15:39.686" v="11214"/>
        <pc:sldMkLst>
          <pc:docMk/>
          <pc:sldMk cId="1028064818" sldId="307"/>
        </pc:sldMkLst>
        <pc:spChg chg="del">
          <ac:chgData name="M Zarif Wafiy (ED-DEL/DIGITAL)" userId="2504ba28-896b-48cf-b393-7b1099b7b531" providerId="ADAL" clId="{744485F2-56BD-4C69-A540-783FF149B1F4}" dt="2023-10-05T08:44:02.586" v="2888" actId="478"/>
          <ac:spMkLst>
            <pc:docMk/>
            <pc:sldMk cId="1028064818" sldId="307"/>
            <ac:spMk id="2" creationId="{8AB28D46-AB75-5641-EC2A-AC7A031EC05B}"/>
          </ac:spMkLst>
        </pc:spChg>
        <pc:spChg chg="del mod">
          <ac:chgData name="M Zarif Wafiy (ED-DEL/DIGITAL)" userId="2504ba28-896b-48cf-b393-7b1099b7b531" providerId="ADAL" clId="{744485F2-56BD-4C69-A540-783FF149B1F4}" dt="2023-10-05T08:44:55.168" v="2899" actId="478"/>
          <ac:spMkLst>
            <pc:docMk/>
            <pc:sldMk cId="1028064818" sldId="307"/>
            <ac:spMk id="3" creationId="{11BE6801-D553-A200-BFF9-94A997E8712A}"/>
          </ac:spMkLst>
        </pc:spChg>
        <pc:spChg chg="add del mod">
          <ac:chgData name="M Zarif Wafiy (ED-DEL/DIGITAL)" userId="2504ba28-896b-48cf-b393-7b1099b7b531" providerId="ADAL" clId="{744485F2-56BD-4C69-A540-783FF149B1F4}" dt="2023-10-05T08:44:06.189" v="2891" actId="478"/>
          <ac:spMkLst>
            <pc:docMk/>
            <pc:sldMk cId="1028064818" sldId="307"/>
            <ac:spMk id="4" creationId="{AE4198C3-9F7F-301E-925F-342D68F6B962}"/>
          </ac:spMkLst>
        </pc:spChg>
        <pc:spChg chg="add mod">
          <ac:chgData name="M Zarif Wafiy (ED-DEL/DIGITAL)" userId="2504ba28-896b-48cf-b393-7b1099b7b531" providerId="ADAL" clId="{744485F2-56BD-4C69-A540-783FF149B1F4}" dt="2023-10-10T08:03:15.171" v="7912" actId="14100"/>
          <ac:spMkLst>
            <pc:docMk/>
            <pc:sldMk cId="1028064818" sldId="307"/>
            <ac:spMk id="4" creationId="{E621CEF3-17AB-0D55-F063-318953F86F45}"/>
          </ac:spMkLst>
        </pc:spChg>
        <pc:spChg chg="add mod">
          <ac:chgData name="M Zarif Wafiy (ED-DEL/DIGITAL)" userId="2504ba28-896b-48cf-b393-7b1099b7b531" providerId="ADAL" clId="{744485F2-56BD-4C69-A540-783FF149B1F4}" dt="2023-10-09T02:27:47.276" v="4313" actId="20577"/>
          <ac:spMkLst>
            <pc:docMk/>
            <pc:sldMk cId="1028064818" sldId="307"/>
            <ac:spMk id="5" creationId="{66EF4980-6508-66D0-425C-5474434CC57D}"/>
          </ac:spMkLst>
        </pc:spChg>
        <pc:spChg chg="add mod">
          <ac:chgData name="M Zarif Wafiy (ED-DEL/DIGITAL)" userId="2504ba28-896b-48cf-b393-7b1099b7b531" providerId="ADAL" clId="{744485F2-56BD-4C69-A540-783FF149B1F4}" dt="2023-10-05T08:52:30.198" v="2978" actId="1076"/>
          <ac:spMkLst>
            <pc:docMk/>
            <pc:sldMk cId="1028064818" sldId="307"/>
            <ac:spMk id="6" creationId="{065E38E3-3F82-FB82-4EFF-C9C467AF76F0}"/>
          </ac:spMkLst>
        </pc:spChg>
        <pc:spChg chg="add mod">
          <ac:chgData name="M Zarif Wafiy (ED-DEL/DIGITAL)" userId="2504ba28-896b-48cf-b393-7b1099b7b531" providerId="ADAL" clId="{744485F2-56BD-4C69-A540-783FF149B1F4}" dt="2023-10-10T06:22:53.487" v="6972" actId="1076"/>
          <ac:spMkLst>
            <pc:docMk/>
            <pc:sldMk cId="1028064818" sldId="307"/>
            <ac:spMk id="8" creationId="{D949A394-4641-4F8E-9270-DD12623AC83B}"/>
          </ac:spMkLst>
        </pc:spChg>
        <pc:spChg chg="add mod">
          <ac:chgData name="M Zarif Wafiy (ED-DEL/DIGITAL)" userId="2504ba28-896b-48cf-b393-7b1099b7b531" providerId="ADAL" clId="{744485F2-56BD-4C69-A540-783FF149B1F4}" dt="2023-10-10T06:19:34.342" v="6895" actId="14100"/>
          <ac:spMkLst>
            <pc:docMk/>
            <pc:sldMk cId="1028064818" sldId="307"/>
            <ac:spMk id="9" creationId="{BEB73C2A-2947-A026-C4B5-6E2E96446965}"/>
          </ac:spMkLst>
        </pc:spChg>
        <pc:spChg chg="add mod">
          <ac:chgData name="M Zarif Wafiy (ED-DEL/DIGITAL)" userId="2504ba28-896b-48cf-b393-7b1099b7b531" providerId="ADAL" clId="{744485F2-56BD-4C69-A540-783FF149B1F4}" dt="2023-10-10T06:06:38.863" v="6636" actId="20577"/>
          <ac:spMkLst>
            <pc:docMk/>
            <pc:sldMk cId="1028064818" sldId="307"/>
            <ac:spMk id="10" creationId="{5E219BD9-D9A1-1376-485E-C127DE7F7044}"/>
          </ac:spMkLst>
        </pc:spChg>
        <pc:spChg chg="add mod">
          <ac:chgData name="M Zarif Wafiy (ED-DEL/DIGITAL)" userId="2504ba28-896b-48cf-b393-7b1099b7b531" providerId="ADAL" clId="{744485F2-56BD-4C69-A540-783FF149B1F4}" dt="2023-10-05T08:58:27.256" v="3251" actId="20577"/>
          <ac:spMkLst>
            <pc:docMk/>
            <pc:sldMk cId="1028064818" sldId="307"/>
            <ac:spMk id="11" creationId="{BA3787E7-684E-673F-A463-62462839DE83}"/>
          </ac:spMkLst>
        </pc:spChg>
        <pc:spChg chg="add mod">
          <ac:chgData name="M Zarif Wafiy (ED-DEL/DIGITAL)" userId="2504ba28-896b-48cf-b393-7b1099b7b531" providerId="ADAL" clId="{744485F2-56BD-4C69-A540-783FF149B1F4}" dt="2023-10-05T08:58:37.580" v="3258" actId="20577"/>
          <ac:spMkLst>
            <pc:docMk/>
            <pc:sldMk cId="1028064818" sldId="307"/>
            <ac:spMk id="12" creationId="{DCAC1992-E9B6-955F-523D-4207B9D68246}"/>
          </ac:spMkLst>
        </pc:spChg>
        <pc:spChg chg="add mod">
          <ac:chgData name="M Zarif Wafiy (ED-DEL/DIGITAL)" userId="2504ba28-896b-48cf-b393-7b1099b7b531" providerId="ADAL" clId="{744485F2-56BD-4C69-A540-783FF149B1F4}" dt="2023-10-05T08:58:50.508" v="3272" actId="20577"/>
          <ac:spMkLst>
            <pc:docMk/>
            <pc:sldMk cId="1028064818" sldId="307"/>
            <ac:spMk id="13" creationId="{A6EA4564-2A7D-5F1D-6009-B12A84DEB402}"/>
          </ac:spMkLst>
        </pc:spChg>
        <pc:spChg chg="add mod">
          <ac:chgData name="M Zarif Wafiy (ED-DEL/DIGITAL)" userId="2504ba28-896b-48cf-b393-7b1099b7b531" providerId="ADAL" clId="{744485F2-56BD-4C69-A540-783FF149B1F4}" dt="2023-10-05T08:59:09.965" v="3279" actId="20577"/>
          <ac:spMkLst>
            <pc:docMk/>
            <pc:sldMk cId="1028064818" sldId="307"/>
            <ac:spMk id="14" creationId="{B8840007-4936-E7F6-07AB-7FE13A0E2615}"/>
          </ac:spMkLst>
        </pc:spChg>
        <pc:spChg chg="add mod">
          <ac:chgData name="M Zarif Wafiy (ED-DEL/DIGITAL)" userId="2504ba28-896b-48cf-b393-7b1099b7b531" providerId="ADAL" clId="{744485F2-56BD-4C69-A540-783FF149B1F4}" dt="2023-10-05T08:59:40.823" v="3298" actId="20577"/>
          <ac:spMkLst>
            <pc:docMk/>
            <pc:sldMk cId="1028064818" sldId="307"/>
            <ac:spMk id="15" creationId="{50B76C74-05CE-5099-E114-706F3FB4CF65}"/>
          </ac:spMkLst>
        </pc:spChg>
        <pc:spChg chg="add mod">
          <ac:chgData name="M Zarif Wafiy (ED-DEL/DIGITAL)" userId="2504ba28-896b-48cf-b393-7b1099b7b531" providerId="ADAL" clId="{744485F2-56BD-4C69-A540-783FF149B1F4}" dt="2023-10-05T09:00:08.680" v="3312" actId="20577"/>
          <ac:spMkLst>
            <pc:docMk/>
            <pc:sldMk cId="1028064818" sldId="307"/>
            <ac:spMk id="16" creationId="{A74D73B8-CA00-BB33-3F3F-46580EEDF93C}"/>
          </ac:spMkLst>
        </pc:spChg>
        <pc:spChg chg="add mod">
          <ac:chgData name="M Zarif Wafiy (ED-DEL/DIGITAL)" userId="2504ba28-896b-48cf-b393-7b1099b7b531" providerId="ADAL" clId="{744485F2-56BD-4C69-A540-783FF149B1F4}" dt="2023-10-05T09:00:34.171" v="3340" actId="20577"/>
          <ac:spMkLst>
            <pc:docMk/>
            <pc:sldMk cId="1028064818" sldId="307"/>
            <ac:spMk id="17" creationId="{0A50F192-BEAB-E744-442B-7727A825F670}"/>
          </ac:spMkLst>
        </pc:spChg>
        <pc:spChg chg="add mod">
          <ac:chgData name="M Zarif Wafiy (ED-DEL/DIGITAL)" userId="2504ba28-896b-48cf-b393-7b1099b7b531" providerId="ADAL" clId="{744485F2-56BD-4C69-A540-783FF149B1F4}" dt="2023-10-05T09:00:52.016" v="3355" actId="20577"/>
          <ac:spMkLst>
            <pc:docMk/>
            <pc:sldMk cId="1028064818" sldId="307"/>
            <ac:spMk id="18" creationId="{FFED2466-ECE5-CB2B-D990-0E0DA0D93076}"/>
          </ac:spMkLst>
        </pc:spChg>
        <pc:spChg chg="add mod ord">
          <ac:chgData name="M Zarif Wafiy (ED-DEL/DIGITAL)" userId="2504ba28-896b-48cf-b393-7b1099b7b531" providerId="ADAL" clId="{744485F2-56BD-4C69-A540-783FF149B1F4}" dt="2023-10-11T02:35:04.060" v="8699" actId="207"/>
          <ac:spMkLst>
            <pc:docMk/>
            <pc:sldMk cId="1028064818" sldId="307"/>
            <ac:spMk id="19" creationId="{D9113A33-1909-44FB-F7DB-3C58D2720E15}"/>
          </ac:spMkLst>
        </pc:spChg>
        <pc:spChg chg="add mod ord">
          <ac:chgData name="M Zarif Wafiy (ED-DEL/DIGITAL)" userId="2504ba28-896b-48cf-b393-7b1099b7b531" providerId="ADAL" clId="{744485F2-56BD-4C69-A540-783FF149B1F4}" dt="2023-10-10T06:19:23.701" v="6894" actId="14100"/>
          <ac:spMkLst>
            <pc:docMk/>
            <pc:sldMk cId="1028064818" sldId="307"/>
            <ac:spMk id="20" creationId="{30552EB0-2E1C-295B-7816-2235BD234B63}"/>
          </ac:spMkLst>
        </pc:spChg>
        <pc:spChg chg="mod">
          <ac:chgData name="M Zarif Wafiy (ED-DEL/DIGITAL)" userId="2504ba28-896b-48cf-b393-7b1099b7b531" providerId="ADAL" clId="{744485F2-56BD-4C69-A540-783FF149B1F4}" dt="2023-10-11T01:25:44.351" v="8023" actId="1076"/>
          <ac:spMkLst>
            <pc:docMk/>
            <pc:sldMk cId="1028064818" sldId="307"/>
            <ac:spMk id="27" creationId="{54143B4F-BEE4-39C4-DB49-A1B75BAFC342}"/>
          </ac:spMkLst>
        </pc:spChg>
        <pc:spChg chg="mod">
          <ac:chgData name="M Zarif Wafiy (ED-DEL/DIGITAL)" userId="2504ba28-896b-48cf-b393-7b1099b7b531" providerId="ADAL" clId="{744485F2-56BD-4C69-A540-783FF149B1F4}" dt="2023-10-11T02:02:31.093" v="8453" actId="20577"/>
          <ac:spMkLst>
            <pc:docMk/>
            <pc:sldMk cId="1028064818" sldId="307"/>
            <ac:spMk id="28" creationId="{9863D666-E9B2-5BD4-6D58-846F729A0102}"/>
          </ac:spMkLst>
        </pc:spChg>
        <pc:spChg chg="mod">
          <ac:chgData name="M Zarif Wafiy (ED-DEL/DIGITAL)" userId="2504ba28-896b-48cf-b393-7b1099b7b531" providerId="ADAL" clId="{744485F2-56BD-4C69-A540-783FF149B1F4}" dt="2023-10-11T01:28:46.936" v="8253" actId="1076"/>
          <ac:spMkLst>
            <pc:docMk/>
            <pc:sldMk cId="1028064818" sldId="307"/>
            <ac:spMk id="29" creationId="{BB43297A-0583-5755-0845-E3083D2E9251}"/>
          </ac:spMkLst>
        </pc:spChg>
        <pc:spChg chg="mod">
          <ac:chgData name="M Zarif Wafiy (ED-DEL/DIGITAL)" userId="2504ba28-896b-48cf-b393-7b1099b7b531" providerId="ADAL" clId="{744485F2-56BD-4C69-A540-783FF149B1F4}" dt="2023-10-11T05:47:48.059" v="8740" actId="1076"/>
          <ac:spMkLst>
            <pc:docMk/>
            <pc:sldMk cId="1028064818" sldId="307"/>
            <ac:spMk id="30" creationId="{1E3BC606-AD21-AE3C-D54F-3B798467A39E}"/>
          </ac:spMkLst>
        </pc:spChg>
        <pc:inkChg chg="add del">
          <ac:chgData name="M Zarif Wafiy (ED-DEL/DIGITAL)" userId="2504ba28-896b-48cf-b393-7b1099b7b531" providerId="ADAL" clId="{744485F2-56BD-4C69-A540-783FF149B1F4}" dt="2023-10-05T08:46:29.363" v="2904" actId="9405"/>
          <ac:inkMkLst>
            <pc:docMk/>
            <pc:sldMk cId="1028064818" sldId="307"/>
            <ac:inkMk id="7" creationId="{920876A5-5205-B85C-1EAB-79DC33E45DE4}"/>
          </ac:inkMkLst>
        </pc:inkChg>
      </pc:sldChg>
      <pc:sldChg chg="addSp delSp modSp new mod">
        <pc:chgData name="M Zarif Wafiy (ED-DEL/DIGITAL)" userId="2504ba28-896b-48cf-b393-7b1099b7b531" providerId="ADAL" clId="{744485F2-56BD-4C69-A540-783FF149B1F4}" dt="2023-10-18T01:32:16.461" v="9806" actId="20577"/>
        <pc:sldMkLst>
          <pc:docMk/>
          <pc:sldMk cId="3956056651" sldId="308"/>
        </pc:sldMkLst>
        <pc:spChg chg="add mod">
          <ac:chgData name="M Zarif Wafiy (ED-DEL/DIGITAL)" userId="2504ba28-896b-48cf-b393-7b1099b7b531" providerId="ADAL" clId="{744485F2-56BD-4C69-A540-783FF149B1F4}" dt="2023-10-10T08:03:25.579" v="7916" actId="14100"/>
          <ac:spMkLst>
            <pc:docMk/>
            <pc:sldMk cId="3956056651" sldId="308"/>
            <ac:spMk id="2" creationId="{E491BFEB-C7DB-D726-2D5D-5CC8667BF75F}"/>
          </ac:spMkLst>
        </pc:spChg>
        <pc:spChg chg="del">
          <ac:chgData name="M Zarif Wafiy (ED-DEL/DIGITAL)" userId="2504ba28-896b-48cf-b393-7b1099b7b531" providerId="ADAL" clId="{744485F2-56BD-4C69-A540-783FF149B1F4}" dt="2023-10-06T02:57:12.516" v="3363" actId="478"/>
          <ac:spMkLst>
            <pc:docMk/>
            <pc:sldMk cId="3956056651" sldId="308"/>
            <ac:spMk id="2" creationId="{E9BA2AD1-1C93-4981-3EB8-E3C9C80B30E2}"/>
          </ac:spMkLst>
        </pc:spChg>
        <pc:spChg chg="del">
          <ac:chgData name="M Zarif Wafiy (ED-DEL/DIGITAL)" userId="2504ba28-896b-48cf-b393-7b1099b7b531" providerId="ADAL" clId="{744485F2-56BD-4C69-A540-783FF149B1F4}" dt="2023-10-06T02:57:41.084" v="3381" actId="478"/>
          <ac:spMkLst>
            <pc:docMk/>
            <pc:sldMk cId="3956056651" sldId="308"/>
            <ac:spMk id="3" creationId="{4CAAEF0D-3225-B60B-44BB-B2CF4CC61CCD}"/>
          </ac:spMkLst>
        </pc:spChg>
        <pc:spChg chg="add mod">
          <ac:chgData name="M Zarif Wafiy (ED-DEL/DIGITAL)" userId="2504ba28-896b-48cf-b393-7b1099b7b531" providerId="ADAL" clId="{744485F2-56BD-4C69-A540-783FF149B1F4}" dt="2023-10-18T01:32:16.461" v="9806" actId="20577"/>
          <ac:spMkLst>
            <pc:docMk/>
            <pc:sldMk cId="3956056651" sldId="308"/>
            <ac:spMk id="4" creationId="{511C8552-EE7B-E60A-EDCD-E20C7C41286A}"/>
          </ac:spMkLst>
        </pc:spChg>
        <pc:spChg chg="add mod">
          <ac:chgData name="M Zarif Wafiy (ED-DEL/DIGITAL)" userId="2504ba28-896b-48cf-b393-7b1099b7b531" providerId="ADAL" clId="{744485F2-56BD-4C69-A540-783FF149B1F4}" dt="2023-10-06T03:02:34.648" v="3743" actId="20577"/>
          <ac:spMkLst>
            <pc:docMk/>
            <pc:sldMk cId="3956056651" sldId="308"/>
            <ac:spMk id="5" creationId="{7E87321B-20A1-8A37-B2DF-655E0A91D5D0}"/>
          </ac:spMkLst>
        </pc:spChg>
        <pc:spChg chg="add mod">
          <ac:chgData name="M Zarif Wafiy (ED-DEL/DIGITAL)" userId="2504ba28-896b-48cf-b393-7b1099b7b531" providerId="ADAL" clId="{744485F2-56BD-4C69-A540-783FF149B1F4}" dt="2023-10-09T08:49:17.059" v="5346" actId="20578"/>
          <ac:spMkLst>
            <pc:docMk/>
            <pc:sldMk cId="3956056651" sldId="308"/>
            <ac:spMk id="6" creationId="{44FDD80D-000E-5354-9E80-DD4C31C451EE}"/>
          </ac:spMkLst>
        </pc:spChg>
        <pc:spChg chg="add mod">
          <ac:chgData name="M Zarif Wafiy (ED-DEL/DIGITAL)" userId="2504ba28-896b-48cf-b393-7b1099b7b531" providerId="ADAL" clId="{744485F2-56BD-4C69-A540-783FF149B1F4}" dt="2023-10-06T03:01:41.486" v="3636" actId="207"/>
          <ac:spMkLst>
            <pc:docMk/>
            <pc:sldMk cId="3956056651" sldId="308"/>
            <ac:spMk id="7" creationId="{A8B04EE6-1FA8-EE3E-9990-0889550DF9CA}"/>
          </ac:spMkLst>
        </pc:spChg>
        <pc:spChg chg="add mod">
          <ac:chgData name="M Zarif Wafiy (ED-DEL/DIGITAL)" userId="2504ba28-896b-48cf-b393-7b1099b7b531" providerId="ADAL" clId="{744485F2-56BD-4C69-A540-783FF149B1F4}" dt="2023-10-06T03:01:41.486" v="3636" actId="207"/>
          <ac:spMkLst>
            <pc:docMk/>
            <pc:sldMk cId="3956056651" sldId="308"/>
            <ac:spMk id="8" creationId="{7A7B42C2-0EB4-C208-5117-5A4165241A5A}"/>
          </ac:spMkLst>
        </pc:spChg>
        <pc:spChg chg="add mod">
          <ac:chgData name="M Zarif Wafiy (ED-DEL/DIGITAL)" userId="2504ba28-896b-48cf-b393-7b1099b7b531" providerId="ADAL" clId="{744485F2-56BD-4C69-A540-783FF149B1F4}" dt="2023-10-06T03:01:41.486" v="3636" actId="207"/>
          <ac:spMkLst>
            <pc:docMk/>
            <pc:sldMk cId="3956056651" sldId="308"/>
            <ac:spMk id="9" creationId="{DE33FDE5-282A-9D1F-94EE-49A8491F6544}"/>
          </ac:spMkLst>
        </pc:spChg>
        <pc:spChg chg="add mod">
          <ac:chgData name="M Zarif Wafiy (ED-DEL/DIGITAL)" userId="2504ba28-896b-48cf-b393-7b1099b7b531" providerId="ADAL" clId="{744485F2-56BD-4C69-A540-783FF149B1F4}" dt="2023-10-06T03:01:41.486" v="3636" actId="207"/>
          <ac:spMkLst>
            <pc:docMk/>
            <pc:sldMk cId="3956056651" sldId="308"/>
            <ac:spMk id="10" creationId="{B1D9E65B-03C6-6318-0FDD-2BAE5F2F4BDB}"/>
          </ac:spMkLst>
        </pc:spChg>
        <pc:spChg chg="add mod">
          <ac:chgData name="M Zarif Wafiy (ED-DEL/DIGITAL)" userId="2504ba28-896b-48cf-b393-7b1099b7b531" providerId="ADAL" clId="{744485F2-56BD-4C69-A540-783FF149B1F4}" dt="2023-10-06T03:03:20.631" v="3865" actId="20577"/>
          <ac:spMkLst>
            <pc:docMk/>
            <pc:sldMk cId="3956056651" sldId="308"/>
            <ac:spMk id="23" creationId="{F5A9621A-BF72-B1B8-DC6F-DA64655FA995}"/>
          </ac:spMkLst>
        </pc:spChg>
        <pc:spChg chg="add mod">
          <ac:chgData name="M Zarif Wafiy (ED-DEL/DIGITAL)" userId="2504ba28-896b-48cf-b393-7b1099b7b531" providerId="ADAL" clId="{744485F2-56BD-4C69-A540-783FF149B1F4}" dt="2023-10-06T03:03:26.168" v="3867" actId="1076"/>
          <ac:spMkLst>
            <pc:docMk/>
            <pc:sldMk cId="3956056651" sldId="308"/>
            <ac:spMk id="24" creationId="{69FD7657-F7C4-8C98-38A5-3D5C9B1B76FC}"/>
          </ac:spMkLst>
        </pc:spChg>
        <pc:spChg chg="add mod">
          <ac:chgData name="M Zarif Wafiy (ED-DEL/DIGITAL)" userId="2504ba28-896b-48cf-b393-7b1099b7b531" providerId="ADAL" clId="{744485F2-56BD-4C69-A540-783FF149B1F4}" dt="2023-10-06T03:05:40.429" v="4179" actId="20577"/>
          <ac:spMkLst>
            <pc:docMk/>
            <pc:sldMk cId="3956056651" sldId="308"/>
            <ac:spMk id="25" creationId="{98953B4F-958C-7227-D485-ACFE35B360AB}"/>
          </ac:spMkLst>
        </pc:spChg>
        <pc:spChg chg="add mod">
          <ac:chgData name="M Zarif Wafiy (ED-DEL/DIGITAL)" userId="2504ba28-896b-48cf-b393-7b1099b7b531" providerId="ADAL" clId="{744485F2-56BD-4C69-A540-783FF149B1F4}" dt="2023-10-09T03:11:05.448" v="4442" actId="33524"/>
          <ac:spMkLst>
            <pc:docMk/>
            <pc:sldMk cId="3956056651" sldId="308"/>
            <ac:spMk id="26" creationId="{71FE5C6D-DD87-D9C4-BCFB-724880D3E346}"/>
          </ac:spMkLst>
        </pc:spChg>
        <pc:cxnChg chg="add mod">
          <ac:chgData name="M Zarif Wafiy (ED-DEL/DIGITAL)" userId="2504ba28-896b-48cf-b393-7b1099b7b531" providerId="ADAL" clId="{744485F2-56BD-4C69-A540-783FF149B1F4}" dt="2023-10-06T03:01:00.664" v="3629" actId="14100"/>
          <ac:cxnSpMkLst>
            <pc:docMk/>
            <pc:sldMk cId="3956056651" sldId="308"/>
            <ac:cxnSpMk id="12" creationId="{DF0C9EAE-D887-9195-918B-CBA6E4840D1D}"/>
          </ac:cxnSpMkLst>
        </pc:cxnChg>
        <pc:cxnChg chg="add mod">
          <ac:chgData name="M Zarif Wafiy (ED-DEL/DIGITAL)" userId="2504ba28-896b-48cf-b393-7b1099b7b531" providerId="ADAL" clId="{744485F2-56BD-4C69-A540-783FF149B1F4}" dt="2023-10-06T03:01:14.972" v="3632" actId="14100"/>
          <ac:cxnSpMkLst>
            <pc:docMk/>
            <pc:sldMk cId="3956056651" sldId="308"/>
            <ac:cxnSpMk id="14" creationId="{D653CEE4-8689-8A7C-1229-1FBE47D5D97F}"/>
          </ac:cxnSpMkLst>
        </pc:cxnChg>
        <pc:cxnChg chg="add mod">
          <ac:chgData name="M Zarif Wafiy (ED-DEL/DIGITAL)" userId="2504ba28-896b-48cf-b393-7b1099b7b531" providerId="ADAL" clId="{744485F2-56BD-4C69-A540-783FF149B1F4}" dt="2023-10-06T03:01:17.343" v="3633" actId="14100"/>
          <ac:cxnSpMkLst>
            <pc:docMk/>
            <pc:sldMk cId="3956056651" sldId="308"/>
            <ac:cxnSpMk id="16" creationId="{9E1C3AFD-AE99-B4BA-A7CB-A2609702CBEB}"/>
          </ac:cxnSpMkLst>
        </pc:cxnChg>
        <pc:cxnChg chg="add mod">
          <ac:chgData name="M Zarif Wafiy (ED-DEL/DIGITAL)" userId="2504ba28-896b-48cf-b393-7b1099b7b531" providerId="ADAL" clId="{744485F2-56BD-4C69-A540-783FF149B1F4}" dt="2023-10-06T03:01:04.286" v="3630" actId="14100"/>
          <ac:cxnSpMkLst>
            <pc:docMk/>
            <pc:sldMk cId="3956056651" sldId="308"/>
            <ac:cxnSpMk id="18" creationId="{AE0852E4-B6F3-25B7-D6FE-D18F529B4A86}"/>
          </ac:cxnSpMkLst>
        </pc:cxnChg>
      </pc:sldChg>
      <pc:sldChg chg="addSp delSp modSp new del mod modClrScheme chgLayout">
        <pc:chgData name="M Zarif Wafiy (ED-DEL/DIGITAL)" userId="2504ba28-896b-48cf-b393-7b1099b7b531" providerId="ADAL" clId="{744485F2-56BD-4C69-A540-783FF149B1F4}" dt="2023-10-10T07:01:53.069" v="7816" actId="47"/>
        <pc:sldMkLst>
          <pc:docMk/>
          <pc:sldMk cId="2717994036" sldId="309"/>
        </pc:sldMkLst>
        <pc:spChg chg="add del">
          <ac:chgData name="M Zarif Wafiy (ED-DEL/DIGITAL)" userId="2504ba28-896b-48cf-b393-7b1099b7b531" providerId="ADAL" clId="{744485F2-56BD-4C69-A540-783FF149B1F4}" dt="2023-10-09T02:27:51.183" v="4314" actId="478"/>
          <ac:spMkLst>
            <pc:docMk/>
            <pc:sldMk cId="2717994036" sldId="309"/>
            <ac:spMk id="2" creationId="{80DFC252-C19F-E104-826E-BD8FA4FF8190}"/>
          </ac:spMkLst>
        </pc:spChg>
        <pc:spChg chg="add del">
          <ac:chgData name="M Zarif Wafiy (ED-DEL/DIGITAL)" userId="2504ba28-896b-48cf-b393-7b1099b7b531" providerId="ADAL" clId="{744485F2-56BD-4C69-A540-783FF149B1F4}" dt="2023-10-09T02:27:52.323" v="4315" actId="478"/>
          <ac:spMkLst>
            <pc:docMk/>
            <pc:sldMk cId="2717994036" sldId="309"/>
            <ac:spMk id="3" creationId="{CC2E3E09-4B42-A43E-7A3F-4A585EDF6B61}"/>
          </ac:spMkLst>
        </pc:spChg>
        <pc:spChg chg="add del mod">
          <ac:chgData name="M Zarif Wafiy (ED-DEL/DIGITAL)" userId="2504ba28-896b-48cf-b393-7b1099b7b531" providerId="ADAL" clId="{744485F2-56BD-4C69-A540-783FF149B1F4}" dt="2023-10-09T02:27:31.192" v="4291" actId="26606"/>
          <ac:spMkLst>
            <pc:docMk/>
            <pc:sldMk cId="2717994036" sldId="309"/>
            <ac:spMk id="10" creationId="{CFB5EA68-CF68-5873-9960-2B0321715049}"/>
          </ac:spMkLst>
        </pc:spChg>
        <pc:spChg chg="add del mod">
          <ac:chgData name="M Zarif Wafiy (ED-DEL/DIGITAL)" userId="2504ba28-896b-48cf-b393-7b1099b7b531" providerId="ADAL" clId="{744485F2-56BD-4C69-A540-783FF149B1F4}" dt="2023-10-09T02:27:36.205" v="4293" actId="26606"/>
          <ac:spMkLst>
            <pc:docMk/>
            <pc:sldMk cId="2717994036" sldId="309"/>
            <ac:spMk id="12" creationId="{C4CCF3AE-3631-0DC2-1A64-99C0BC8FB315}"/>
          </ac:spMkLst>
        </pc:spChg>
        <pc:spChg chg="add del mod">
          <ac:chgData name="M Zarif Wafiy (ED-DEL/DIGITAL)" userId="2504ba28-896b-48cf-b393-7b1099b7b531" providerId="ADAL" clId="{744485F2-56BD-4C69-A540-783FF149B1F4}" dt="2023-10-09T02:27:36.205" v="4293" actId="26606"/>
          <ac:spMkLst>
            <pc:docMk/>
            <pc:sldMk cId="2717994036" sldId="309"/>
            <ac:spMk id="13" creationId="{B8E240A7-E60C-6B76-913C-A4CD83CAE549}"/>
          </ac:spMkLst>
        </pc:spChg>
        <pc:spChg chg="add del mod">
          <ac:chgData name="M Zarif Wafiy (ED-DEL/DIGITAL)" userId="2504ba28-896b-48cf-b393-7b1099b7b531" providerId="ADAL" clId="{744485F2-56BD-4C69-A540-783FF149B1F4}" dt="2023-10-09T02:27:36.205" v="4293" actId="26606"/>
          <ac:spMkLst>
            <pc:docMk/>
            <pc:sldMk cId="2717994036" sldId="309"/>
            <ac:spMk id="14" creationId="{AB8D116D-4ADD-9697-6E1F-0308E97B33C7}"/>
          </ac:spMkLst>
        </pc:spChg>
        <pc:spChg chg="add del mod">
          <ac:chgData name="M Zarif Wafiy (ED-DEL/DIGITAL)" userId="2504ba28-896b-48cf-b393-7b1099b7b531" providerId="ADAL" clId="{744485F2-56BD-4C69-A540-783FF149B1F4}" dt="2023-10-09T02:27:36.205" v="4293" actId="26606"/>
          <ac:spMkLst>
            <pc:docMk/>
            <pc:sldMk cId="2717994036" sldId="309"/>
            <ac:spMk id="16" creationId="{E8ACCB40-3948-AF60-4B1B-90678D50BBB2}"/>
          </ac:spMkLst>
        </pc:spChg>
        <pc:spChg chg="add del mod">
          <ac:chgData name="M Zarif Wafiy (ED-DEL/DIGITAL)" userId="2504ba28-896b-48cf-b393-7b1099b7b531" providerId="ADAL" clId="{744485F2-56BD-4C69-A540-783FF149B1F4}" dt="2023-10-09T02:27:37.162" v="4295" actId="26606"/>
          <ac:spMkLst>
            <pc:docMk/>
            <pc:sldMk cId="2717994036" sldId="309"/>
            <ac:spMk id="18" creationId="{026ECB18-C1D1-AE4A-8909-2CA6A771A875}"/>
          </ac:spMkLst>
        </pc:spChg>
        <pc:spChg chg="add del mod">
          <ac:chgData name="M Zarif Wafiy (ED-DEL/DIGITAL)" userId="2504ba28-896b-48cf-b393-7b1099b7b531" providerId="ADAL" clId="{744485F2-56BD-4C69-A540-783FF149B1F4}" dt="2023-10-09T02:27:37.162" v="4295" actId="26606"/>
          <ac:spMkLst>
            <pc:docMk/>
            <pc:sldMk cId="2717994036" sldId="309"/>
            <ac:spMk id="19" creationId="{13E2CE62-0ADE-FE2E-E7F2-13B5B37322DE}"/>
          </ac:spMkLst>
        </pc:spChg>
        <pc:spChg chg="add del mod">
          <ac:chgData name="M Zarif Wafiy (ED-DEL/DIGITAL)" userId="2504ba28-896b-48cf-b393-7b1099b7b531" providerId="ADAL" clId="{744485F2-56BD-4C69-A540-783FF149B1F4}" dt="2023-10-09T02:27:39.764" v="4297" actId="26606"/>
          <ac:spMkLst>
            <pc:docMk/>
            <pc:sldMk cId="2717994036" sldId="309"/>
            <ac:spMk id="21" creationId="{40173074-B904-373F-DCE1-2532EF8BCAEC}"/>
          </ac:spMkLst>
        </pc:spChg>
        <pc:spChg chg="add del mod">
          <ac:chgData name="M Zarif Wafiy (ED-DEL/DIGITAL)" userId="2504ba28-896b-48cf-b393-7b1099b7b531" providerId="ADAL" clId="{744485F2-56BD-4C69-A540-783FF149B1F4}" dt="2023-10-09T02:27:39.764" v="4297" actId="26606"/>
          <ac:spMkLst>
            <pc:docMk/>
            <pc:sldMk cId="2717994036" sldId="309"/>
            <ac:spMk id="22" creationId="{89196846-E07C-6C1A-AE11-084483983D1F}"/>
          </ac:spMkLst>
        </pc:spChg>
        <pc:picChg chg="add del mod">
          <ac:chgData name="M Zarif Wafiy (ED-DEL/DIGITAL)" userId="2504ba28-896b-48cf-b393-7b1099b7b531" providerId="ADAL" clId="{744485F2-56BD-4C69-A540-783FF149B1F4}" dt="2023-10-09T02:27:40.306" v="4300"/>
          <ac:picMkLst>
            <pc:docMk/>
            <pc:sldMk cId="2717994036" sldId="309"/>
            <ac:picMk id="5" creationId="{D223C01F-61EA-F6FA-AE82-4644907EDD82}"/>
          </ac:picMkLst>
        </pc:picChg>
        <pc:picChg chg="add mod">
          <ac:chgData name="M Zarif Wafiy (ED-DEL/DIGITAL)" userId="2504ba28-896b-48cf-b393-7b1099b7b531" providerId="ADAL" clId="{744485F2-56BD-4C69-A540-783FF149B1F4}" dt="2023-10-09T03:11:24.496" v="4444" actId="1076"/>
          <ac:picMkLst>
            <pc:docMk/>
            <pc:sldMk cId="2717994036" sldId="309"/>
            <ac:picMk id="7" creationId="{E3F748B8-55B4-6413-4A09-208837F373DB}"/>
          </ac:picMkLst>
        </pc:picChg>
      </pc:sldChg>
      <pc:sldChg chg="addSp delSp modSp new mod ord modClrScheme chgLayout">
        <pc:chgData name="M Zarif Wafiy (ED-DEL/DIGITAL)" userId="2504ba28-896b-48cf-b393-7b1099b7b531" providerId="ADAL" clId="{744485F2-56BD-4C69-A540-783FF149B1F4}" dt="2023-10-23T10:07:39.380" v="11120" actId="1076"/>
        <pc:sldMkLst>
          <pc:docMk/>
          <pc:sldMk cId="2670211514" sldId="310"/>
        </pc:sldMkLst>
        <pc:spChg chg="mod ord">
          <ac:chgData name="M Zarif Wafiy (ED-DEL/DIGITAL)" userId="2504ba28-896b-48cf-b393-7b1099b7b531" providerId="ADAL" clId="{744485F2-56BD-4C69-A540-783FF149B1F4}" dt="2023-10-23T09:50:30.274" v="10826" actId="14100"/>
          <ac:spMkLst>
            <pc:docMk/>
            <pc:sldMk cId="2670211514" sldId="310"/>
            <ac:spMk id="2" creationId="{0B1277A8-1F03-C0FE-3AAF-278D9E4FA8D9}"/>
          </ac:spMkLst>
        </pc:spChg>
        <pc:spChg chg="del">
          <ac:chgData name="M Zarif Wafiy (ED-DEL/DIGITAL)" userId="2504ba28-896b-48cf-b393-7b1099b7b531" providerId="ADAL" clId="{744485F2-56BD-4C69-A540-783FF149B1F4}" dt="2023-10-09T02:29:52.752" v="4376" actId="478"/>
          <ac:spMkLst>
            <pc:docMk/>
            <pc:sldMk cId="2670211514" sldId="310"/>
            <ac:spMk id="3" creationId="{02ED5C99-51F8-3691-EF79-BA4BB00F7FEB}"/>
          </ac:spMkLst>
        </pc:spChg>
        <pc:spChg chg="add mod ord modVis">
          <ac:chgData name="M Zarif Wafiy (ED-DEL/DIGITAL)" userId="2504ba28-896b-48cf-b393-7b1099b7b531" providerId="ADAL" clId="{744485F2-56BD-4C69-A540-783FF149B1F4}" dt="2023-10-10T10:00:28.748" v="8005" actId="26606"/>
          <ac:spMkLst>
            <pc:docMk/>
            <pc:sldMk cId="2670211514" sldId="310"/>
            <ac:spMk id="3" creationId="{4D4361ED-1E16-45E8-1284-84AB23B93E62}"/>
          </ac:spMkLst>
        </pc:spChg>
        <pc:spChg chg="mod">
          <ac:chgData name="M Zarif Wafiy (ED-DEL/DIGITAL)" userId="2504ba28-896b-48cf-b393-7b1099b7b531" providerId="ADAL" clId="{744485F2-56BD-4C69-A540-783FF149B1F4}" dt="2023-10-23T10:07:39.380" v="11120" actId="1076"/>
          <ac:spMkLst>
            <pc:docMk/>
            <pc:sldMk cId="2670211514" sldId="310"/>
            <ac:spMk id="4" creationId="{25121120-25B0-5AFC-830A-77D74E9718E8}"/>
          </ac:spMkLst>
        </pc:spChg>
        <pc:spChg chg="add mod">
          <ac:chgData name="M Zarif Wafiy (ED-DEL/DIGITAL)" userId="2504ba28-896b-48cf-b393-7b1099b7b531" providerId="ADAL" clId="{744485F2-56BD-4C69-A540-783FF149B1F4}" dt="2023-10-11T02:12:40.698" v="8685"/>
          <ac:spMkLst>
            <pc:docMk/>
            <pc:sldMk cId="2670211514" sldId="310"/>
            <ac:spMk id="5" creationId="{0E870CA9-B106-07A4-6019-34970E675E36}"/>
          </ac:spMkLst>
        </pc:spChg>
        <pc:spChg chg="add mod ord">
          <ac:chgData name="M Zarif Wafiy (ED-DEL/DIGITAL)" userId="2504ba28-896b-48cf-b393-7b1099b7b531" providerId="ADAL" clId="{744485F2-56BD-4C69-A540-783FF149B1F4}" dt="2023-10-23T09:24:38.665" v="10667" actId="167"/>
          <ac:spMkLst>
            <pc:docMk/>
            <pc:sldMk cId="2670211514" sldId="310"/>
            <ac:spMk id="7" creationId="{BA7751E1-4596-D792-49AE-757317583999}"/>
          </ac:spMkLst>
        </pc:spChg>
        <pc:spChg chg="add del">
          <ac:chgData name="M Zarif Wafiy (ED-DEL/DIGITAL)" userId="2504ba28-896b-48cf-b393-7b1099b7b531" providerId="ADAL" clId="{744485F2-56BD-4C69-A540-783FF149B1F4}" dt="2023-10-18T06:29:55.623" v="10046" actId="22"/>
          <ac:spMkLst>
            <pc:docMk/>
            <pc:sldMk cId="2670211514" sldId="310"/>
            <ac:spMk id="8" creationId="{3BAE9ED6-A5A7-DF15-CA72-DD7566C2AC88}"/>
          </ac:spMkLst>
        </pc:spChg>
        <pc:spChg chg="add mod">
          <ac:chgData name="M Zarif Wafiy (ED-DEL/DIGITAL)" userId="2504ba28-896b-48cf-b393-7b1099b7b531" providerId="ADAL" clId="{744485F2-56BD-4C69-A540-783FF149B1F4}" dt="2023-10-23T09:50:22.442" v="10825" actId="20577"/>
          <ac:spMkLst>
            <pc:docMk/>
            <pc:sldMk cId="2670211514" sldId="310"/>
            <ac:spMk id="8" creationId="{F9EB73A7-B446-4A1C-F2D2-3A71FFB8FBDC}"/>
          </ac:spMkLst>
        </pc:spChg>
        <pc:spChg chg="add mod">
          <ac:chgData name="M Zarif Wafiy (ED-DEL/DIGITAL)" userId="2504ba28-896b-48cf-b393-7b1099b7b531" providerId="ADAL" clId="{744485F2-56BD-4C69-A540-783FF149B1F4}" dt="2023-10-23T09:56:21.127" v="10923" actId="1076"/>
          <ac:spMkLst>
            <pc:docMk/>
            <pc:sldMk cId="2670211514" sldId="310"/>
            <ac:spMk id="10" creationId="{79585FB5-91AB-F389-4A89-61B338916B68}"/>
          </ac:spMkLst>
        </pc:spChg>
        <pc:spChg chg="add mod">
          <ac:chgData name="M Zarif Wafiy (ED-DEL/DIGITAL)" userId="2504ba28-896b-48cf-b393-7b1099b7b531" providerId="ADAL" clId="{744485F2-56BD-4C69-A540-783FF149B1F4}" dt="2023-10-23T09:56:21.127" v="10923" actId="1076"/>
          <ac:spMkLst>
            <pc:docMk/>
            <pc:sldMk cId="2670211514" sldId="310"/>
            <ac:spMk id="12" creationId="{15363DF0-D215-564E-3F71-EEC959756D05}"/>
          </ac:spMkLst>
        </pc:spChg>
        <pc:picChg chg="add mod modCrop">
          <ac:chgData name="M Zarif Wafiy (ED-DEL/DIGITAL)" userId="2504ba28-896b-48cf-b393-7b1099b7b531" providerId="ADAL" clId="{744485F2-56BD-4C69-A540-783FF149B1F4}" dt="2023-10-23T09:56:21.127" v="10923" actId="1076"/>
          <ac:picMkLst>
            <pc:docMk/>
            <pc:sldMk cId="2670211514" sldId="310"/>
            <ac:picMk id="6" creationId="{03E8FC12-C595-C70B-DD88-59DAF7BF4FF2}"/>
          </ac:picMkLst>
        </pc:picChg>
      </pc:sldChg>
      <pc:sldChg chg="addSp delSp modSp new del mod">
        <pc:chgData name="M Zarif Wafiy (ED-DEL/DIGITAL)" userId="2504ba28-896b-48cf-b393-7b1099b7b531" providerId="ADAL" clId="{744485F2-56BD-4C69-A540-783FF149B1F4}" dt="2023-10-10T06:50:31.500" v="7375" actId="47"/>
        <pc:sldMkLst>
          <pc:docMk/>
          <pc:sldMk cId="3764958773" sldId="311"/>
        </pc:sldMkLst>
        <pc:spChg chg="del mod">
          <ac:chgData name="M Zarif Wafiy (ED-DEL/DIGITAL)" userId="2504ba28-896b-48cf-b393-7b1099b7b531" providerId="ADAL" clId="{744485F2-56BD-4C69-A540-783FF149B1F4}" dt="2023-10-10T06:50:29.267" v="7374" actId="478"/>
          <ac:spMkLst>
            <pc:docMk/>
            <pc:sldMk cId="3764958773" sldId="311"/>
            <ac:spMk id="2" creationId="{5B3CDF9E-1C71-033D-C71F-1D49C26BADD9}"/>
          </ac:spMkLst>
        </pc:spChg>
        <pc:spChg chg="mod">
          <ac:chgData name="M Zarif Wafiy (ED-DEL/DIGITAL)" userId="2504ba28-896b-48cf-b393-7b1099b7b531" providerId="ADAL" clId="{744485F2-56BD-4C69-A540-783FF149B1F4}" dt="2023-10-09T10:17:06.611" v="6568" actId="20577"/>
          <ac:spMkLst>
            <pc:docMk/>
            <pc:sldMk cId="3764958773" sldId="311"/>
            <ac:spMk id="3" creationId="{81CBEBB5-EA8B-D075-C06E-856B2ED8F93E}"/>
          </ac:spMkLst>
        </pc:spChg>
        <pc:spChg chg="add mod">
          <ac:chgData name="M Zarif Wafiy (ED-DEL/DIGITAL)" userId="2504ba28-896b-48cf-b393-7b1099b7b531" providerId="ADAL" clId="{744485F2-56BD-4C69-A540-783FF149B1F4}" dt="2023-10-10T06:50:29.267" v="7374" actId="478"/>
          <ac:spMkLst>
            <pc:docMk/>
            <pc:sldMk cId="3764958773" sldId="311"/>
            <ac:spMk id="5" creationId="{2DB54E7F-C8FC-BDFA-0A2F-67C42C66C85B}"/>
          </ac:spMkLst>
        </pc:spChg>
      </pc:sldChg>
      <pc:sldChg chg="addSp delSp modSp add mod ord addCm delCm modCm">
        <pc:chgData name="M Zarif Wafiy (ED-DEL/DIGITAL)" userId="2504ba28-896b-48cf-b393-7b1099b7b531" providerId="ADAL" clId="{744485F2-56BD-4C69-A540-783FF149B1F4}" dt="2023-10-24T08:19:33.785" v="11305"/>
        <pc:sldMkLst>
          <pc:docMk/>
          <pc:sldMk cId="3584186438" sldId="312"/>
        </pc:sldMkLst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" creationId="{87926288-02F6-3334-BF33-B98CA10D36FF}"/>
          </ac:spMkLst>
        </pc:spChg>
        <pc:spChg chg="del">
          <ac:chgData name="M Zarif Wafiy (ED-DEL/DIGITAL)" userId="2504ba28-896b-48cf-b393-7b1099b7b531" providerId="ADAL" clId="{744485F2-56BD-4C69-A540-783FF149B1F4}" dt="2023-10-09T08:12:22.373" v="5337" actId="478"/>
          <ac:spMkLst>
            <pc:docMk/>
            <pc:sldMk cId="3584186438" sldId="312"/>
            <ac:spMk id="3" creationId="{D99125ED-DF89-AA86-22E8-9722EC1C86CF}"/>
          </ac:spMkLst>
        </pc:spChg>
        <pc:spChg chg="add mod">
          <ac:chgData name="M Zarif Wafiy (ED-DEL/DIGITAL)" userId="2504ba28-896b-48cf-b393-7b1099b7b531" providerId="ADAL" clId="{744485F2-56BD-4C69-A540-783FF149B1F4}" dt="2023-10-10T08:02:55.761" v="7908"/>
          <ac:spMkLst>
            <pc:docMk/>
            <pc:sldMk cId="3584186438" sldId="312"/>
            <ac:spMk id="3" creationId="{F2BD25BB-9049-7EEC-88D6-B6139AF2ADB0}"/>
          </ac:spMkLst>
        </pc:spChg>
        <pc:spChg chg="add del mod">
          <ac:chgData name="M Zarif Wafiy (ED-DEL/DIGITAL)" userId="2504ba28-896b-48cf-b393-7b1099b7b531" providerId="ADAL" clId="{744485F2-56BD-4C69-A540-783FF149B1F4}" dt="2023-10-09T09:39:48.047" v="5565" actId="478"/>
          <ac:spMkLst>
            <pc:docMk/>
            <pc:sldMk cId="3584186438" sldId="312"/>
            <ac:spMk id="4" creationId="{4443140E-071C-5434-A8CD-71DFE43732E1}"/>
          </ac:spMkLst>
        </pc:spChg>
        <pc:spChg chg="add mod">
          <ac:chgData name="M Zarif Wafiy (ED-DEL/DIGITAL)" userId="2504ba28-896b-48cf-b393-7b1099b7b531" providerId="ADAL" clId="{744485F2-56BD-4C69-A540-783FF149B1F4}" dt="2023-10-23T08:34:40.692" v="10433" actId="1076"/>
          <ac:spMkLst>
            <pc:docMk/>
            <pc:sldMk cId="3584186438" sldId="312"/>
            <ac:spMk id="4" creationId="{FA41B6E4-4EEE-D1BF-312A-ECCA39BE606F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5" creationId="{7C4254DF-A4C6-196B-7964-82B212A55BB7}"/>
          </ac:spMkLst>
        </pc:spChg>
        <pc:spChg chg="del">
          <ac:chgData name="M Zarif Wafiy (ED-DEL/DIGITAL)" userId="2504ba28-896b-48cf-b393-7b1099b7b531" providerId="ADAL" clId="{744485F2-56BD-4C69-A540-783FF149B1F4}" dt="2023-10-09T08:12:31.972" v="5340" actId="478"/>
          <ac:spMkLst>
            <pc:docMk/>
            <pc:sldMk cId="3584186438" sldId="312"/>
            <ac:spMk id="5" creationId="{CE47A7FA-8882-F96F-4D14-B1EF067A1BFF}"/>
          </ac:spMkLst>
        </pc:spChg>
        <pc:spChg chg="add del mod">
          <ac:chgData name="M Zarif Wafiy (ED-DEL/DIGITAL)" userId="2504ba28-896b-48cf-b393-7b1099b7b531" providerId="ADAL" clId="{744485F2-56BD-4C69-A540-783FF149B1F4}" dt="2023-10-09T09:27:33.121" v="5350" actId="478"/>
          <ac:spMkLst>
            <pc:docMk/>
            <pc:sldMk cId="3584186438" sldId="312"/>
            <ac:spMk id="6" creationId="{46F6DBB6-D8EC-3464-1F18-E4432816538E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6" creationId="{7395F7F5-9B3F-3E63-D1C1-D75E6A76F59F}"/>
          </ac:spMkLst>
        </pc:spChg>
        <pc:spChg chg="add mod ord">
          <ac:chgData name="M Zarif Wafiy (ED-DEL/DIGITAL)" userId="2504ba28-896b-48cf-b393-7b1099b7b531" providerId="ADAL" clId="{744485F2-56BD-4C69-A540-783FF149B1F4}" dt="2023-10-23T08:34:22.182" v="10431" actId="14100"/>
          <ac:spMkLst>
            <pc:docMk/>
            <pc:sldMk cId="3584186438" sldId="312"/>
            <ac:spMk id="7" creationId="{C18A558B-BD82-0E4C-089D-7086847A65D9}"/>
          </ac:spMkLst>
        </pc:spChg>
        <pc:spChg chg="add del mod">
          <ac:chgData name="M Zarif Wafiy (ED-DEL/DIGITAL)" userId="2504ba28-896b-48cf-b393-7b1099b7b531" providerId="ADAL" clId="{744485F2-56BD-4C69-A540-783FF149B1F4}" dt="2023-10-09T10:04:31.142" v="5781" actId="478"/>
          <ac:spMkLst>
            <pc:docMk/>
            <pc:sldMk cId="3584186438" sldId="312"/>
            <ac:spMk id="7" creationId="{C30D21FD-210C-968C-7744-DEBBF39CFAF4}"/>
          </ac:spMkLst>
        </pc:spChg>
        <pc:spChg chg="add del mod">
          <ac:chgData name="M Zarif Wafiy (ED-DEL/DIGITAL)" userId="2504ba28-896b-48cf-b393-7b1099b7b531" providerId="ADAL" clId="{744485F2-56BD-4C69-A540-783FF149B1F4}" dt="2023-10-09T10:11:55.927" v="6444" actId="478"/>
          <ac:spMkLst>
            <pc:docMk/>
            <pc:sldMk cId="3584186438" sldId="312"/>
            <ac:spMk id="8" creationId="{58151980-223A-6C9C-AF17-38C5F8496FC7}"/>
          </ac:spMkLst>
        </pc:spChg>
        <pc:spChg chg="add del mod">
          <ac:chgData name="M Zarif Wafiy (ED-DEL/DIGITAL)" userId="2504ba28-896b-48cf-b393-7b1099b7b531" providerId="ADAL" clId="{744485F2-56BD-4C69-A540-783FF149B1F4}" dt="2023-10-11T08:10:34.996" v="9589" actId="478"/>
          <ac:spMkLst>
            <pc:docMk/>
            <pc:sldMk cId="3584186438" sldId="312"/>
            <ac:spMk id="9" creationId="{78962092-FB71-2415-5217-526CF50B3B36}"/>
          </ac:spMkLst>
        </pc:spChg>
        <pc:spChg chg="add mod ord">
          <ac:chgData name="M Zarif Wafiy (ED-DEL/DIGITAL)" userId="2504ba28-896b-48cf-b393-7b1099b7b531" providerId="ADAL" clId="{744485F2-56BD-4C69-A540-783FF149B1F4}" dt="2023-10-23T08:34:26.714" v="10432" actId="167"/>
          <ac:spMkLst>
            <pc:docMk/>
            <pc:sldMk cId="3584186438" sldId="312"/>
            <ac:spMk id="9" creationId="{85BA934A-2DEA-F452-3AC5-6F450633F373}"/>
          </ac:spMkLst>
        </pc:spChg>
        <pc:spChg chg="del">
          <ac:chgData name="M Zarif Wafiy (ED-DEL/DIGITAL)" userId="2504ba28-896b-48cf-b393-7b1099b7b531" providerId="ADAL" clId="{744485F2-56BD-4C69-A540-783FF149B1F4}" dt="2023-10-09T08:12:29.901" v="5339" actId="478"/>
          <ac:spMkLst>
            <pc:docMk/>
            <pc:sldMk cId="3584186438" sldId="312"/>
            <ac:spMk id="10" creationId="{879B0052-D8F1-BFD7-E1FF-1821F350B3C0}"/>
          </ac:spMkLst>
        </pc:spChg>
        <pc:spChg chg="add mod">
          <ac:chgData name="M Zarif Wafiy (ED-DEL/DIGITAL)" userId="2504ba28-896b-48cf-b393-7b1099b7b531" providerId="ADAL" clId="{744485F2-56BD-4C69-A540-783FF149B1F4}" dt="2023-10-18T06:18:31.002" v="9855" actId="208"/>
          <ac:spMkLst>
            <pc:docMk/>
            <pc:sldMk cId="3584186438" sldId="312"/>
            <ac:spMk id="11" creationId="{5F7549B3-8738-1967-C52F-65E8F2C366A3}"/>
          </ac:spMkLst>
        </pc:spChg>
        <pc:spChg chg="add del">
          <ac:chgData name="M Zarif Wafiy (ED-DEL/DIGITAL)" userId="2504ba28-896b-48cf-b393-7b1099b7b531" providerId="ADAL" clId="{744485F2-56BD-4C69-A540-783FF149B1F4}" dt="2023-10-09T09:28:58.887" v="5441" actId="22"/>
          <ac:spMkLst>
            <pc:docMk/>
            <pc:sldMk cId="3584186438" sldId="312"/>
            <ac:spMk id="12" creationId="{1E335390-BE83-17C8-B525-4C5D97670988}"/>
          </ac:spMkLst>
        </pc:spChg>
        <pc:spChg chg="add mod">
          <ac:chgData name="M Zarif Wafiy (ED-DEL/DIGITAL)" userId="2504ba28-896b-48cf-b393-7b1099b7b531" providerId="ADAL" clId="{744485F2-56BD-4C69-A540-783FF149B1F4}" dt="2023-10-23T08:35:35.113" v="10464" actId="113"/>
          <ac:spMkLst>
            <pc:docMk/>
            <pc:sldMk cId="3584186438" sldId="312"/>
            <ac:spMk id="12" creationId="{74ED9DBD-54AD-1DBE-91B7-9D9A2086FFFE}"/>
          </ac:spMkLst>
        </pc:spChg>
        <pc:spChg chg="add mod">
          <ac:chgData name="M Zarif Wafiy (ED-DEL/DIGITAL)" userId="2504ba28-896b-48cf-b393-7b1099b7b531" providerId="ADAL" clId="{744485F2-56BD-4C69-A540-783FF149B1F4}" dt="2023-10-23T08:36:20.945" v="10468" actId="14100"/>
          <ac:spMkLst>
            <pc:docMk/>
            <pc:sldMk cId="3584186438" sldId="312"/>
            <ac:spMk id="13" creationId="{5758F874-3181-6BC0-F792-E6F0BB161589}"/>
          </ac:spMkLst>
        </pc:spChg>
        <pc:spChg chg="mod">
          <ac:chgData name="M Zarif Wafiy (ED-DEL/DIGITAL)" userId="2504ba28-896b-48cf-b393-7b1099b7b531" providerId="ADAL" clId="{744485F2-56BD-4C69-A540-783FF149B1F4}" dt="2023-10-11T02:05:13.011" v="8490" actId="207"/>
          <ac:spMkLst>
            <pc:docMk/>
            <pc:sldMk cId="3584186438" sldId="312"/>
            <ac:spMk id="16" creationId="{48AE2F50-0A6A-FDFC-8621-A2D032068B4E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17" creationId="{0FCC50D9-325B-DAD2-3D4D-8A72CACDE34C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18" creationId="{E0A3DC20-E4C7-8BB0-19B5-D8EA46BD5340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5" creationId="{8C2E4800-FFF4-48CC-6156-5DD0108A6FD8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6" creationId="{651EC4E1-9381-FE16-461A-6112772D95E5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7" creationId="{06574CF9-7DA9-D588-0BDF-9D2FBE35534D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28" creationId="{59D0F6AB-A41F-5FA6-0DE2-38248A5B1B79}"/>
          </ac:spMkLst>
        </pc:spChg>
        <pc:spChg chg="add del mod">
          <ac:chgData name="M Zarif Wafiy (ED-DEL/DIGITAL)" userId="2504ba28-896b-48cf-b393-7b1099b7b531" providerId="ADAL" clId="{744485F2-56BD-4C69-A540-783FF149B1F4}" dt="2023-10-09T10:13:13.678" v="6485"/>
          <ac:spMkLst>
            <pc:docMk/>
            <pc:sldMk cId="3584186438" sldId="312"/>
            <ac:spMk id="29" creationId="{E75A62A1-11DE-B0AB-F581-FD9C9C3C1D41}"/>
          </ac:spMkLst>
        </pc:spChg>
        <pc:spChg chg="add del mod">
          <ac:chgData name="M Zarif Wafiy (ED-DEL/DIGITAL)" userId="2504ba28-896b-48cf-b393-7b1099b7b531" providerId="ADAL" clId="{744485F2-56BD-4C69-A540-783FF149B1F4}" dt="2023-10-11T08:10:29.350" v="9588" actId="478"/>
          <ac:spMkLst>
            <pc:docMk/>
            <pc:sldMk cId="3584186438" sldId="312"/>
            <ac:spMk id="30" creationId="{B3692100-9FC5-8668-2967-B3D75F66FB89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31" creationId="{20027C5B-AA07-E20E-4052-E9FA7C160000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32" creationId="{4EF85385-32FA-57C8-296C-B0F0B0D3B4D0}"/>
          </ac:spMkLst>
        </pc:spChg>
        <pc:spChg chg="add mod">
          <ac:chgData name="M Zarif Wafiy (ED-DEL/DIGITAL)" userId="2504ba28-896b-48cf-b393-7b1099b7b531" providerId="ADAL" clId="{744485F2-56BD-4C69-A540-783FF149B1F4}" dt="2023-10-19T08:51:32.389" v="10388" actId="1076"/>
          <ac:spMkLst>
            <pc:docMk/>
            <pc:sldMk cId="3584186438" sldId="312"/>
            <ac:spMk id="33" creationId="{0120131C-B9DA-51D2-56EF-F2E35BB4E17D}"/>
          </ac:spMkLst>
        </pc:spChg>
        <pc:picChg chg="add mod">
          <ac:chgData name="M Zarif Wafiy (ED-DEL/DIGITAL)" userId="2504ba28-896b-48cf-b393-7b1099b7b531" providerId="ADAL" clId="{744485F2-56BD-4C69-A540-783FF149B1F4}" dt="2023-10-19T08:51:32.389" v="10388" actId="1076"/>
          <ac:picMkLst>
            <pc:docMk/>
            <pc:sldMk cId="3584186438" sldId="312"/>
            <ac:picMk id="8" creationId="{8EB2BB0F-85E7-6E1B-C64F-5D28E423D5C1}"/>
          </ac:picMkLst>
        </pc:picChg>
        <pc:picChg chg="add mod">
          <ac:chgData name="M Zarif Wafiy (ED-DEL/DIGITAL)" userId="2504ba28-896b-48cf-b393-7b1099b7b531" providerId="ADAL" clId="{744485F2-56BD-4C69-A540-783FF149B1F4}" dt="2023-10-19T08:51:32.389" v="10388" actId="1076"/>
          <ac:picMkLst>
            <pc:docMk/>
            <pc:sldMk cId="3584186438" sldId="312"/>
            <ac:picMk id="10" creationId="{14ACD8B6-A8FD-04EF-A1E6-03449BB14F35}"/>
          </ac:picMkLst>
        </pc:picChg>
        <pc:picChg chg="del">
          <ac:chgData name="M Zarif Wafiy (ED-DEL/DIGITAL)" userId="2504ba28-896b-48cf-b393-7b1099b7b531" providerId="ADAL" clId="{744485F2-56BD-4C69-A540-783FF149B1F4}" dt="2023-10-09T08:12:22.373" v="5337" actId="478"/>
          <ac:picMkLst>
            <pc:docMk/>
            <pc:sldMk cId="3584186438" sldId="312"/>
            <ac:picMk id="13" creationId="{6964BF09-B203-0552-E89F-73E01AE60636}"/>
          </ac:picMkLst>
        </pc:picChg>
        <pc:picChg chg="del">
          <ac:chgData name="M Zarif Wafiy (ED-DEL/DIGITAL)" userId="2504ba28-896b-48cf-b393-7b1099b7b531" providerId="ADAL" clId="{744485F2-56BD-4C69-A540-783FF149B1F4}" dt="2023-10-09T08:12:22.373" v="5337" actId="478"/>
          <ac:picMkLst>
            <pc:docMk/>
            <pc:sldMk cId="3584186438" sldId="312"/>
            <ac:picMk id="14" creationId="{10D19D56-5A83-6542-AF59-1296CA8F112E}"/>
          </ac:picMkLst>
        </pc:picChg>
        <pc:picChg chg="del">
          <ac:chgData name="M Zarif Wafiy (ED-DEL/DIGITAL)" userId="2504ba28-896b-48cf-b393-7b1099b7b531" providerId="ADAL" clId="{744485F2-56BD-4C69-A540-783FF149B1F4}" dt="2023-10-09T08:12:22.373" v="5337" actId="478"/>
          <ac:picMkLst>
            <pc:docMk/>
            <pc:sldMk cId="3584186438" sldId="312"/>
            <ac:picMk id="15" creationId="{A9BCA4FC-247C-DB58-9753-3B7678AAB310}"/>
          </ac:picMkLst>
        </pc:picChg>
        <pc:cxnChg chg="add del mod">
          <ac:chgData name="M Zarif Wafiy (ED-DEL/DIGITAL)" userId="2504ba28-896b-48cf-b393-7b1099b7b531" providerId="ADAL" clId="{744485F2-56BD-4C69-A540-783FF149B1F4}" dt="2023-10-09T10:11:32.718" v="6434" actId="11529"/>
          <ac:cxnSpMkLst>
            <pc:docMk/>
            <pc:sldMk cId="3584186438" sldId="312"/>
            <ac:cxnSpMk id="20" creationId="{EC58D744-0D5C-7409-4792-CDFD3BA25561}"/>
          </ac:cxnSpMkLst>
        </pc:cxnChg>
        <pc:cxnChg chg="add del mod">
          <ac:chgData name="M Zarif Wafiy (ED-DEL/DIGITAL)" userId="2504ba28-896b-48cf-b393-7b1099b7b531" providerId="ADAL" clId="{744485F2-56BD-4C69-A540-783FF149B1F4}" dt="2023-10-09T10:11:32.553" v="6433" actId="11529"/>
          <ac:cxnSpMkLst>
            <pc:docMk/>
            <pc:sldMk cId="3584186438" sldId="312"/>
            <ac:cxnSpMk id="22" creationId="{6D700046-EB03-34B2-6BF5-EE63908730B1}"/>
          </ac:cxnSpMkLst>
        </pc:cxnChg>
        <pc:cxnChg chg="add del mod">
          <ac:chgData name="M Zarif Wafiy (ED-DEL/DIGITAL)" userId="2504ba28-896b-48cf-b393-7b1099b7b531" providerId="ADAL" clId="{744485F2-56BD-4C69-A540-783FF149B1F4}" dt="2023-10-09T10:11:32.358" v="6432" actId="11529"/>
          <ac:cxnSpMkLst>
            <pc:docMk/>
            <pc:sldMk cId="3584186438" sldId="312"/>
            <ac:cxnSpMk id="24" creationId="{4B110936-D9D4-7E3C-939A-3304696B1E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M Zarif Wafiy (ED-DEL/DIGITAL)" userId="2504ba28-896b-48cf-b393-7b1099b7b531" providerId="ADAL" clId="{744485F2-56BD-4C69-A540-783FF149B1F4}" dt="2023-10-24T08:19:25.886" v="11301"/>
              <pc2:cmMkLst xmlns:pc2="http://schemas.microsoft.com/office/powerpoint/2019/9/main/command">
                <pc:docMk/>
                <pc:sldMk cId="3584186438" sldId="312"/>
                <pc2:cmMk id="{4C35612D-9B36-4010-9B7C-C4514D34919D}"/>
              </pc2:cmMkLst>
            </pc226:cmChg>
          </p:ext>
        </pc:extLst>
      </pc:sldChg>
      <pc:sldChg chg="new del">
        <pc:chgData name="M Zarif Wafiy (ED-DEL/DIGITAL)" userId="2504ba28-896b-48cf-b393-7b1099b7b531" providerId="ADAL" clId="{744485F2-56BD-4C69-A540-783FF149B1F4}" dt="2023-10-09T09:57:24.609" v="5597" actId="680"/>
        <pc:sldMkLst>
          <pc:docMk/>
          <pc:sldMk cId="598999971" sldId="313"/>
        </pc:sldMkLst>
      </pc:sldChg>
      <pc:sldChg chg="addSp delSp modSp add mod ord">
        <pc:chgData name="M Zarif Wafiy (ED-DEL/DIGITAL)" userId="2504ba28-896b-48cf-b393-7b1099b7b531" providerId="ADAL" clId="{744485F2-56BD-4C69-A540-783FF149B1F4}" dt="2023-10-11T06:41:54.879" v="9388" actId="1076"/>
        <pc:sldMkLst>
          <pc:docMk/>
          <pc:sldMk cId="1981131657" sldId="313"/>
        </pc:sldMkLst>
        <pc:spChg chg="add mod">
          <ac:chgData name="M Zarif Wafiy (ED-DEL/DIGITAL)" userId="2504ba28-896b-48cf-b393-7b1099b7b531" providerId="ADAL" clId="{744485F2-56BD-4C69-A540-783FF149B1F4}" dt="2023-10-11T06:41:54.879" v="9388" actId="1076"/>
          <ac:spMkLst>
            <pc:docMk/>
            <pc:sldMk cId="1981131657" sldId="313"/>
            <ac:spMk id="2" creationId="{CAF92CC6-CA41-48BF-6618-461BD76ECB4F}"/>
          </ac:spMkLst>
        </pc:spChg>
        <pc:spChg chg="add del">
          <ac:chgData name="M Zarif Wafiy (ED-DEL/DIGITAL)" userId="2504ba28-896b-48cf-b393-7b1099b7b531" providerId="ADAL" clId="{744485F2-56BD-4C69-A540-783FF149B1F4}" dt="2023-10-09T10:02:22.523" v="5745" actId="478"/>
          <ac:spMkLst>
            <pc:docMk/>
            <pc:sldMk cId="1981131657" sldId="313"/>
            <ac:spMk id="4" creationId="{EF3F01BF-805C-783A-5330-89ACAD2AE0DE}"/>
          </ac:spMkLst>
        </pc:spChg>
        <pc:spChg chg="add mod">
          <ac:chgData name="M Zarif Wafiy (ED-DEL/DIGITAL)" userId="2504ba28-896b-48cf-b393-7b1099b7b531" providerId="ADAL" clId="{744485F2-56BD-4C69-A540-783FF149B1F4}" dt="2023-10-09T10:02:54.477" v="5748" actId="208"/>
          <ac:spMkLst>
            <pc:docMk/>
            <pc:sldMk cId="1981131657" sldId="313"/>
            <ac:spMk id="6" creationId="{215400BB-8580-AC0B-1EC7-10E953E674AC}"/>
          </ac:spMkLst>
        </pc:spChg>
        <pc:spChg chg="add">
          <ac:chgData name="M Zarif Wafiy (ED-DEL/DIGITAL)" userId="2504ba28-896b-48cf-b393-7b1099b7b531" providerId="ADAL" clId="{744485F2-56BD-4C69-A540-783FF149B1F4}" dt="2023-10-09T10:03:06.051" v="5749" actId="11529"/>
          <ac:spMkLst>
            <pc:docMk/>
            <pc:sldMk cId="1981131657" sldId="313"/>
            <ac:spMk id="7" creationId="{0DEFFB1E-4D9C-4B64-533E-4327B4A83FA9}"/>
          </ac:spMkLst>
        </pc:spChg>
        <pc:spChg chg="mod">
          <ac:chgData name="M Zarif Wafiy (ED-DEL/DIGITAL)" userId="2504ba28-896b-48cf-b393-7b1099b7b531" providerId="ADAL" clId="{744485F2-56BD-4C69-A540-783FF149B1F4}" dt="2023-10-11T02:04:48.152" v="8488" actId="207"/>
          <ac:spMkLst>
            <pc:docMk/>
            <pc:sldMk cId="1981131657" sldId="313"/>
            <ac:spMk id="16" creationId="{48AE2F50-0A6A-FDFC-8621-A2D032068B4E}"/>
          </ac:spMkLst>
        </pc:spChg>
        <pc:spChg chg="del">
          <ac:chgData name="M Zarif Wafiy (ED-DEL/DIGITAL)" userId="2504ba28-896b-48cf-b393-7b1099b7b531" providerId="ADAL" clId="{744485F2-56BD-4C69-A540-783FF149B1F4}" dt="2023-10-09T09:58:22.373" v="5604" actId="478"/>
          <ac:spMkLst>
            <pc:docMk/>
            <pc:sldMk cId="1981131657" sldId="313"/>
            <ac:spMk id="20" creationId="{060A1EE6-9A1D-9EF9-985E-302712DB6738}"/>
          </ac:spMkLst>
        </pc:spChg>
        <pc:spChg chg="mod">
          <ac:chgData name="M Zarif Wafiy (ED-DEL/DIGITAL)" userId="2504ba28-896b-48cf-b393-7b1099b7b531" providerId="ADAL" clId="{744485F2-56BD-4C69-A540-783FF149B1F4}" dt="2023-10-11T06:41:39.444" v="9387" actId="1076"/>
          <ac:spMkLst>
            <pc:docMk/>
            <pc:sldMk cId="1981131657" sldId="313"/>
            <ac:spMk id="21" creationId="{4DBDA996-A32F-830B-32FF-8D2224F1D9C3}"/>
          </ac:spMkLst>
        </pc:spChg>
        <pc:picChg chg="add mod">
          <ac:chgData name="M Zarif Wafiy (ED-DEL/DIGITAL)" userId="2504ba28-896b-48cf-b393-7b1099b7b531" providerId="ADAL" clId="{744485F2-56BD-4C69-A540-783FF149B1F4}" dt="2023-10-09T09:58:27.477" v="5608" actId="1076"/>
          <ac:picMkLst>
            <pc:docMk/>
            <pc:sldMk cId="1981131657" sldId="313"/>
            <ac:picMk id="3" creationId="{0F558695-26A4-4D7A-F18A-59DA9BAA7320}"/>
          </ac:picMkLst>
        </pc:picChg>
        <pc:picChg chg="del">
          <ac:chgData name="M Zarif Wafiy (ED-DEL/DIGITAL)" userId="2504ba28-896b-48cf-b393-7b1099b7b531" providerId="ADAL" clId="{744485F2-56BD-4C69-A540-783FF149B1F4}" dt="2023-10-09T09:58:13.645" v="5601" actId="478"/>
          <ac:picMkLst>
            <pc:docMk/>
            <pc:sldMk cId="1981131657" sldId="313"/>
            <ac:picMk id="18" creationId="{CDD89D73-B90D-E5DA-F84A-E0FACE56F8CC}"/>
          </ac:picMkLst>
        </pc:picChg>
      </pc:sldChg>
      <pc:sldChg chg="add del">
        <pc:chgData name="M Zarif Wafiy (ED-DEL/DIGITAL)" userId="2504ba28-896b-48cf-b393-7b1099b7b531" providerId="ADAL" clId="{744485F2-56BD-4C69-A540-783FF149B1F4}" dt="2023-10-09T09:28:10.097" v="5367" actId="47"/>
        <pc:sldMkLst>
          <pc:docMk/>
          <pc:sldMk cId="4265943420" sldId="313"/>
        </pc:sldMkLst>
      </pc:sldChg>
      <pc:sldChg chg="modSp add del mod">
        <pc:chgData name="M Zarif Wafiy (ED-DEL/DIGITAL)" userId="2504ba28-896b-48cf-b393-7b1099b7b531" providerId="ADAL" clId="{744485F2-56BD-4C69-A540-783FF149B1F4}" dt="2023-10-09T10:07:24.210" v="6154" actId="47"/>
        <pc:sldMkLst>
          <pc:docMk/>
          <pc:sldMk cId="1066833834" sldId="314"/>
        </pc:sldMkLst>
        <pc:spChg chg="mod">
          <ac:chgData name="M Zarif Wafiy (ED-DEL/DIGITAL)" userId="2504ba28-896b-48cf-b393-7b1099b7b531" providerId="ADAL" clId="{744485F2-56BD-4C69-A540-783FF149B1F4}" dt="2023-10-09T10:05:21.959" v="5859" actId="20577"/>
          <ac:spMkLst>
            <pc:docMk/>
            <pc:sldMk cId="1066833834" sldId="314"/>
            <ac:spMk id="4" creationId="{02AF33AF-F2C1-E548-B72A-F49E1AC01700}"/>
          </ac:spMkLst>
        </pc:spChg>
      </pc:sldChg>
      <pc:sldChg chg="addSp delSp modSp add mod ord">
        <pc:chgData name="M Zarif Wafiy (ED-DEL/DIGITAL)" userId="2504ba28-896b-48cf-b393-7b1099b7b531" providerId="ADAL" clId="{744485F2-56BD-4C69-A540-783FF149B1F4}" dt="2023-10-23T08:43:47.625" v="10627"/>
        <pc:sldMkLst>
          <pc:docMk/>
          <pc:sldMk cId="2683597577" sldId="314"/>
        </pc:sldMkLst>
        <pc:spChg chg="add mod">
          <ac:chgData name="M Zarif Wafiy (ED-DEL/DIGITAL)" userId="2504ba28-896b-48cf-b393-7b1099b7b531" providerId="ADAL" clId="{744485F2-56BD-4C69-A540-783FF149B1F4}" dt="2023-10-09T10:14:09.420" v="6502" actId="20577"/>
          <ac:spMkLst>
            <pc:docMk/>
            <pc:sldMk cId="2683597577" sldId="314"/>
            <ac:spMk id="2" creationId="{E4001F50-B396-381E-3696-34E4E035CE6E}"/>
          </ac:spMkLst>
        </pc:spChg>
        <pc:spChg chg="add del mod">
          <ac:chgData name="M Zarif Wafiy (ED-DEL/DIGITAL)" userId="2504ba28-896b-48cf-b393-7b1099b7b531" providerId="ADAL" clId="{744485F2-56BD-4C69-A540-783FF149B1F4}" dt="2023-10-11T05:51:51.846" v="8744" actId="478"/>
          <ac:spMkLst>
            <pc:docMk/>
            <pc:sldMk cId="2683597577" sldId="314"/>
            <ac:spMk id="5" creationId="{4CC956A7-C3E9-9DB9-C24E-7BE64033AF0B}"/>
          </ac:spMkLst>
        </pc:spChg>
        <pc:spChg chg="mod">
          <ac:chgData name="M Zarif Wafiy (ED-DEL/DIGITAL)" userId="2504ba28-896b-48cf-b393-7b1099b7b531" providerId="ADAL" clId="{744485F2-56BD-4C69-A540-783FF149B1F4}" dt="2023-10-11T05:48:58.738" v="8743" actId="1076"/>
          <ac:spMkLst>
            <pc:docMk/>
            <pc:sldMk cId="2683597577" sldId="314"/>
            <ac:spMk id="8" creationId="{D74EAEE8-EBE9-030E-757B-D15185DC8D81}"/>
          </ac:spMkLst>
        </pc:spChg>
        <pc:spChg chg="add del mod">
          <ac:chgData name="M Zarif Wafiy (ED-DEL/DIGITAL)" userId="2504ba28-896b-48cf-b393-7b1099b7b531" providerId="ADAL" clId="{744485F2-56BD-4C69-A540-783FF149B1F4}" dt="2023-10-10T08:03:04.447" v="7910"/>
          <ac:spMkLst>
            <pc:docMk/>
            <pc:sldMk cId="2683597577" sldId="314"/>
            <ac:spMk id="12" creationId="{27F2B68D-965F-968D-48E9-233AF9AFD4E8}"/>
          </ac:spMkLst>
        </pc:spChg>
        <pc:spChg chg="mod">
          <ac:chgData name="M Zarif Wafiy (ED-DEL/DIGITAL)" userId="2504ba28-896b-48cf-b393-7b1099b7b531" providerId="ADAL" clId="{744485F2-56BD-4C69-A540-783FF149B1F4}" dt="2023-10-23T08:43:47.625" v="10627"/>
          <ac:spMkLst>
            <pc:docMk/>
            <pc:sldMk cId="2683597577" sldId="314"/>
            <ac:spMk id="12" creationId="{E9D6BFA1-6B6E-F195-6E2E-2E8CF123D03E}"/>
          </ac:spMkLst>
        </pc:spChg>
        <pc:spChg chg="add del mod">
          <ac:chgData name="M Zarif Wafiy (ED-DEL/DIGITAL)" userId="2504ba28-896b-48cf-b393-7b1099b7b531" providerId="ADAL" clId="{744485F2-56BD-4C69-A540-783FF149B1F4}" dt="2023-10-11T01:58:43.297" v="8428" actId="478"/>
          <ac:spMkLst>
            <pc:docMk/>
            <pc:sldMk cId="2683597577" sldId="314"/>
            <ac:spMk id="13" creationId="{584534C0-3293-35D4-01D2-0A50BCFBAA68}"/>
          </ac:spMkLst>
        </pc:spChg>
        <pc:spChg chg="mod">
          <ac:chgData name="M Zarif Wafiy (ED-DEL/DIGITAL)" userId="2504ba28-896b-48cf-b393-7b1099b7b531" providerId="ADAL" clId="{744485F2-56BD-4C69-A540-783FF149B1F4}" dt="2023-10-23T08:43:47.625" v="10627"/>
          <ac:spMkLst>
            <pc:docMk/>
            <pc:sldMk cId="2683597577" sldId="314"/>
            <ac:spMk id="13" creationId="{BCA59BE1-06D8-0BBB-EDB0-C7066303D4B1}"/>
          </ac:spMkLst>
        </pc:spChg>
        <pc:spChg chg="add mod">
          <ac:chgData name="M Zarif Wafiy (ED-DEL/DIGITAL)" userId="2504ba28-896b-48cf-b393-7b1099b7b531" providerId="ADAL" clId="{744485F2-56BD-4C69-A540-783FF149B1F4}" dt="2023-10-11T07:59:31.515" v="9448" actId="20577"/>
          <ac:spMkLst>
            <pc:docMk/>
            <pc:sldMk cId="2683597577" sldId="314"/>
            <ac:spMk id="15" creationId="{87861B66-2AFA-711E-518F-FDC603A9E012}"/>
          </ac:spMkLst>
        </pc:spChg>
        <pc:grpChg chg="add mod">
          <ac:chgData name="M Zarif Wafiy (ED-DEL/DIGITAL)" userId="2504ba28-896b-48cf-b393-7b1099b7b531" providerId="ADAL" clId="{744485F2-56BD-4C69-A540-783FF149B1F4}" dt="2023-10-23T08:43:47.625" v="10627"/>
          <ac:grpSpMkLst>
            <pc:docMk/>
            <pc:sldMk cId="2683597577" sldId="314"/>
            <ac:grpSpMk id="5" creationId="{8F2C2586-00EB-456D-11F7-31E4109D4622}"/>
          </ac:grpSpMkLst>
        </pc:grpChg>
      </pc:sldChg>
      <pc:sldChg chg="addSp modSp add del mod">
        <pc:chgData name="M Zarif Wafiy (ED-DEL/DIGITAL)" userId="2504ba28-896b-48cf-b393-7b1099b7b531" providerId="ADAL" clId="{744485F2-56BD-4C69-A540-783FF149B1F4}" dt="2023-10-11T02:01:03.523" v="8432" actId="47"/>
        <pc:sldMkLst>
          <pc:docMk/>
          <pc:sldMk cId="3592995699" sldId="315"/>
        </pc:sldMkLst>
        <pc:spChg chg="add mod">
          <ac:chgData name="M Zarif Wafiy (ED-DEL/DIGITAL)" userId="2504ba28-896b-48cf-b393-7b1099b7b531" providerId="ADAL" clId="{744485F2-56BD-4C69-A540-783FF149B1F4}" dt="2023-10-10T08:03:20.801" v="7914" actId="14100"/>
          <ac:spMkLst>
            <pc:docMk/>
            <pc:sldMk cId="3592995699" sldId="315"/>
            <ac:spMk id="4" creationId="{A6A0C40F-86CD-E492-8A5B-1EA65B9DB1EA}"/>
          </ac:spMkLst>
        </pc:spChg>
        <pc:spChg chg="mod">
          <ac:chgData name="M Zarif Wafiy (ED-DEL/DIGITAL)" userId="2504ba28-896b-48cf-b393-7b1099b7b531" providerId="ADAL" clId="{744485F2-56BD-4C69-A540-783FF149B1F4}" dt="2023-10-10T06:22:05.700" v="6950" actId="20577"/>
          <ac:spMkLst>
            <pc:docMk/>
            <pc:sldMk cId="3592995699" sldId="315"/>
            <ac:spMk id="8" creationId="{D949A394-4641-4F8E-9270-DD12623AC83B}"/>
          </ac:spMkLst>
        </pc:spChg>
        <pc:spChg chg="mod">
          <ac:chgData name="M Zarif Wafiy (ED-DEL/DIGITAL)" userId="2504ba28-896b-48cf-b393-7b1099b7b531" providerId="ADAL" clId="{744485F2-56BD-4C69-A540-783FF149B1F4}" dt="2023-10-10T06:22:20.351" v="6971" actId="20577"/>
          <ac:spMkLst>
            <pc:docMk/>
            <pc:sldMk cId="3592995699" sldId="315"/>
            <ac:spMk id="9" creationId="{BEB73C2A-2947-A026-C4B5-6E2E96446965}"/>
          </ac:spMkLst>
        </pc:spChg>
        <pc:spChg chg="mod">
          <ac:chgData name="M Zarif Wafiy (ED-DEL/DIGITAL)" userId="2504ba28-896b-48cf-b393-7b1099b7b531" providerId="ADAL" clId="{744485F2-56BD-4C69-A540-783FF149B1F4}" dt="2023-10-10T06:34:56.909" v="6977" actId="20577"/>
          <ac:spMkLst>
            <pc:docMk/>
            <pc:sldMk cId="3592995699" sldId="315"/>
            <ac:spMk id="10" creationId="{5E219BD9-D9A1-1376-485E-C127DE7F7044}"/>
          </ac:spMkLst>
        </pc:spChg>
      </pc:sldChg>
      <pc:sldChg chg="add del setBg">
        <pc:chgData name="M Zarif Wafiy (ED-DEL/DIGITAL)" userId="2504ba28-896b-48cf-b393-7b1099b7b531" providerId="ADAL" clId="{744485F2-56BD-4C69-A540-783FF149B1F4}" dt="2023-10-11T01:51:04.812" v="8293" actId="47"/>
        <pc:sldMkLst>
          <pc:docMk/>
          <pc:sldMk cId="795993071" sldId="316"/>
        </pc:sldMkLst>
      </pc:sldChg>
      <pc:sldChg chg="modSp add mod">
        <pc:chgData name="M Zarif Wafiy (ED-DEL/DIGITAL)" userId="2504ba28-896b-48cf-b393-7b1099b7b531" providerId="ADAL" clId="{744485F2-56BD-4C69-A540-783FF149B1F4}" dt="2023-10-11T06:17:23.193" v="9116" actId="5793"/>
        <pc:sldMkLst>
          <pc:docMk/>
          <pc:sldMk cId="972473905" sldId="316"/>
        </pc:sldMkLst>
        <pc:spChg chg="mod">
          <ac:chgData name="M Zarif Wafiy (ED-DEL/DIGITAL)" userId="2504ba28-896b-48cf-b393-7b1099b7b531" providerId="ADAL" clId="{744485F2-56BD-4C69-A540-783FF149B1F4}" dt="2023-10-11T06:17:23.193" v="9116" actId="5793"/>
          <ac:spMkLst>
            <pc:docMk/>
            <pc:sldMk cId="972473905" sldId="316"/>
            <ac:spMk id="2" creationId="{FCEC63DA-4865-A21C-ED7B-B6AACE847608}"/>
          </ac:spMkLst>
        </pc:spChg>
        <pc:spChg chg="mod">
          <ac:chgData name="M Zarif Wafiy (ED-DEL/DIGITAL)" userId="2504ba28-896b-48cf-b393-7b1099b7b531" providerId="ADAL" clId="{744485F2-56BD-4C69-A540-783FF149B1F4}" dt="2023-10-11T01:51:26.341" v="8309" actId="20577"/>
          <ac:spMkLst>
            <pc:docMk/>
            <pc:sldMk cId="972473905" sldId="316"/>
            <ac:spMk id="6" creationId="{74736BAA-F8B2-9A7B-8B56-1906CDF39301}"/>
          </ac:spMkLst>
        </pc:spChg>
      </pc:sldChg>
      <pc:sldChg chg="add del setBg">
        <pc:chgData name="M Zarif Wafiy (ED-DEL/DIGITAL)" userId="2504ba28-896b-48cf-b393-7b1099b7b531" providerId="ADAL" clId="{744485F2-56BD-4C69-A540-783FF149B1F4}" dt="2023-10-11T01:51:09.518" v="8295" actId="47"/>
        <pc:sldMkLst>
          <pc:docMk/>
          <pc:sldMk cId="2493915433" sldId="316"/>
        </pc:sldMkLst>
      </pc:sldChg>
      <pc:sldChg chg="addSp delSp modSp new del mod modClrScheme chgLayout">
        <pc:chgData name="M Zarif Wafiy (ED-DEL/DIGITAL)" userId="2504ba28-896b-48cf-b393-7b1099b7b531" providerId="ADAL" clId="{744485F2-56BD-4C69-A540-783FF149B1F4}" dt="2023-10-11T01:25:25.779" v="8021" actId="47"/>
        <pc:sldMkLst>
          <pc:docMk/>
          <pc:sldMk cId="3253144122" sldId="316"/>
        </pc:sldMkLst>
        <pc:spChg chg="del">
          <ac:chgData name="M Zarif Wafiy (ED-DEL/DIGITAL)" userId="2504ba28-896b-48cf-b393-7b1099b7b531" providerId="ADAL" clId="{744485F2-56BD-4C69-A540-783FF149B1F4}" dt="2023-10-10T09:44:58.519" v="7981" actId="478"/>
          <ac:spMkLst>
            <pc:docMk/>
            <pc:sldMk cId="3253144122" sldId="316"/>
            <ac:spMk id="2" creationId="{AF0437C0-AD93-3E2B-7BB3-33AC9F518642}"/>
          </ac:spMkLst>
        </pc:spChg>
        <pc:spChg chg="del">
          <ac:chgData name="M Zarif Wafiy (ED-DEL/DIGITAL)" userId="2504ba28-896b-48cf-b393-7b1099b7b531" providerId="ADAL" clId="{744485F2-56BD-4C69-A540-783FF149B1F4}" dt="2023-10-10T09:45:00.263" v="7982" actId="478"/>
          <ac:spMkLst>
            <pc:docMk/>
            <pc:sldMk cId="3253144122" sldId="316"/>
            <ac:spMk id="3" creationId="{7D66C39A-7372-9233-F849-E01D9F3234B9}"/>
          </ac:spMkLst>
        </pc:spChg>
        <pc:picChg chg="add mod">
          <ac:chgData name="M Zarif Wafiy (ED-DEL/DIGITAL)" userId="2504ba28-896b-48cf-b393-7b1099b7b531" providerId="ADAL" clId="{744485F2-56BD-4C69-A540-783FF149B1F4}" dt="2023-10-10T09:45:35.944" v="7985" actId="26606"/>
          <ac:picMkLst>
            <pc:docMk/>
            <pc:sldMk cId="3253144122" sldId="316"/>
            <ac:picMk id="5" creationId="{97EB64A6-8BF7-DD12-9ACF-FFECC422FB62}"/>
          </ac:picMkLst>
        </pc:picChg>
      </pc:sldChg>
      <pc:sldChg chg="delSp modSp add del mod ord">
        <pc:chgData name="M Zarif Wafiy (ED-DEL/DIGITAL)" userId="2504ba28-896b-48cf-b393-7b1099b7b531" providerId="ADAL" clId="{744485F2-56BD-4C69-A540-783FF149B1F4}" dt="2023-10-11T02:12:51.949" v="8686" actId="47"/>
        <pc:sldMkLst>
          <pc:docMk/>
          <pc:sldMk cId="1573970832" sldId="317"/>
        </pc:sldMkLst>
        <pc:spChg chg="mod">
          <ac:chgData name="M Zarif Wafiy (ED-DEL/DIGITAL)" userId="2504ba28-896b-48cf-b393-7b1099b7b531" providerId="ADAL" clId="{744485F2-56BD-4C69-A540-783FF149B1F4}" dt="2023-10-11T01:58:24.628" v="8426" actId="20577"/>
          <ac:spMkLst>
            <pc:docMk/>
            <pc:sldMk cId="1573970832" sldId="317"/>
            <ac:spMk id="2" creationId="{0B1277A8-1F03-C0FE-3AAF-278D9E4FA8D9}"/>
          </ac:spMkLst>
        </pc:spChg>
        <pc:picChg chg="del">
          <ac:chgData name="M Zarif Wafiy (ED-DEL/DIGITAL)" userId="2504ba28-896b-48cf-b393-7b1099b7b531" providerId="ADAL" clId="{744485F2-56BD-4C69-A540-783FF149B1F4}" dt="2023-10-11T01:58:29.054" v="8427" actId="478"/>
          <ac:picMkLst>
            <pc:docMk/>
            <pc:sldMk cId="1573970832" sldId="317"/>
            <ac:picMk id="6" creationId="{03E8FC12-C595-C70B-DD88-59DAF7BF4FF2}"/>
          </ac:picMkLst>
        </pc:picChg>
      </pc:sldChg>
      <pc:sldChg chg="addSp delSp modSp add mod">
        <pc:chgData name="M Zarif Wafiy (ED-DEL/DIGITAL)" userId="2504ba28-896b-48cf-b393-7b1099b7b531" providerId="ADAL" clId="{744485F2-56BD-4C69-A540-783FF149B1F4}" dt="2023-10-23T10:07:49.236" v="11123" actId="478"/>
        <pc:sldMkLst>
          <pc:docMk/>
          <pc:sldMk cId="4203576136" sldId="317"/>
        </pc:sldMkLst>
        <pc:spChg chg="del mod">
          <ac:chgData name="M Zarif Wafiy (ED-DEL/DIGITAL)" userId="2504ba28-896b-48cf-b393-7b1099b7b531" providerId="ADAL" clId="{744485F2-56BD-4C69-A540-783FF149B1F4}" dt="2023-10-23T09:36:01.720" v="10683" actId="478"/>
          <ac:spMkLst>
            <pc:docMk/>
            <pc:sldMk cId="4203576136" sldId="317"/>
            <ac:spMk id="2" creationId="{0B1277A8-1F03-C0FE-3AAF-278D9E4FA8D9}"/>
          </ac:spMkLst>
        </pc:spChg>
        <pc:spChg chg="del mod">
          <ac:chgData name="M Zarif Wafiy (ED-DEL/DIGITAL)" userId="2504ba28-896b-48cf-b393-7b1099b7b531" providerId="ADAL" clId="{744485F2-56BD-4C69-A540-783FF149B1F4}" dt="2023-10-23T09:24:59.937" v="10670" actId="478"/>
          <ac:spMkLst>
            <pc:docMk/>
            <pc:sldMk cId="4203576136" sldId="317"/>
            <ac:spMk id="4" creationId="{25121120-25B0-5AFC-830A-77D74E9718E8}"/>
          </ac:spMkLst>
        </pc:spChg>
        <pc:spChg chg="add del mod">
          <ac:chgData name="M Zarif Wafiy (ED-DEL/DIGITAL)" userId="2504ba28-896b-48cf-b393-7b1099b7b531" providerId="ADAL" clId="{744485F2-56BD-4C69-A540-783FF149B1F4}" dt="2023-10-23T09:36:01.720" v="10683" actId="478"/>
          <ac:spMkLst>
            <pc:docMk/>
            <pc:sldMk cId="4203576136" sldId="317"/>
            <ac:spMk id="7" creationId="{DBAF6BCB-9194-1845-C7B0-C1ACB2921B81}"/>
          </ac:spMkLst>
        </pc:spChg>
        <pc:spChg chg="add del mod">
          <ac:chgData name="M Zarif Wafiy (ED-DEL/DIGITAL)" userId="2504ba28-896b-48cf-b393-7b1099b7b531" providerId="ADAL" clId="{744485F2-56BD-4C69-A540-783FF149B1F4}" dt="2023-10-23T09:25:02.918" v="10672" actId="478"/>
          <ac:spMkLst>
            <pc:docMk/>
            <pc:sldMk cId="4203576136" sldId="317"/>
            <ac:spMk id="9" creationId="{2D902681-1383-4FAC-1DE3-FC19A2DE4034}"/>
          </ac:spMkLst>
        </pc:spChg>
        <pc:spChg chg="add mod">
          <ac:chgData name="M Zarif Wafiy (ED-DEL/DIGITAL)" userId="2504ba28-896b-48cf-b393-7b1099b7b531" providerId="ADAL" clId="{744485F2-56BD-4C69-A540-783FF149B1F4}" dt="2023-10-23T09:25:00.222" v="10671"/>
          <ac:spMkLst>
            <pc:docMk/>
            <pc:sldMk cId="4203576136" sldId="317"/>
            <ac:spMk id="10" creationId="{4FE879E3-27EC-AA71-06AA-1779F58D528E}"/>
          </ac:spMkLst>
        </pc:spChg>
        <pc:spChg chg="add del mod">
          <ac:chgData name="M Zarif Wafiy (ED-DEL/DIGITAL)" userId="2504ba28-896b-48cf-b393-7b1099b7b531" providerId="ADAL" clId="{744485F2-56BD-4C69-A540-783FF149B1F4}" dt="2023-10-23T10:07:46.600" v="11122" actId="478"/>
          <ac:spMkLst>
            <pc:docMk/>
            <pc:sldMk cId="4203576136" sldId="317"/>
            <ac:spMk id="11" creationId="{609E4AB1-C724-1DFB-B1D0-EACC047719E5}"/>
          </ac:spMkLst>
        </pc:spChg>
        <pc:spChg chg="add del mod">
          <ac:chgData name="M Zarif Wafiy (ED-DEL/DIGITAL)" userId="2504ba28-896b-48cf-b393-7b1099b7b531" providerId="ADAL" clId="{744485F2-56BD-4C69-A540-783FF149B1F4}" dt="2023-10-23T09:36:04.026" v="10684" actId="478"/>
          <ac:spMkLst>
            <pc:docMk/>
            <pc:sldMk cId="4203576136" sldId="317"/>
            <ac:spMk id="13" creationId="{5086F4AA-E969-0C39-4820-D4F5F910B290}"/>
          </ac:spMkLst>
        </pc:spChg>
        <pc:spChg chg="add mod">
          <ac:chgData name="M Zarif Wafiy (ED-DEL/DIGITAL)" userId="2504ba28-896b-48cf-b393-7b1099b7b531" providerId="ADAL" clId="{744485F2-56BD-4C69-A540-783FF149B1F4}" dt="2023-10-23T10:03:05.147" v="11114" actId="20577"/>
          <ac:spMkLst>
            <pc:docMk/>
            <pc:sldMk cId="4203576136" sldId="317"/>
            <ac:spMk id="14" creationId="{948554F6-3216-5E60-B5D6-FA78A2AF48A5}"/>
          </ac:spMkLst>
        </pc:spChg>
        <pc:spChg chg="add mod">
          <ac:chgData name="M Zarif Wafiy (ED-DEL/DIGITAL)" userId="2504ba28-896b-48cf-b393-7b1099b7b531" providerId="ADAL" clId="{744485F2-56BD-4C69-A540-783FF149B1F4}" dt="2023-10-23T10:01:41.328" v="11049" actId="2711"/>
          <ac:spMkLst>
            <pc:docMk/>
            <pc:sldMk cId="4203576136" sldId="317"/>
            <ac:spMk id="15" creationId="{EAF72228-B922-05E0-D87A-5AB468905D3D}"/>
          </ac:spMkLst>
        </pc:spChg>
        <pc:spChg chg="add mod">
          <ac:chgData name="M Zarif Wafiy (ED-DEL/DIGITAL)" userId="2504ba28-896b-48cf-b393-7b1099b7b531" providerId="ADAL" clId="{744485F2-56BD-4C69-A540-783FF149B1F4}" dt="2023-10-23T10:02:18.662" v="11055" actId="113"/>
          <ac:spMkLst>
            <pc:docMk/>
            <pc:sldMk cId="4203576136" sldId="317"/>
            <ac:spMk id="17" creationId="{A47C9873-61B5-DDA3-6F47-B02C7F5F3926}"/>
          </ac:spMkLst>
        </pc:spChg>
        <pc:spChg chg="add mod">
          <ac:chgData name="M Zarif Wafiy (ED-DEL/DIGITAL)" userId="2504ba28-896b-48cf-b393-7b1099b7b531" providerId="ADAL" clId="{744485F2-56BD-4C69-A540-783FF149B1F4}" dt="2023-10-23T10:07:44.229" v="11121"/>
          <ac:spMkLst>
            <pc:docMk/>
            <pc:sldMk cId="4203576136" sldId="317"/>
            <ac:spMk id="18" creationId="{B076303D-DF60-F990-DFEB-CA382C540F9D}"/>
          </ac:spMkLst>
        </pc:spChg>
        <pc:spChg chg="add del mod">
          <ac:chgData name="M Zarif Wafiy (ED-DEL/DIGITAL)" userId="2504ba28-896b-48cf-b393-7b1099b7b531" providerId="ADAL" clId="{744485F2-56BD-4C69-A540-783FF149B1F4}" dt="2023-10-23T10:07:49.236" v="11123" actId="478"/>
          <ac:spMkLst>
            <pc:docMk/>
            <pc:sldMk cId="4203576136" sldId="317"/>
            <ac:spMk id="20" creationId="{893DE393-153A-8B95-4005-DFFECB1675F1}"/>
          </ac:spMkLst>
        </pc:spChg>
        <pc:picChg chg="del">
          <ac:chgData name="M Zarif Wafiy (ED-DEL/DIGITAL)" userId="2504ba28-896b-48cf-b393-7b1099b7b531" providerId="ADAL" clId="{744485F2-56BD-4C69-A540-783FF149B1F4}" dt="2023-10-11T06:04:11.091" v="8949" actId="478"/>
          <ac:picMkLst>
            <pc:docMk/>
            <pc:sldMk cId="4203576136" sldId="317"/>
            <ac:picMk id="6" creationId="{03E8FC12-C595-C70B-DD88-59DAF7BF4FF2}"/>
          </ac:picMkLst>
        </pc:picChg>
        <pc:picChg chg="add del mod">
          <ac:chgData name="M Zarif Wafiy (ED-DEL/DIGITAL)" userId="2504ba28-896b-48cf-b393-7b1099b7b531" providerId="ADAL" clId="{744485F2-56BD-4C69-A540-783FF149B1F4}" dt="2023-10-23T09:36:01.720" v="10683" actId="478"/>
          <ac:picMkLst>
            <pc:docMk/>
            <pc:sldMk cId="4203576136" sldId="317"/>
            <ac:picMk id="8" creationId="{C7062106-A91F-D11D-FF01-B0EEA59CF762}"/>
          </ac:picMkLst>
        </pc:picChg>
        <pc:picChg chg="add mod">
          <ac:chgData name="M Zarif Wafiy (ED-DEL/DIGITAL)" userId="2504ba28-896b-48cf-b393-7b1099b7b531" providerId="ADAL" clId="{744485F2-56BD-4C69-A540-783FF149B1F4}" dt="2023-10-23T10:01:24.862" v="11046" actId="1076"/>
          <ac:picMkLst>
            <pc:docMk/>
            <pc:sldMk cId="4203576136" sldId="317"/>
            <ac:picMk id="1026" creationId="{64E17AF7-4042-5A7D-2C16-E5836874FF25}"/>
          </ac:picMkLst>
        </pc:picChg>
        <pc:picChg chg="add del mod">
          <ac:chgData name="M Zarif Wafiy (ED-DEL/DIGITAL)" userId="2504ba28-896b-48cf-b393-7b1099b7b531" providerId="ADAL" clId="{744485F2-56BD-4C69-A540-783FF149B1F4}" dt="2023-10-11T06:16:49.937" v="9108" actId="478"/>
          <ac:picMkLst>
            <pc:docMk/>
            <pc:sldMk cId="4203576136" sldId="317"/>
            <ac:picMk id="1026" creationId="{EAAC1E2D-0D3D-F627-CC75-586C16FBEADC}"/>
          </ac:picMkLst>
        </pc:picChg>
      </pc:sldChg>
      <pc:sldChg chg="addSp delSp modSp new mod ord modClrScheme chgLayout">
        <pc:chgData name="M Zarif Wafiy (ED-DEL/DIGITAL)" userId="2504ba28-896b-48cf-b393-7b1099b7b531" providerId="ADAL" clId="{744485F2-56BD-4C69-A540-783FF149B1F4}" dt="2023-10-23T10:11:03.910" v="11171" actId="14100"/>
        <pc:sldMkLst>
          <pc:docMk/>
          <pc:sldMk cId="3998923619" sldId="318"/>
        </pc:sldMkLst>
        <pc:spChg chg="del mod">
          <ac:chgData name="M Zarif Wafiy (ED-DEL/DIGITAL)" userId="2504ba28-896b-48cf-b393-7b1099b7b531" providerId="ADAL" clId="{744485F2-56BD-4C69-A540-783FF149B1F4}" dt="2023-10-18T06:13:44.587" v="9840" actId="478"/>
          <ac:spMkLst>
            <pc:docMk/>
            <pc:sldMk cId="3998923619" sldId="318"/>
            <ac:spMk id="2" creationId="{1FC02F73-9DB8-DAEF-B407-237EBE9E6F4F}"/>
          </ac:spMkLst>
        </pc:spChg>
        <pc:spChg chg="add mod">
          <ac:chgData name="M Zarif Wafiy (ED-DEL/DIGITAL)" userId="2504ba28-896b-48cf-b393-7b1099b7b531" providerId="ADAL" clId="{744485F2-56BD-4C69-A540-783FF149B1F4}" dt="2023-10-23T10:10:33.765" v="11162" actId="14100"/>
          <ac:spMkLst>
            <pc:docMk/>
            <pc:sldMk cId="3998923619" sldId="318"/>
            <ac:spMk id="2" creationId="{D8607DB0-26B3-E03E-852C-38FD7210B3DA}"/>
          </ac:spMkLst>
        </pc:spChg>
        <pc:spChg chg="mod">
          <ac:chgData name="M Zarif Wafiy (ED-DEL/DIGITAL)" userId="2504ba28-896b-48cf-b393-7b1099b7b531" providerId="ADAL" clId="{744485F2-56BD-4C69-A540-783FF149B1F4}" dt="2023-10-23T10:10:53.141" v="11168" actId="1076"/>
          <ac:spMkLst>
            <pc:docMk/>
            <pc:sldMk cId="3998923619" sldId="318"/>
            <ac:spMk id="3" creationId="{48FFD801-DFA3-0FD9-9F60-89A760F88847}"/>
          </ac:spMkLst>
        </pc:spChg>
        <pc:spChg chg="add mod">
          <ac:chgData name="M Zarif Wafiy (ED-DEL/DIGITAL)" userId="2504ba28-896b-48cf-b393-7b1099b7b531" providerId="ADAL" clId="{744485F2-56BD-4C69-A540-783FF149B1F4}" dt="2023-10-23T10:10:37.109" v="11163" actId="14100"/>
          <ac:spMkLst>
            <pc:docMk/>
            <pc:sldMk cId="3998923619" sldId="318"/>
            <ac:spMk id="4" creationId="{FB09ABDD-7011-9B1C-0CA6-DCB64481B54D}"/>
          </ac:spMkLst>
        </pc:spChg>
        <pc:spChg chg="add mod">
          <ac:chgData name="M Zarif Wafiy (ED-DEL/DIGITAL)" userId="2504ba28-896b-48cf-b393-7b1099b7b531" providerId="ADAL" clId="{744485F2-56BD-4C69-A540-783FF149B1F4}" dt="2023-10-23T10:11:03.910" v="11171" actId="14100"/>
          <ac:spMkLst>
            <pc:docMk/>
            <pc:sldMk cId="3998923619" sldId="318"/>
            <ac:spMk id="5" creationId="{1EF190B5-BF98-8577-D02D-15E969B1466D}"/>
          </ac:spMkLst>
        </pc:spChg>
        <pc:spChg chg="add del mod">
          <ac:chgData name="M Zarif Wafiy (ED-DEL/DIGITAL)" userId="2504ba28-896b-48cf-b393-7b1099b7b531" providerId="ADAL" clId="{744485F2-56BD-4C69-A540-783FF149B1F4}" dt="2023-10-18T06:13:48.160" v="9842" actId="26606"/>
          <ac:spMkLst>
            <pc:docMk/>
            <pc:sldMk cId="3998923619" sldId="318"/>
            <ac:spMk id="5" creationId="{47257D09-C6EA-A352-CA81-60A9EFF1D214}"/>
          </ac:spMkLst>
        </pc:spChg>
        <pc:spChg chg="add del mod">
          <ac:chgData name="M Zarif Wafiy (ED-DEL/DIGITAL)" userId="2504ba28-896b-48cf-b393-7b1099b7b531" providerId="ADAL" clId="{744485F2-56BD-4C69-A540-783FF149B1F4}" dt="2023-10-23T10:10:53.141" v="11168" actId="1076"/>
          <ac:spMkLst>
            <pc:docMk/>
            <pc:sldMk cId="3998923619" sldId="318"/>
            <ac:spMk id="10" creationId="{517905AE-8053-DF20-FB27-D3A1C09270C1}"/>
          </ac:spMkLst>
        </pc:spChg>
        <pc:spChg chg="add mod">
          <ac:chgData name="M Zarif Wafiy (ED-DEL/DIGITAL)" userId="2504ba28-896b-48cf-b393-7b1099b7b531" providerId="ADAL" clId="{744485F2-56BD-4C69-A540-783FF149B1F4}" dt="2023-10-18T08:03:29.348" v="10237" actId="1076"/>
          <ac:spMkLst>
            <pc:docMk/>
            <pc:sldMk cId="3998923619" sldId="318"/>
            <ac:spMk id="11" creationId="{EF1DCBD4-1276-20A2-6305-ECDF15367AEB}"/>
          </ac:spMkLst>
        </pc:spChg>
        <pc:spChg chg="add mod">
          <ac:chgData name="M Zarif Wafiy (ED-DEL/DIGITAL)" userId="2504ba28-896b-48cf-b393-7b1099b7b531" providerId="ADAL" clId="{744485F2-56BD-4C69-A540-783FF149B1F4}" dt="2023-10-18T08:03:29.348" v="10237" actId="1076"/>
          <ac:spMkLst>
            <pc:docMk/>
            <pc:sldMk cId="3998923619" sldId="318"/>
            <ac:spMk id="12" creationId="{C66B4D4E-5D69-43CB-821E-CA2985F04E2F}"/>
          </ac:spMkLst>
        </pc:spChg>
        <pc:picChg chg="add del mod">
          <ac:chgData name="M Zarif Wafiy (ED-DEL/DIGITAL)" userId="2504ba28-896b-48cf-b393-7b1099b7b531" providerId="ADAL" clId="{744485F2-56BD-4C69-A540-783FF149B1F4}" dt="2023-10-18T06:15:05.826" v="9847" actId="478"/>
          <ac:picMkLst>
            <pc:docMk/>
            <pc:sldMk cId="3998923619" sldId="318"/>
            <ac:picMk id="7" creationId="{3892EADD-BE1E-847D-E3B3-F4A4BDB5845C}"/>
          </ac:picMkLst>
        </pc:picChg>
        <pc:picChg chg="add mod">
          <ac:chgData name="M Zarif Wafiy (ED-DEL/DIGITAL)" userId="2504ba28-896b-48cf-b393-7b1099b7b531" providerId="ADAL" clId="{744485F2-56BD-4C69-A540-783FF149B1F4}" dt="2023-10-18T08:03:29.348" v="10237" actId="1076"/>
          <ac:picMkLst>
            <pc:docMk/>
            <pc:sldMk cId="3998923619" sldId="318"/>
            <ac:picMk id="9" creationId="{4D353C5A-C6D5-BC3D-43B6-9A597B6CFF65}"/>
          </ac:picMkLst>
        </pc:picChg>
        <pc:cxnChg chg="add mod">
          <ac:chgData name="M Zarif Wafiy (ED-DEL/DIGITAL)" userId="2504ba28-896b-48cf-b393-7b1099b7b531" providerId="ADAL" clId="{744485F2-56BD-4C69-A540-783FF149B1F4}" dt="2023-10-18T08:03:29.348" v="10237" actId="1076"/>
          <ac:cxnSpMkLst>
            <pc:docMk/>
            <pc:sldMk cId="3998923619" sldId="318"/>
            <ac:cxnSpMk id="14" creationId="{F879ECBD-8A9F-2855-3FC5-33A57A7C0095}"/>
          </ac:cxnSpMkLst>
        </pc:cxnChg>
        <pc:cxnChg chg="add mod">
          <ac:chgData name="M Zarif Wafiy (ED-DEL/DIGITAL)" userId="2504ba28-896b-48cf-b393-7b1099b7b531" providerId="ADAL" clId="{744485F2-56BD-4C69-A540-783FF149B1F4}" dt="2023-10-18T08:03:29.348" v="10237" actId="1076"/>
          <ac:cxnSpMkLst>
            <pc:docMk/>
            <pc:sldMk cId="3998923619" sldId="318"/>
            <ac:cxnSpMk id="16" creationId="{701CB011-C656-928D-459C-BC7E812AF961}"/>
          </ac:cxnSpMkLst>
        </pc:cxnChg>
      </pc:sldChg>
      <pc:sldChg chg="addSp delSp modSp new mod modClrScheme chgLayout">
        <pc:chgData name="M Zarif Wafiy (ED-DEL/DIGITAL)" userId="2504ba28-896b-48cf-b393-7b1099b7b531" providerId="ADAL" clId="{744485F2-56BD-4C69-A540-783FF149B1F4}" dt="2023-10-23T10:12:24.301" v="11188" actId="1076"/>
        <pc:sldMkLst>
          <pc:docMk/>
          <pc:sldMk cId="2068124586" sldId="319"/>
        </pc:sldMkLst>
        <pc:spChg chg="del">
          <ac:chgData name="M Zarif Wafiy (ED-DEL/DIGITAL)" userId="2504ba28-896b-48cf-b393-7b1099b7b531" providerId="ADAL" clId="{744485F2-56BD-4C69-A540-783FF149B1F4}" dt="2023-10-18T05:56:19.814" v="9810" actId="478"/>
          <ac:spMkLst>
            <pc:docMk/>
            <pc:sldMk cId="2068124586" sldId="319"/>
            <ac:spMk id="2" creationId="{AEB6584D-04E5-3FE2-83D9-84C1129ECF93}"/>
          </ac:spMkLst>
        </pc:spChg>
        <pc:spChg chg="add del mod ord">
          <ac:chgData name="M Zarif Wafiy (ED-DEL/DIGITAL)" userId="2504ba28-896b-48cf-b393-7b1099b7b531" providerId="ADAL" clId="{744485F2-56BD-4C69-A540-783FF149B1F4}" dt="2023-10-23T10:08:58.685" v="11138" actId="478"/>
          <ac:spMkLst>
            <pc:docMk/>
            <pc:sldMk cId="2068124586" sldId="319"/>
            <ac:spMk id="2" creationId="{F1BF080B-A7C0-CE94-F89F-57754BA649E6}"/>
          </ac:spMkLst>
        </pc:spChg>
        <pc:spChg chg="del">
          <ac:chgData name="M Zarif Wafiy (ED-DEL/DIGITAL)" userId="2504ba28-896b-48cf-b393-7b1099b7b531" providerId="ADAL" clId="{744485F2-56BD-4C69-A540-783FF149B1F4}" dt="2023-10-18T05:56:21.209" v="9811" actId="478"/>
          <ac:spMkLst>
            <pc:docMk/>
            <pc:sldMk cId="2068124586" sldId="319"/>
            <ac:spMk id="3" creationId="{6342911B-5C15-A404-7112-E71D1CCF24D9}"/>
          </ac:spMkLst>
        </pc:spChg>
        <pc:spChg chg="add del">
          <ac:chgData name="M Zarif Wafiy (ED-DEL/DIGITAL)" userId="2504ba28-896b-48cf-b393-7b1099b7b531" providerId="ADAL" clId="{744485F2-56BD-4C69-A540-783FF149B1F4}" dt="2023-10-23T10:09:35.928" v="11150" actId="478"/>
          <ac:spMkLst>
            <pc:docMk/>
            <pc:sldMk cId="2068124586" sldId="319"/>
            <ac:spMk id="3" creationId="{B961A9EF-FA2E-4229-30AD-80DEF2B932BE}"/>
          </ac:spMkLst>
        </pc:spChg>
        <pc:spChg chg="del">
          <ac:chgData name="M Zarif Wafiy (ED-DEL/DIGITAL)" userId="2504ba28-896b-48cf-b393-7b1099b7b531" providerId="ADAL" clId="{744485F2-56BD-4C69-A540-783FF149B1F4}" dt="2023-10-18T05:56:22.421" v="9812" actId="478"/>
          <ac:spMkLst>
            <pc:docMk/>
            <pc:sldMk cId="2068124586" sldId="319"/>
            <ac:spMk id="4" creationId="{85383950-6A9B-E216-F96C-802D9631B120}"/>
          </ac:spMkLst>
        </pc:spChg>
        <pc:spChg chg="add del">
          <ac:chgData name="M Zarif Wafiy (ED-DEL/DIGITAL)" userId="2504ba28-896b-48cf-b393-7b1099b7b531" providerId="ADAL" clId="{744485F2-56BD-4C69-A540-783FF149B1F4}" dt="2023-10-23T10:09:16.326" v="11141" actId="478"/>
          <ac:spMkLst>
            <pc:docMk/>
            <pc:sldMk cId="2068124586" sldId="319"/>
            <ac:spMk id="4" creationId="{95B24DAF-6CCA-1032-1E9C-74A8F11B8BBA}"/>
          </ac:spMkLst>
        </pc:spChg>
        <pc:spChg chg="add del mod">
          <ac:chgData name="M Zarif Wafiy (ED-DEL/DIGITAL)" userId="2504ba28-896b-48cf-b393-7b1099b7b531" providerId="ADAL" clId="{744485F2-56BD-4C69-A540-783FF149B1F4}" dt="2023-10-23T10:09:35.928" v="11150" actId="478"/>
          <ac:spMkLst>
            <pc:docMk/>
            <pc:sldMk cId="2068124586" sldId="319"/>
            <ac:spMk id="5" creationId="{FD48CECB-92F7-DD76-0A76-2955F84B7CEA}"/>
          </ac:spMkLst>
        </pc:spChg>
        <pc:spChg chg="add mod">
          <ac:chgData name="M Zarif Wafiy (ED-DEL/DIGITAL)" userId="2504ba28-896b-48cf-b393-7b1099b7b531" providerId="ADAL" clId="{744485F2-56BD-4C69-A540-783FF149B1F4}" dt="2023-10-23T10:11:56.420" v="11179" actId="1076"/>
          <ac:spMkLst>
            <pc:docMk/>
            <pc:sldMk cId="2068124586" sldId="319"/>
            <ac:spMk id="7" creationId="{E1AB1AE8-E9DF-ED04-A7D4-E092F1194B97}"/>
          </ac:spMkLst>
        </pc:spChg>
        <pc:spChg chg="add del mod">
          <ac:chgData name="M Zarif Wafiy (ED-DEL/DIGITAL)" userId="2504ba28-896b-48cf-b393-7b1099b7b531" providerId="ADAL" clId="{744485F2-56BD-4C69-A540-783FF149B1F4}" dt="2023-10-23T10:09:35.928" v="11150" actId="478"/>
          <ac:spMkLst>
            <pc:docMk/>
            <pc:sldMk cId="2068124586" sldId="319"/>
            <ac:spMk id="8" creationId="{E4D0F488-F544-4AC2-DA86-FFBDA3ED16EE}"/>
          </ac:spMkLst>
        </pc:spChg>
        <pc:spChg chg="add mod">
          <ac:chgData name="M Zarif Wafiy (ED-DEL/DIGITAL)" userId="2504ba28-896b-48cf-b393-7b1099b7b531" providerId="ADAL" clId="{744485F2-56BD-4C69-A540-783FF149B1F4}" dt="2023-10-23T10:11:54.148" v="11178" actId="14100"/>
          <ac:spMkLst>
            <pc:docMk/>
            <pc:sldMk cId="2068124586" sldId="319"/>
            <ac:spMk id="9" creationId="{4A210189-C45A-0DC7-D4F8-009B55CA19E6}"/>
          </ac:spMkLst>
        </pc:spChg>
        <pc:spChg chg="add mod">
          <ac:chgData name="M Zarif Wafiy (ED-DEL/DIGITAL)" userId="2504ba28-896b-48cf-b393-7b1099b7b531" providerId="ADAL" clId="{744485F2-56BD-4C69-A540-783FF149B1F4}" dt="2023-10-23T10:12:07.213" v="11181" actId="14100"/>
          <ac:spMkLst>
            <pc:docMk/>
            <pc:sldMk cId="2068124586" sldId="319"/>
            <ac:spMk id="10" creationId="{DC34552F-97C2-B03B-9FE3-421EF6E7B5A2}"/>
          </ac:spMkLst>
        </pc:spChg>
        <pc:spChg chg="add mod">
          <ac:chgData name="M Zarif Wafiy (ED-DEL/DIGITAL)" userId="2504ba28-896b-48cf-b393-7b1099b7b531" providerId="ADAL" clId="{744485F2-56BD-4C69-A540-783FF149B1F4}" dt="2023-10-23T10:12:00.621" v="11180" actId="14100"/>
          <ac:spMkLst>
            <pc:docMk/>
            <pc:sldMk cId="2068124586" sldId="319"/>
            <ac:spMk id="11" creationId="{33DE3AB3-E7D2-1184-F833-1F435C205F74}"/>
          </ac:spMkLst>
        </pc:spChg>
        <pc:spChg chg="add del mod">
          <ac:chgData name="M Zarif Wafiy (ED-DEL/DIGITAL)" userId="2504ba28-896b-48cf-b393-7b1099b7b531" providerId="ADAL" clId="{744485F2-56BD-4C69-A540-783FF149B1F4}" dt="2023-10-23T10:12:12.264" v="11184" actId="478"/>
          <ac:spMkLst>
            <pc:docMk/>
            <pc:sldMk cId="2068124586" sldId="319"/>
            <ac:spMk id="12" creationId="{65BF5E6E-95F2-6E13-36AB-BF5EC8A4E3CB}"/>
          </ac:spMkLst>
        </pc:spChg>
        <pc:spChg chg="add mod">
          <ac:chgData name="M Zarif Wafiy (ED-DEL/DIGITAL)" userId="2504ba28-896b-48cf-b393-7b1099b7b531" providerId="ADAL" clId="{744485F2-56BD-4C69-A540-783FF149B1F4}" dt="2023-10-23T10:12:24.301" v="11188" actId="1076"/>
          <ac:spMkLst>
            <pc:docMk/>
            <pc:sldMk cId="2068124586" sldId="319"/>
            <ac:spMk id="13" creationId="{31C892AB-5A7A-DD65-DAB4-98327BE20F11}"/>
          </ac:spMkLst>
        </pc:spChg>
        <pc:picChg chg="add mod">
          <ac:chgData name="M Zarif Wafiy (ED-DEL/DIGITAL)" userId="2504ba28-896b-48cf-b393-7b1099b7b531" providerId="ADAL" clId="{744485F2-56BD-4C69-A540-783FF149B1F4}" dt="2023-10-23T10:09:49.477" v="11154" actId="1076"/>
          <ac:picMkLst>
            <pc:docMk/>
            <pc:sldMk cId="2068124586" sldId="319"/>
            <ac:picMk id="6" creationId="{30738E47-E12F-7EC0-1879-EFB16E80338C}"/>
          </ac:picMkLst>
        </pc:picChg>
      </pc:sldChg>
      <pc:sldChg chg="addSp delSp modSp new mod modClrScheme chgLayout">
        <pc:chgData name="M Zarif Wafiy (ED-DEL/DIGITAL)" userId="2504ba28-896b-48cf-b393-7b1099b7b531" providerId="ADAL" clId="{744485F2-56BD-4C69-A540-783FF149B1F4}" dt="2023-10-23T10:23:31.706" v="11296"/>
        <pc:sldMkLst>
          <pc:docMk/>
          <pc:sldMk cId="2690141382" sldId="320"/>
        </pc:sldMkLst>
        <pc:spChg chg="add mod">
          <ac:chgData name="M Zarif Wafiy (ED-DEL/DIGITAL)" userId="2504ba28-896b-48cf-b393-7b1099b7b531" providerId="ADAL" clId="{744485F2-56BD-4C69-A540-783FF149B1F4}" dt="2023-10-23T10:23:31.706" v="11296"/>
          <ac:spMkLst>
            <pc:docMk/>
            <pc:sldMk cId="2690141382" sldId="320"/>
            <ac:spMk id="2" creationId="{5043591D-2550-75E0-4B10-668A43104F4B}"/>
          </ac:spMkLst>
        </pc:spChg>
        <pc:spChg chg="del">
          <ac:chgData name="M Zarif Wafiy (ED-DEL/DIGITAL)" userId="2504ba28-896b-48cf-b393-7b1099b7b531" providerId="ADAL" clId="{744485F2-56BD-4C69-A540-783FF149B1F4}" dt="2023-10-23T08:16:46.258" v="10400" actId="478"/>
          <ac:spMkLst>
            <pc:docMk/>
            <pc:sldMk cId="2690141382" sldId="320"/>
            <ac:spMk id="2" creationId="{D2FAC53F-E6FF-1361-0D18-BBBE95F96D98}"/>
          </ac:spMkLst>
        </pc:spChg>
        <pc:spChg chg="del">
          <ac:chgData name="M Zarif Wafiy (ED-DEL/DIGITAL)" userId="2504ba28-896b-48cf-b393-7b1099b7b531" providerId="ADAL" clId="{744485F2-56BD-4C69-A540-783FF149B1F4}" dt="2023-10-23T08:16:45.126" v="10399" actId="478"/>
          <ac:spMkLst>
            <pc:docMk/>
            <pc:sldMk cId="2690141382" sldId="320"/>
            <ac:spMk id="3" creationId="{C56B27E7-A377-9985-35D1-ADE53CE3FD4C}"/>
          </ac:spMkLst>
        </pc:spChg>
        <pc:spChg chg="add mod ord">
          <ac:chgData name="M Zarif Wafiy (ED-DEL/DIGITAL)" userId="2504ba28-896b-48cf-b393-7b1099b7b531" providerId="ADAL" clId="{744485F2-56BD-4C69-A540-783FF149B1F4}" dt="2023-10-23T08:40:05.185" v="10581" actId="1076"/>
          <ac:spMkLst>
            <pc:docMk/>
            <pc:sldMk cId="2690141382" sldId="320"/>
            <ac:spMk id="8" creationId="{2AA0EEE1-EC2A-28EF-AE91-9C97F5EE7CCD}"/>
          </ac:spMkLst>
        </pc:spChg>
        <pc:spChg chg="add del mod">
          <ac:chgData name="M Zarif Wafiy (ED-DEL/DIGITAL)" userId="2504ba28-896b-48cf-b393-7b1099b7b531" providerId="ADAL" clId="{744485F2-56BD-4C69-A540-783FF149B1F4}" dt="2023-10-23T08:32:24.518" v="10413" actId="478"/>
          <ac:spMkLst>
            <pc:docMk/>
            <pc:sldMk cId="2690141382" sldId="320"/>
            <ac:spMk id="9" creationId="{C7EABB5B-AB99-6739-17A1-5F40A2329870}"/>
          </ac:spMkLst>
        </pc:spChg>
        <pc:spChg chg="add del mod">
          <ac:chgData name="M Zarif Wafiy (ED-DEL/DIGITAL)" userId="2504ba28-896b-48cf-b393-7b1099b7b531" providerId="ADAL" clId="{744485F2-56BD-4C69-A540-783FF149B1F4}" dt="2023-10-23T08:32:28.050" v="10415" actId="478"/>
          <ac:spMkLst>
            <pc:docMk/>
            <pc:sldMk cId="2690141382" sldId="320"/>
            <ac:spMk id="10" creationId="{145D3C7B-0310-F1CE-48D8-0EF2A1FDD835}"/>
          </ac:spMkLst>
        </pc:spChg>
        <pc:spChg chg="add mod ord">
          <ac:chgData name="M Zarif Wafiy (ED-DEL/DIGITAL)" userId="2504ba28-896b-48cf-b393-7b1099b7b531" providerId="ADAL" clId="{744485F2-56BD-4C69-A540-783FF149B1F4}" dt="2023-10-23T08:40:05.185" v="10581" actId="1076"/>
          <ac:spMkLst>
            <pc:docMk/>
            <pc:sldMk cId="2690141382" sldId="320"/>
            <ac:spMk id="11" creationId="{03155EE9-87F0-B9B4-5BFF-5B19801C1F30}"/>
          </ac:spMkLst>
        </pc:spChg>
        <pc:spChg chg="add mod">
          <ac:chgData name="M Zarif Wafiy (ED-DEL/DIGITAL)" userId="2504ba28-896b-48cf-b393-7b1099b7b531" providerId="ADAL" clId="{744485F2-56BD-4C69-A540-783FF149B1F4}" dt="2023-10-23T08:40:05.185" v="10581" actId="1076"/>
          <ac:spMkLst>
            <pc:docMk/>
            <pc:sldMk cId="2690141382" sldId="320"/>
            <ac:spMk id="12" creationId="{925A63E5-22B7-31B7-D8A9-8F40A9A4387A}"/>
          </ac:spMkLst>
        </pc:spChg>
        <pc:spChg chg="add del mod">
          <ac:chgData name="M Zarif Wafiy (ED-DEL/DIGITAL)" userId="2504ba28-896b-48cf-b393-7b1099b7b531" providerId="ADAL" clId="{744485F2-56BD-4C69-A540-783FF149B1F4}" dt="2023-10-23T08:37:04.243" v="10475"/>
          <ac:spMkLst>
            <pc:docMk/>
            <pc:sldMk cId="2690141382" sldId="320"/>
            <ac:spMk id="13" creationId="{B9FBB0D2-B738-54C2-7EFD-0451797222A7}"/>
          </ac:spMkLst>
        </pc:spChg>
        <pc:spChg chg="add mod">
          <ac:chgData name="M Zarif Wafiy (ED-DEL/DIGITAL)" userId="2504ba28-896b-48cf-b393-7b1099b7b531" providerId="ADAL" clId="{744485F2-56BD-4C69-A540-783FF149B1F4}" dt="2023-10-23T08:40:05.185" v="10581" actId="1076"/>
          <ac:spMkLst>
            <pc:docMk/>
            <pc:sldMk cId="2690141382" sldId="320"/>
            <ac:spMk id="14" creationId="{8B2ACFA1-6704-BC3A-5DD5-A779EFD7B69F}"/>
          </ac:spMkLst>
        </pc:spChg>
        <pc:spChg chg="add mod">
          <ac:chgData name="M Zarif Wafiy (ED-DEL/DIGITAL)" userId="2504ba28-896b-48cf-b393-7b1099b7b531" providerId="ADAL" clId="{744485F2-56BD-4C69-A540-783FF149B1F4}" dt="2023-10-23T08:40:18.713" v="10584" actId="14100"/>
          <ac:spMkLst>
            <pc:docMk/>
            <pc:sldMk cId="2690141382" sldId="320"/>
            <ac:spMk id="15" creationId="{BC64E0D4-ACF9-18A2-6C24-F401045BF7C6}"/>
          </ac:spMkLst>
        </pc:spChg>
        <pc:spChg chg="add del mod">
          <ac:chgData name="M Zarif Wafiy (ED-DEL/DIGITAL)" userId="2504ba28-896b-48cf-b393-7b1099b7b531" providerId="ADAL" clId="{744485F2-56BD-4C69-A540-783FF149B1F4}" dt="2023-10-23T08:40:33.748" v="10588"/>
          <ac:spMkLst>
            <pc:docMk/>
            <pc:sldMk cId="2690141382" sldId="320"/>
            <ac:spMk id="16" creationId="{CA14BA17-ED0A-43BB-12C0-1F5250118D28}"/>
          </ac:spMkLst>
        </pc:spChg>
        <pc:spChg chg="add del mod">
          <ac:chgData name="M Zarif Wafiy (ED-DEL/DIGITAL)" userId="2504ba28-896b-48cf-b393-7b1099b7b531" providerId="ADAL" clId="{744485F2-56BD-4C69-A540-783FF149B1F4}" dt="2023-10-23T08:40:48.150" v="10592" actId="478"/>
          <ac:spMkLst>
            <pc:docMk/>
            <pc:sldMk cId="2690141382" sldId="320"/>
            <ac:spMk id="17" creationId="{BD6EB2D4-7C06-17EC-B98C-B45F33D4C64F}"/>
          </ac:spMkLst>
        </pc:spChg>
        <pc:spChg chg="add del mod">
          <ac:chgData name="M Zarif Wafiy (ED-DEL/DIGITAL)" userId="2504ba28-896b-48cf-b393-7b1099b7b531" providerId="ADAL" clId="{744485F2-56BD-4C69-A540-783FF149B1F4}" dt="2023-10-23T08:40:51.791" v="10593" actId="478"/>
          <ac:spMkLst>
            <pc:docMk/>
            <pc:sldMk cId="2690141382" sldId="320"/>
            <ac:spMk id="19" creationId="{A615FAB1-4D23-8ACB-5B5E-555950D80B10}"/>
          </ac:spMkLst>
        </pc:spChg>
        <pc:picChg chg="add del mod">
          <ac:chgData name="M Zarif Wafiy (ED-DEL/DIGITAL)" userId="2504ba28-896b-48cf-b393-7b1099b7b531" providerId="ADAL" clId="{744485F2-56BD-4C69-A540-783FF149B1F4}" dt="2023-10-23T08:30:17.116" v="10403" actId="478"/>
          <ac:picMkLst>
            <pc:docMk/>
            <pc:sldMk cId="2690141382" sldId="320"/>
            <ac:picMk id="5" creationId="{8740D482-6E62-FA34-4FBF-0DAB4A7C14E9}"/>
          </ac:picMkLst>
        </pc:picChg>
        <pc:picChg chg="add mod ord">
          <ac:chgData name="M Zarif Wafiy (ED-DEL/DIGITAL)" userId="2504ba28-896b-48cf-b393-7b1099b7b531" providerId="ADAL" clId="{744485F2-56BD-4C69-A540-783FF149B1F4}" dt="2023-10-23T08:40:05.185" v="10581" actId="1076"/>
          <ac:picMkLst>
            <pc:docMk/>
            <pc:sldMk cId="2690141382" sldId="320"/>
            <ac:picMk id="7" creationId="{DFCEFCB7-DB10-9ADF-8650-C11B214D732C}"/>
          </ac:picMkLst>
        </pc:picChg>
      </pc:sldChg>
      <pc:sldChg chg="modSp add mod">
        <pc:chgData name="M Zarif Wafiy (ED-DEL/DIGITAL)" userId="2504ba28-896b-48cf-b393-7b1099b7b531" providerId="ADAL" clId="{744485F2-56BD-4C69-A540-783FF149B1F4}" dt="2023-12-15T01:41:36.359" v="11385" actId="20577"/>
        <pc:sldMkLst>
          <pc:docMk/>
          <pc:sldMk cId="1444194004" sldId="321"/>
        </pc:sldMkLst>
        <pc:spChg chg="mod">
          <ac:chgData name="M Zarif Wafiy (ED-DEL/DIGITAL)" userId="2504ba28-896b-48cf-b393-7b1099b7b531" providerId="ADAL" clId="{744485F2-56BD-4C69-A540-783FF149B1F4}" dt="2023-12-15T01:41:12.606" v="11341" actId="20577"/>
          <ac:spMkLst>
            <pc:docMk/>
            <pc:sldMk cId="1444194004" sldId="321"/>
            <ac:spMk id="2" creationId="{D801F2CB-26C5-354A-BDBA-DDBBC8A77839}"/>
          </ac:spMkLst>
        </pc:spChg>
        <pc:spChg chg="mod">
          <ac:chgData name="M Zarif Wafiy (ED-DEL/DIGITAL)" userId="2504ba28-896b-48cf-b393-7b1099b7b531" providerId="ADAL" clId="{744485F2-56BD-4C69-A540-783FF149B1F4}" dt="2023-12-15T01:41:36.359" v="11385" actId="20577"/>
          <ac:spMkLst>
            <pc:docMk/>
            <pc:sldMk cId="1444194004" sldId="321"/>
            <ac:spMk id="3" creationId="{5758101D-3F77-5643-91AE-460B6E41963E}"/>
          </ac:spMkLst>
        </pc:spChg>
      </pc:sldChg>
      <pc:sldChg chg="new">
        <pc:chgData name="M Zarif Wafiy (ED-DEL/DIGITAL)" userId="2504ba28-896b-48cf-b393-7b1099b7b531" providerId="ADAL" clId="{744485F2-56BD-4C69-A540-783FF149B1F4}" dt="2023-12-15T01:41:02.457" v="11323" actId="680"/>
        <pc:sldMkLst>
          <pc:docMk/>
          <pc:sldMk cId="2877042553" sldId="322"/>
        </pc:sldMkLst>
      </pc:sldChg>
      <pc:sldChg chg="new del">
        <pc:chgData name="M Zarif Wafiy (ED-DEL/DIGITAL)" userId="2504ba28-896b-48cf-b393-7b1099b7b531" providerId="ADAL" clId="{744485F2-56BD-4C69-A540-783FF149B1F4}" dt="2023-12-15T01:40:53.816" v="11322" actId="47"/>
        <pc:sldMkLst>
          <pc:docMk/>
          <pc:sldMk cId="3100955034" sldId="322"/>
        </pc:sldMkLst>
      </pc:sldChg>
      <pc:sldChg chg="addSp delSp modSp add mod">
        <pc:chgData name="M Zarif Wafiy (ED-DEL/DIGITAL)" userId="2504ba28-896b-48cf-b393-7b1099b7b531" providerId="ADAL" clId="{744485F2-56BD-4C69-A540-783FF149B1F4}" dt="2023-12-15T02:05:07.897" v="11922" actId="1076"/>
        <pc:sldMkLst>
          <pc:docMk/>
          <pc:sldMk cId="748077456" sldId="323"/>
        </pc:sldMkLst>
        <pc:spChg chg="mod">
          <ac:chgData name="M Zarif Wafiy (ED-DEL/DIGITAL)" userId="2504ba28-896b-48cf-b393-7b1099b7b531" providerId="ADAL" clId="{744485F2-56BD-4C69-A540-783FF149B1F4}" dt="2023-12-15T02:05:07.897" v="11922" actId="1076"/>
          <ac:spMkLst>
            <pc:docMk/>
            <pc:sldMk cId="748077456" sldId="323"/>
            <ac:spMk id="5" creationId="{CE47A7FA-8882-F96F-4D14-B1EF067A1BFF}"/>
          </ac:spMkLst>
        </pc:spChg>
        <pc:spChg chg="del">
          <ac:chgData name="M Zarif Wafiy (ED-DEL/DIGITAL)" userId="2504ba28-896b-48cf-b393-7b1099b7b531" providerId="ADAL" clId="{744485F2-56BD-4C69-A540-783FF149B1F4}" dt="2023-12-15T01:42:34.731" v="11430" actId="478"/>
          <ac:spMkLst>
            <pc:docMk/>
            <pc:sldMk cId="748077456" sldId="323"/>
            <ac:spMk id="6" creationId="{215400BB-8580-AC0B-1EC7-10E953E674AC}"/>
          </ac:spMkLst>
        </pc:spChg>
        <pc:spChg chg="mod">
          <ac:chgData name="M Zarif Wafiy (ED-DEL/DIGITAL)" userId="2504ba28-896b-48cf-b393-7b1099b7b531" providerId="ADAL" clId="{744485F2-56BD-4C69-A540-783FF149B1F4}" dt="2023-12-15T02:05:07.897" v="11922" actId="1076"/>
          <ac:spMkLst>
            <pc:docMk/>
            <pc:sldMk cId="748077456" sldId="323"/>
            <ac:spMk id="7" creationId="{0DEFFB1E-4D9C-4B64-533E-4327B4A83FA9}"/>
          </ac:spMkLst>
        </pc:spChg>
        <pc:spChg chg="add del mod">
          <ac:chgData name="M Zarif Wafiy (ED-DEL/DIGITAL)" userId="2504ba28-896b-48cf-b393-7b1099b7b531" providerId="ADAL" clId="{744485F2-56BD-4C69-A540-783FF149B1F4}" dt="2023-12-15T02:04:17.635" v="11913" actId="478"/>
          <ac:spMkLst>
            <pc:docMk/>
            <pc:sldMk cId="748077456" sldId="323"/>
            <ac:spMk id="11" creationId="{A1FA2C86-7E7D-0BAE-9C15-EC16F2AFAC7F}"/>
          </ac:spMkLst>
        </pc:spChg>
        <pc:spChg chg="mod">
          <ac:chgData name="M Zarif Wafiy (ED-DEL/DIGITAL)" userId="2504ba28-896b-48cf-b393-7b1099b7b531" providerId="ADAL" clId="{744485F2-56BD-4C69-A540-783FF149B1F4}" dt="2023-12-15T01:42:25.190" v="11428" actId="20577"/>
          <ac:spMkLst>
            <pc:docMk/>
            <pc:sldMk cId="748077456" sldId="323"/>
            <ac:spMk id="16" creationId="{48AE2F50-0A6A-FDFC-8621-A2D032068B4E}"/>
          </ac:spMkLst>
        </pc:spChg>
        <pc:spChg chg="del mod">
          <ac:chgData name="M Zarif Wafiy (ED-DEL/DIGITAL)" userId="2504ba28-896b-48cf-b393-7b1099b7b531" providerId="ADAL" clId="{744485F2-56BD-4C69-A540-783FF149B1F4}" dt="2023-12-15T01:42:40.063" v="11432" actId="478"/>
          <ac:spMkLst>
            <pc:docMk/>
            <pc:sldMk cId="748077456" sldId="323"/>
            <ac:spMk id="21" creationId="{4DBDA996-A32F-830B-32FF-8D2224F1D9C3}"/>
          </ac:spMkLst>
        </pc:spChg>
        <pc:picChg chg="del">
          <ac:chgData name="M Zarif Wafiy (ED-DEL/DIGITAL)" userId="2504ba28-896b-48cf-b393-7b1099b7b531" providerId="ADAL" clId="{744485F2-56BD-4C69-A540-783FF149B1F4}" dt="2023-12-15T01:42:32.674" v="11429" actId="478"/>
          <ac:picMkLst>
            <pc:docMk/>
            <pc:sldMk cId="748077456" sldId="323"/>
            <ac:picMk id="3" creationId="{0F558695-26A4-4D7A-F18A-59DA9BAA7320}"/>
          </ac:picMkLst>
        </pc:picChg>
        <pc:picChg chg="add mod">
          <ac:chgData name="M Zarif Wafiy (ED-DEL/DIGITAL)" userId="2504ba28-896b-48cf-b393-7b1099b7b531" providerId="ADAL" clId="{744485F2-56BD-4C69-A540-783FF149B1F4}" dt="2023-12-15T02:05:07.897" v="11922" actId="1076"/>
          <ac:picMkLst>
            <pc:docMk/>
            <pc:sldMk cId="748077456" sldId="323"/>
            <ac:picMk id="8" creationId="{9963453E-4106-991C-0480-7C82B14AD1E4}"/>
          </ac:picMkLst>
        </pc:picChg>
        <pc:picChg chg="add mod">
          <ac:chgData name="M Zarif Wafiy (ED-DEL/DIGITAL)" userId="2504ba28-896b-48cf-b393-7b1099b7b531" providerId="ADAL" clId="{744485F2-56BD-4C69-A540-783FF149B1F4}" dt="2023-12-15T02:05:07.897" v="11922" actId="1076"/>
          <ac:picMkLst>
            <pc:docMk/>
            <pc:sldMk cId="748077456" sldId="323"/>
            <ac:picMk id="10" creationId="{C69353A9-0790-4026-7C8E-1E30A27BBE9E}"/>
          </ac:picMkLst>
        </pc:picChg>
        <pc:cxnChg chg="add del">
          <ac:chgData name="M Zarif Wafiy (ED-DEL/DIGITAL)" userId="2504ba28-896b-48cf-b393-7b1099b7b531" providerId="ADAL" clId="{744485F2-56BD-4C69-A540-783FF149B1F4}" dt="2023-12-15T02:04:48.505" v="11920" actId="478"/>
          <ac:cxnSpMkLst>
            <pc:docMk/>
            <pc:sldMk cId="748077456" sldId="323"/>
            <ac:cxnSpMk id="13" creationId="{A1DA7761-36E7-3F1F-5DAC-A66F5D796DFE}"/>
          </ac:cxnSpMkLst>
        </pc:cxnChg>
        <pc:cxnChg chg="add del mod">
          <ac:chgData name="M Zarif Wafiy (ED-DEL/DIGITAL)" userId="2504ba28-896b-48cf-b393-7b1099b7b531" providerId="ADAL" clId="{744485F2-56BD-4C69-A540-783FF149B1F4}" dt="2023-12-15T02:04:49.998" v="11921" actId="478"/>
          <ac:cxnSpMkLst>
            <pc:docMk/>
            <pc:sldMk cId="748077456" sldId="323"/>
            <ac:cxnSpMk id="14" creationId="{33DC4F3A-6270-5D9D-EB48-26A2E95AD091}"/>
          </ac:cxnSpMkLst>
        </pc:cxnChg>
      </pc:sldChg>
      <pc:sldChg chg="addSp modSp add mod">
        <pc:chgData name="M Zarif Wafiy (ED-DEL/DIGITAL)" userId="2504ba28-896b-48cf-b393-7b1099b7b531" providerId="ADAL" clId="{744485F2-56BD-4C69-A540-783FF149B1F4}" dt="2023-12-15T02:33:52.097" v="12219" actId="1076"/>
        <pc:sldMkLst>
          <pc:docMk/>
          <pc:sldMk cId="3630445108" sldId="324"/>
        </pc:sldMkLst>
        <pc:spChg chg="mod">
          <ac:chgData name="M Zarif Wafiy (ED-DEL/DIGITAL)" userId="2504ba28-896b-48cf-b393-7b1099b7b531" providerId="ADAL" clId="{744485F2-56BD-4C69-A540-783FF149B1F4}" dt="2023-12-15T01:56:31.284" v="11856" actId="20577"/>
          <ac:spMkLst>
            <pc:docMk/>
            <pc:sldMk cId="3630445108" sldId="324"/>
            <ac:spMk id="5" creationId="{CE47A7FA-8882-F96F-4D14-B1EF067A1BFF}"/>
          </ac:spMkLst>
        </pc:spChg>
        <pc:spChg chg="add mod">
          <ac:chgData name="M Zarif Wafiy (ED-DEL/DIGITAL)" userId="2504ba28-896b-48cf-b393-7b1099b7b531" providerId="ADAL" clId="{744485F2-56BD-4C69-A540-783FF149B1F4}" dt="2023-12-15T02:22:29.791" v="12123" actId="1076"/>
          <ac:spMkLst>
            <pc:docMk/>
            <pc:sldMk cId="3630445108" sldId="324"/>
            <ac:spMk id="6" creationId="{867970AE-08A8-693C-D4FE-2A024D680A08}"/>
          </ac:spMkLst>
        </pc:spChg>
        <pc:spChg chg="mod">
          <ac:chgData name="M Zarif Wafiy (ED-DEL/DIGITAL)" userId="2504ba28-896b-48cf-b393-7b1099b7b531" providerId="ADAL" clId="{744485F2-56BD-4C69-A540-783FF149B1F4}" dt="2023-12-15T01:55:28.690" v="11804" actId="1076"/>
          <ac:spMkLst>
            <pc:docMk/>
            <pc:sldMk cId="3630445108" sldId="324"/>
            <ac:spMk id="7" creationId="{0DEFFB1E-4D9C-4B64-533E-4327B4A83FA9}"/>
          </ac:spMkLst>
        </pc:spChg>
        <pc:spChg chg="add mod">
          <ac:chgData name="M Zarif Wafiy (ED-DEL/DIGITAL)" userId="2504ba28-896b-48cf-b393-7b1099b7b531" providerId="ADAL" clId="{744485F2-56BD-4C69-A540-783FF149B1F4}" dt="2023-12-15T01:55:28.690" v="11804" actId="1076"/>
          <ac:spMkLst>
            <pc:docMk/>
            <pc:sldMk cId="3630445108" sldId="324"/>
            <ac:spMk id="8" creationId="{188C8BC3-1063-06AC-87AC-C36A6AED6FF2}"/>
          </ac:spMkLst>
        </pc:spChg>
        <pc:spChg chg="add mod">
          <ac:chgData name="M Zarif Wafiy (ED-DEL/DIGITAL)" userId="2504ba28-896b-48cf-b393-7b1099b7b531" providerId="ADAL" clId="{744485F2-56BD-4C69-A540-783FF149B1F4}" dt="2023-12-15T01:55:28.690" v="11804" actId="1076"/>
          <ac:spMkLst>
            <pc:docMk/>
            <pc:sldMk cId="3630445108" sldId="324"/>
            <ac:spMk id="9" creationId="{245F7AF1-9833-8840-A4BE-03E8A3EDFEDB}"/>
          </ac:spMkLst>
        </pc:spChg>
        <pc:spChg chg="add mod">
          <ac:chgData name="M Zarif Wafiy (ED-DEL/DIGITAL)" userId="2504ba28-896b-48cf-b393-7b1099b7b531" providerId="ADAL" clId="{744485F2-56BD-4C69-A540-783FF149B1F4}" dt="2023-12-15T01:56:17.167" v="11816" actId="1076"/>
          <ac:spMkLst>
            <pc:docMk/>
            <pc:sldMk cId="3630445108" sldId="324"/>
            <ac:spMk id="10" creationId="{61BFA861-CA81-FDCF-CB12-3DDA2AECB228}"/>
          </ac:spMkLst>
        </pc:spChg>
        <pc:spChg chg="add mod">
          <ac:chgData name="M Zarif Wafiy (ED-DEL/DIGITAL)" userId="2504ba28-896b-48cf-b393-7b1099b7b531" providerId="ADAL" clId="{744485F2-56BD-4C69-A540-783FF149B1F4}" dt="2023-12-15T01:56:17.167" v="11816" actId="1076"/>
          <ac:spMkLst>
            <pc:docMk/>
            <pc:sldMk cId="3630445108" sldId="324"/>
            <ac:spMk id="11" creationId="{88096BDD-6A59-992F-3133-BF22267708B9}"/>
          </ac:spMkLst>
        </pc:spChg>
        <pc:spChg chg="add mod">
          <ac:chgData name="M Zarif Wafiy (ED-DEL/DIGITAL)" userId="2504ba28-896b-48cf-b393-7b1099b7b531" providerId="ADAL" clId="{744485F2-56BD-4C69-A540-783FF149B1F4}" dt="2023-12-15T01:56:03.233" v="11814" actId="20577"/>
          <ac:spMkLst>
            <pc:docMk/>
            <pc:sldMk cId="3630445108" sldId="324"/>
            <ac:spMk id="14" creationId="{D3371CE0-FBA1-1BFA-1C25-EA12B1697B25}"/>
          </ac:spMkLst>
        </pc:spChg>
        <pc:spChg chg="add mod">
          <ac:chgData name="M Zarif Wafiy (ED-DEL/DIGITAL)" userId="2504ba28-896b-48cf-b393-7b1099b7b531" providerId="ADAL" clId="{744485F2-56BD-4C69-A540-783FF149B1F4}" dt="2023-12-15T01:56:03.075" v="11813" actId="20577"/>
          <ac:spMkLst>
            <pc:docMk/>
            <pc:sldMk cId="3630445108" sldId="324"/>
            <ac:spMk id="15" creationId="{628A00BB-7FFB-13D9-B2BF-4390154CF52D}"/>
          </ac:spMkLst>
        </pc:spChg>
        <pc:spChg chg="mod">
          <ac:chgData name="M Zarif Wafiy (ED-DEL/DIGITAL)" userId="2504ba28-896b-48cf-b393-7b1099b7b531" providerId="ADAL" clId="{744485F2-56BD-4C69-A540-783FF149B1F4}" dt="2023-12-15T02:26:11.560" v="12173" actId="20577"/>
          <ac:spMkLst>
            <pc:docMk/>
            <pc:sldMk cId="3630445108" sldId="324"/>
            <ac:spMk id="16" creationId="{48AE2F50-0A6A-FDFC-8621-A2D032068B4E}"/>
          </ac:spMkLst>
        </pc:spChg>
        <pc:spChg chg="add mod">
          <ac:chgData name="M Zarif Wafiy (ED-DEL/DIGITAL)" userId="2504ba28-896b-48cf-b393-7b1099b7b531" providerId="ADAL" clId="{744485F2-56BD-4C69-A540-783FF149B1F4}" dt="2023-12-15T01:56:10.972" v="11815" actId="1076"/>
          <ac:spMkLst>
            <pc:docMk/>
            <pc:sldMk cId="3630445108" sldId="324"/>
            <ac:spMk id="17" creationId="{A59D209D-88BD-8D8C-4559-0B24A3017474}"/>
          </ac:spMkLst>
        </pc:spChg>
        <pc:spChg chg="add mod">
          <ac:chgData name="M Zarif Wafiy (ED-DEL/DIGITAL)" userId="2504ba28-896b-48cf-b393-7b1099b7b531" providerId="ADAL" clId="{744485F2-56BD-4C69-A540-783FF149B1F4}" dt="2023-12-15T01:56:10.972" v="11815" actId="1076"/>
          <ac:spMkLst>
            <pc:docMk/>
            <pc:sldMk cId="3630445108" sldId="324"/>
            <ac:spMk id="18" creationId="{91AEEE5D-8C99-5D9D-7219-45383806A82F}"/>
          </ac:spMkLst>
        </pc:spChg>
        <pc:spChg chg="add mod">
          <ac:chgData name="M Zarif Wafiy (ED-DEL/DIGITAL)" userId="2504ba28-896b-48cf-b393-7b1099b7b531" providerId="ADAL" clId="{744485F2-56BD-4C69-A540-783FF149B1F4}" dt="2023-12-15T01:57:26.839" v="11897" actId="20577"/>
          <ac:spMkLst>
            <pc:docMk/>
            <pc:sldMk cId="3630445108" sldId="324"/>
            <ac:spMk id="19" creationId="{4808CEDC-37F7-83D2-4589-A00314E76F74}"/>
          </ac:spMkLst>
        </pc:spChg>
        <pc:spChg chg="add mod">
          <ac:chgData name="M Zarif Wafiy (ED-DEL/DIGITAL)" userId="2504ba28-896b-48cf-b393-7b1099b7b531" providerId="ADAL" clId="{744485F2-56BD-4C69-A540-783FF149B1F4}" dt="2023-12-15T02:26:55.573" v="12208" actId="1076"/>
          <ac:spMkLst>
            <pc:docMk/>
            <pc:sldMk cId="3630445108" sldId="324"/>
            <ac:spMk id="20" creationId="{2613257E-B25C-FF7A-78D5-89FBCCC7A7F7}"/>
          </ac:spMkLst>
        </pc:spChg>
        <pc:spChg chg="add mod">
          <ac:chgData name="M Zarif Wafiy (ED-DEL/DIGITAL)" userId="2504ba28-896b-48cf-b393-7b1099b7b531" providerId="ADAL" clId="{744485F2-56BD-4C69-A540-783FF149B1F4}" dt="2023-12-15T02:23:31.379" v="12171" actId="20577"/>
          <ac:spMkLst>
            <pc:docMk/>
            <pc:sldMk cId="3630445108" sldId="324"/>
            <ac:spMk id="23" creationId="{E152D076-124F-95DD-84E5-AB71EA05E8F9}"/>
          </ac:spMkLst>
        </pc:spChg>
        <pc:spChg chg="add mod">
          <ac:chgData name="M Zarif Wafiy (ED-DEL/DIGITAL)" userId="2504ba28-896b-48cf-b393-7b1099b7b531" providerId="ADAL" clId="{744485F2-56BD-4C69-A540-783FF149B1F4}" dt="2023-12-15T02:23:20.864" v="12170" actId="20577"/>
          <ac:spMkLst>
            <pc:docMk/>
            <pc:sldMk cId="3630445108" sldId="324"/>
            <ac:spMk id="24" creationId="{D62C0C2E-ECD0-309E-7CCC-539985F953F8}"/>
          </ac:spMkLst>
        </pc:spChg>
        <pc:spChg chg="add mod">
          <ac:chgData name="M Zarif Wafiy (ED-DEL/DIGITAL)" userId="2504ba28-896b-48cf-b393-7b1099b7b531" providerId="ADAL" clId="{744485F2-56BD-4C69-A540-783FF149B1F4}" dt="2023-12-15T02:33:52.097" v="12219" actId="1076"/>
          <ac:spMkLst>
            <pc:docMk/>
            <pc:sldMk cId="3630445108" sldId="324"/>
            <ac:spMk id="25" creationId="{F68E2BF6-05D2-FF31-B58F-6581F9ED3856}"/>
          </ac:spMkLst>
        </pc:spChg>
        <pc:spChg chg="add mod">
          <ac:chgData name="M Zarif Wafiy (ED-DEL/DIGITAL)" userId="2504ba28-896b-48cf-b393-7b1099b7b531" providerId="ADAL" clId="{744485F2-56BD-4C69-A540-783FF149B1F4}" dt="2023-12-15T02:26:59.377" v="12218" actId="20577"/>
          <ac:spMkLst>
            <pc:docMk/>
            <pc:sldMk cId="3630445108" sldId="324"/>
            <ac:spMk id="26" creationId="{BA456632-68F1-E09B-C432-47ACC57CC696}"/>
          </ac:spMkLst>
        </pc:spChg>
        <pc:picChg chg="add mod modCrop">
          <ac:chgData name="M Zarif Wafiy (ED-DEL/DIGITAL)" userId="2504ba28-896b-48cf-b393-7b1099b7b531" providerId="ADAL" clId="{744485F2-56BD-4C69-A540-783FF149B1F4}" dt="2023-12-15T01:55:28.690" v="11804" actId="1076"/>
          <ac:picMkLst>
            <pc:docMk/>
            <pc:sldMk cId="3630445108" sldId="324"/>
            <ac:picMk id="4" creationId="{70D36FC3-DF3A-938F-FCDB-1C6FAE77F925}"/>
          </ac:picMkLst>
        </pc:picChg>
        <pc:picChg chg="add mod modCrop">
          <ac:chgData name="M Zarif Wafiy (ED-DEL/DIGITAL)" userId="2504ba28-896b-48cf-b393-7b1099b7b531" providerId="ADAL" clId="{744485F2-56BD-4C69-A540-783FF149B1F4}" dt="2023-12-15T01:55:34.807" v="11806" actId="1076"/>
          <ac:picMkLst>
            <pc:docMk/>
            <pc:sldMk cId="3630445108" sldId="324"/>
            <ac:picMk id="13" creationId="{CE30EC01-57C7-7361-3F6E-C5E10FDD5899}"/>
          </ac:picMkLst>
        </pc:picChg>
        <pc:cxnChg chg="add">
          <ac:chgData name="M Zarif Wafiy (ED-DEL/DIGITAL)" userId="2504ba28-896b-48cf-b393-7b1099b7b531" providerId="ADAL" clId="{744485F2-56BD-4C69-A540-783FF149B1F4}" dt="2023-12-15T01:57:13.016" v="11861" actId="11529"/>
          <ac:cxnSpMkLst>
            <pc:docMk/>
            <pc:sldMk cId="3630445108" sldId="324"/>
            <ac:cxnSpMk id="22" creationId="{771C27DB-8301-2652-02DF-DCF6444B54CA}"/>
          </ac:cxnSpMkLst>
        </pc:cxnChg>
      </pc:sldChg>
      <pc:sldChg chg="addSp delSp modSp add mod ord">
        <pc:chgData name="M Zarif Wafiy (ED-DEL/DIGITAL)" userId="2504ba28-896b-48cf-b393-7b1099b7b531" providerId="ADAL" clId="{744485F2-56BD-4C69-A540-783FF149B1F4}" dt="2024-01-17T06:57:37.053" v="12233" actId="20577"/>
        <pc:sldMkLst>
          <pc:docMk/>
          <pc:sldMk cId="3867095365" sldId="325"/>
        </pc:sldMkLst>
        <pc:spChg chg="mod">
          <ac:chgData name="M Zarif Wafiy (ED-DEL/DIGITAL)" userId="2504ba28-896b-48cf-b393-7b1099b7b531" providerId="ADAL" clId="{744485F2-56BD-4C69-A540-783FF149B1F4}" dt="2024-01-17T06:57:37.053" v="12233" actId="20577"/>
          <ac:spMkLst>
            <pc:docMk/>
            <pc:sldMk cId="3867095365" sldId="325"/>
            <ac:spMk id="5" creationId="{CE47A7FA-8882-F96F-4D14-B1EF067A1BFF}"/>
          </ac:spMkLst>
        </pc:spChg>
        <pc:spChg chg="mod">
          <ac:chgData name="M Zarif Wafiy (ED-DEL/DIGITAL)" userId="2504ba28-896b-48cf-b393-7b1099b7b531" providerId="ADAL" clId="{744485F2-56BD-4C69-A540-783FF149B1F4}" dt="2023-12-15T02:08:11.930" v="12016" actId="1076"/>
          <ac:spMkLst>
            <pc:docMk/>
            <pc:sldMk cId="3867095365" sldId="325"/>
            <ac:spMk id="7" creationId="{0DEFFB1E-4D9C-4B64-533E-4327B4A83FA9}"/>
          </ac:spMkLst>
        </pc:spChg>
        <pc:spChg chg="add mod">
          <ac:chgData name="M Zarif Wafiy (ED-DEL/DIGITAL)" userId="2504ba28-896b-48cf-b393-7b1099b7b531" providerId="ADAL" clId="{744485F2-56BD-4C69-A540-783FF149B1F4}" dt="2023-12-15T02:08:53.229" v="12023" actId="1076"/>
          <ac:spMkLst>
            <pc:docMk/>
            <pc:sldMk cId="3867095365" sldId="325"/>
            <ac:spMk id="13" creationId="{207821A8-043C-EB0F-55B4-ED358430C485}"/>
          </ac:spMkLst>
        </pc:spChg>
        <pc:spChg chg="add mod">
          <ac:chgData name="M Zarif Wafiy (ED-DEL/DIGITAL)" userId="2504ba28-896b-48cf-b393-7b1099b7b531" providerId="ADAL" clId="{744485F2-56BD-4C69-A540-783FF149B1F4}" dt="2023-12-15T02:09:33.024" v="12116" actId="113"/>
          <ac:spMkLst>
            <pc:docMk/>
            <pc:sldMk cId="3867095365" sldId="325"/>
            <ac:spMk id="14" creationId="{5801C3F7-D826-8F71-B9C8-4D63DEBA3048}"/>
          </ac:spMkLst>
        </pc:spChg>
        <pc:spChg chg="mod">
          <ac:chgData name="M Zarif Wafiy (ED-DEL/DIGITAL)" userId="2504ba28-896b-48cf-b393-7b1099b7b531" providerId="ADAL" clId="{744485F2-56BD-4C69-A540-783FF149B1F4}" dt="2024-01-17T06:56:29.619" v="12221" actId="20577"/>
          <ac:spMkLst>
            <pc:docMk/>
            <pc:sldMk cId="3867095365" sldId="325"/>
            <ac:spMk id="16" creationId="{48AE2F50-0A6A-FDFC-8621-A2D032068B4E}"/>
          </ac:spMkLst>
        </pc:spChg>
        <pc:picChg chg="add mod modCrop">
          <ac:chgData name="M Zarif Wafiy (ED-DEL/DIGITAL)" userId="2504ba28-896b-48cf-b393-7b1099b7b531" providerId="ADAL" clId="{744485F2-56BD-4C69-A540-783FF149B1F4}" dt="2023-12-15T02:08:11.930" v="12016" actId="1076"/>
          <ac:picMkLst>
            <pc:docMk/>
            <pc:sldMk cId="3867095365" sldId="325"/>
            <ac:picMk id="4" creationId="{9C06CD14-9321-7C7D-A71C-53A1FC0522CC}"/>
          </ac:picMkLst>
        </pc:picChg>
        <pc:picChg chg="del">
          <ac:chgData name="M Zarif Wafiy (ED-DEL/DIGITAL)" userId="2504ba28-896b-48cf-b393-7b1099b7b531" providerId="ADAL" clId="{744485F2-56BD-4C69-A540-783FF149B1F4}" dt="2023-12-15T02:06:52.681" v="11952" actId="478"/>
          <ac:picMkLst>
            <pc:docMk/>
            <pc:sldMk cId="3867095365" sldId="325"/>
            <ac:picMk id="8" creationId="{9963453E-4106-991C-0480-7C82B14AD1E4}"/>
          </ac:picMkLst>
        </pc:picChg>
        <pc:picChg chg="add mod">
          <ac:chgData name="M Zarif Wafiy (ED-DEL/DIGITAL)" userId="2504ba28-896b-48cf-b393-7b1099b7b531" providerId="ADAL" clId="{744485F2-56BD-4C69-A540-783FF149B1F4}" dt="2023-12-15T02:08:11.930" v="12016" actId="1076"/>
          <ac:picMkLst>
            <pc:docMk/>
            <pc:sldMk cId="3867095365" sldId="325"/>
            <ac:picMk id="9" creationId="{73F1C839-3F96-A5C7-9247-6944CDFCEA96}"/>
          </ac:picMkLst>
        </pc:picChg>
        <pc:picChg chg="del">
          <ac:chgData name="M Zarif Wafiy (ED-DEL/DIGITAL)" userId="2504ba28-896b-48cf-b393-7b1099b7b531" providerId="ADAL" clId="{744485F2-56BD-4C69-A540-783FF149B1F4}" dt="2023-12-15T02:06:17.985" v="11943" actId="478"/>
          <ac:picMkLst>
            <pc:docMk/>
            <pc:sldMk cId="3867095365" sldId="325"/>
            <ac:picMk id="10" creationId="{C69353A9-0790-4026-7C8E-1E30A27BBE9E}"/>
          </ac:picMkLst>
        </pc:picChg>
        <pc:picChg chg="add mod">
          <ac:chgData name="M Zarif Wafiy (ED-DEL/DIGITAL)" userId="2504ba28-896b-48cf-b393-7b1099b7b531" providerId="ADAL" clId="{744485F2-56BD-4C69-A540-783FF149B1F4}" dt="2023-12-15T02:08:38.648" v="12019" actId="1076"/>
          <ac:picMkLst>
            <pc:docMk/>
            <pc:sldMk cId="3867095365" sldId="325"/>
            <ac:picMk id="12" creationId="{9A5A9DF6-B732-F8B3-03B7-7329DFCD213A}"/>
          </ac:picMkLst>
        </pc:picChg>
      </pc:sldChg>
      <pc:sldMasterChg chg="delSldLayout">
        <pc:chgData name="M Zarif Wafiy (ED-DEL/DIGITAL)" userId="2504ba28-896b-48cf-b393-7b1099b7b531" providerId="ADAL" clId="{744485F2-56BD-4C69-A540-783FF149B1F4}" dt="2023-10-09T03:07:55.778" v="4404" actId="47"/>
        <pc:sldMasterMkLst>
          <pc:docMk/>
          <pc:sldMasterMk cId="4258648156" sldId="2147483648"/>
        </pc:sldMasterMkLst>
        <pc:sldLayoutChg chg="del">
          <pc:chgData name="M Zarif Wafiy (ED-DEL/DIGITAL)" userId="2504ba28-896b-48cf-b393-7b1099b7b531" providerId="ADAL" clId="{744485F2-56BD-4C69-A540-783FF149B1F4}" dt="2023-10-03T09:17:46.191" v="2357" actId="2696"/>
          <pc:sldLayoutMkLst>
            <pc:docMk/>
            <pc:sldMasterMk cId="4258648156" sldId="2147483648"/>
            <pc:sldLayoutMk cId="1494684139" sldId="2147483663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9T03:07:55.778" v="4404" actId="47"/>
          <pc:sldLayoutMkLst>
            <pc:docMk/>
            <pc:sldMasterMk cId="4258648156" sldId="2147483648"/>
            <pc:sldLayoutMk cId="1662960020" sldId="2147483667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07.313" v="636" actId="47"/>
          <pc:sldLayoutMkLst>
            <pc:docMk/>
            <pc:sldMasterMk cId="4258648156" sldId="2147483648"/>
            <pc:sldLayoutMk cId="2288560772" sldId="2147483668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07.894" v="637" actId="47"/>
          <pc:sldLayoutMkLst>
            <pc:docMk/>
            <pc:sldMasterMk cId="4258648156" sldId="2147483648"/>
            <pc:sldLayoutMk cId="1905651836" sldId="2147483669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08.402" v="638" actId="47"/>
          <pc:sldLayoutMkLst>
            <pc:docMk/>
            <pc:sldMasterMk cId="4258648156" sldId="2147483648"/>
            <pc:sldLayoutMk cId="3071178422" sldId="2147483670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09.227" v="639" actId="47"/>
          <pc:sldLayoutMkLst>
            <pc:docMk/>
            <pc:sldMasterMk cId="4258648156" sldId="2147483648"/>
            <pc:sldLayoutMk cId="378594628" sldId="2147483671"/>
          </pc:sldLayoutMkLst>
        </pc:sldLayoutChg>
        <pc:sldLayoutChg chg="del">
          <pc:chgData name="M Zarif Wafiy (ED-DEL/DIGITAL)" userId="2504ba28-896b-48cf-b393-7b1099b7b531" providerId="ADAL" clId="{744485F2-56BD-4C69-A540-783FF149B1F4}" dt="2023-10-03T06:26:13.359" v="640" actId="47"/>
          <pc:sldLayoutMkLst>
            <pc:docMk/>
            <pc:sldMasterMk cId="4258648156" sldId="2147483648"/>
            <pc:sldLayoutMk cId="4107872133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7982E-1034-6447-9286-57B0992DABD5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B744D8-7DBD-084B-A6CA-83059A7E0DD7}">
      <dgm:prSet phldrT="[Text]" custT="1"/>
      <dgm:spPr>
        <a:solidFill>
          <a:srgbClr val="00B1A9"/>
        </a:solidFill>
        <a:ln w="19050">
          <a:noFill/>
        </a:ln>
      </dgm:spPr>
      <dgm:t>
        <a:bodyPr lIns="720000"/>
        <a:lstStyle/>
        <a:p>
          <a:pPr rtl="0"/>
          <a:r>
            <a:rPr lang="en-US" sz="1400" dirty="0"/>
            <a:t>To understand and document the pain points faced by analysts in developing data dictionary</a:t>
          </a:r>
          <a:endParaRPr lang="en-GB" sz="1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54663E-703B-254C-A627-E6104B9AC96A}" type="parTrans" cxnId="{78A91416-8ADD-1E4E-8AFE-111DB58DD78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E548EF-3A82-2C4C-95BF-DDBBD6445CA9}" type="sibTrans" cxnId="{78A91416-8ADD-1E4E-8AFE-111DB58DD78D}">
      <dgm:prSet/>
      <dgm:spPr>
        <a:solidFill>
          <a:srgbClr val="00B1A9"/>
        </a:solidFill>
        <a:ln cap="rnd">
          <a:solidFill>
            <a:srgbClr val="00B1A9"/>
          </a:solidFill>
          <a:round/>
        </a:ln>
      </dgm:spPr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7B9890-FC9D-8A46-8E6B-6CE77A1A8F01}">
      <dgm:prSet phldrT="[Text]" custT="1"/>
      <dgm:spPr>
        <a:solidFill>
          <a:srgbClr val="20419A"/>
        </a:solidFill>
        <a:ln w="19050">
          <a:noFill/>
        </a:ln>
      </dgm:spPr>
      <dgm:t>
        <a:bodyPr lIns="720000"/>
        <a:lstStyle/>
        <a:p>
          <a:pPr rtl="0"/>
          <a:r>
            <a:rPr lang="en-US" sz="1400" dirty="0"/>
            <a:t>To recognize the personas (data analysts) and personas’ facts, pains, behaviors, and goals</a:t>
          </a:r>
          <a:endParaRPr lang="en-GB" sz="1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05D351-AB2F-284A-BE80-52AA4D294836}" type="parTrans" cxnId="{446BDB38-A085-9544-B220-8CC19A37BD2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B53569-665B-E041-BC36-181159E326D6}" type="sibTrans" cxnId="{446BDB38-A085-9544-B220-8CC19A37BD2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018DF6-D3D9-DF4C-830B-75DEBB16A1B6}">
      <dgm:prSet phldrT="[Text]" custT="1"/>
      <dgm:spPr>
        <a:solidFill>
          <a:srgbClr val="763F98"/>
        </a:solidFill>
        <a:ln w="19050">
          <a:noFill/>
        </a:ln>
      </dgm:spPr>
      <dgm:t>
        <a:bodyPr lIns="720000"/>
        <a:lstStyle/>
        <a:p>
          <a:pPr rtl="0"/>
          <a:r>
            <a:rPr lang="en-US" sz="1400" dirty="0">
              <a:solidFill>
                <a:schemeClr val="bg1"/>
              </a:solidFill>
              <a:latin typeface="+mj-lt"/>
              <a:cs typeface="Arial" panose="020B0604020202020204" pitchFamily="34" charset="0"/>
            </a:rPr>
            <a:t>To design possible solutions to solve the CDE pain points</a:t>
          </a:r>
          <a:endParaRPr lang="en-GB" sz="1400" dirty="0">
            <a:solidFill>
              <a:schemeClr val="bg1"/>
            </a:solidFill>
            <a:latin typeface="+mj-lt"/>
            <a:cs typeface="Arial" panose="020B0604020202020204" pitchFamily="34" charset="0"/>
          </a:endParaRPr>
        </a:p>
      </dgm:t>
    </dgm:pt>
    <dgm:pt modelId="{3D7D70E9-3A66-C343-936A-A7CF49A3E3C1}" type="sibTrans" cxnId="{F9AD8C31-07C1-B449-A6F9-45873B1ACDE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E8CC29-BEA2-8346-B202-F8A604A48147}" type="parTrans" cxnId="{F9AD8C31-07C1-B449-A6F9-45873B1ACDE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4BEFA3-2A7A-844A-B144-C4D92F0F11FA}" type="pres">
      <dgm:prSet presAssocID="{2D27982E-1034-6447-9286-57B0992DABD5}" presName="Name0" presStyleCnt="0">
        <dgm:presLayoutVars>
          <dgm:chMax val="7"/>
          <dgm:chPref val="7"/>
          <dgm:dir/>
        </dgm:presLayoutVars>
      </dgm:prSet>
      <dgm:spPr/>
    </dgm:pt>
    <dgm:pt modelId="{6E593001-B7AF-0C42-A440-584E7911B722}" type="pres">
      <dgm:prSet presAssocID="{2D27982E-1034-6447-9286-57B0992DABD5}" presName="Name1" presStyleCnt="0"/>
      <dgm:spPr/>
    </dgm:pt>
    <dgm:pt modelId="{F6938F01-86D2-544D-B459-9CAE36C9D397}" type="pres">
      <dgm:prSet presAssocID="{2D27982E-1034-6447-9286-57B0992DABD5}" presName="cycle" presStyleCnt="0"/>
      <dgm:spPr/>
    </dgm:pt>
    <dgm:pt modelId="{609B1ED5-7E5B-5A4C-81A5-38E930A86586}" type="pres">
      <dgm:prSet presAssocID="{2D27982E-1034-6447-9286-57B0992DABD5}" presName="srcNode" presStyleLbl="node1" presStyleIdx="0" presStyleCnt="3"/>
      <dgm:spPr/>
    </dgm:pt>
    <dgm:pt modelId="{68791E26-0EB0-8F4F-ACF1-B8423F0DFDAC}" type="pres">
      <dgm:prSet presAssocID="{2D27982E-1034-6447-9286-57B0992DABD5}" presName="conn" presStyleLbl="parChTrans1D2" presStyleIdx="0" presStyleCnt="1" custLinFactNeighborX="-190"/>
      <dgm:spPr/>
    </dgm:pt>
    <dgm:pt modelId="{CAF05F03-6507-AC4F-97C3-E2474B341DE6}" type="pres">
      <dgm:prSet presAssocID="{2D27982E-1034-6447-9286-57B0992DABD5}" presName="extraNode" presStyleLbl="node1" presStyleIdx="0" presStyleCnt="3"/>
      <dgm:spPr/>
    </dgm:pt>
    <dgm:pt modelId="{5413870D-0BA9-EB4A-B04B-B4646C03AFBC}" type="pres">
      <dgm:prSet presAssocID="{2D27982E-1034-6447-9286-57B0992DABD5}" presName="dstNode" presStyleLbl="node1" presStyleIdx="0" presStyleCnt="3"/>
      <dgm:spPr/>
    </dgm:pt>
    <dgm:pt modelId="{28FFDA1D-41AC-DF4A-A083-4E992CBEC9C9}" type="pres">
      <dgm:prSet presAssocID="{41B744D8-7DBD-084B-A6CA-83059A7E0DD7}" presName="text_1" presStyleLbl="node1" presStyleIdx="0" presStyleCnt="3" custLinFactNeighborX="23">
        <dgm:presLayoutVars>
          <dgm:bulletEnabled val="1"/>
        </dgm:presLayoutVars>
      </dgm:prSet>
      <dgm:spPr>
        <a:prstGeom prst="roundRect">
          <a:avLst/>
        </a:prstGeom>
      </dgm:spPr>
    </dgm:pt>
    <dgm:pt modelId="{BB2CA0C0-875A-9442-8EC4-F5AC19667ACE}" type="pres">
      <dgm:prSet presAssocID="{41B744D8-7DBD-084B-A6CA-83059A7E0DD7}" presName="accent_1" presStyleCnt="0"/>
      <dgm:spPr/>
    </dgm:pt>
    <dgm:pt modelId="{9A69FA1A-E0C7-C242-AE9B-577AA1D9B534}" type="pres">
      <dgm:prSet presAssocID="{41B744D8-7DBD-084B-A6CA-83059A7E0DD7}" presName="accentRepeatNode" presStyleLbl="solidFgAcc1" presStyleIdx="0" presStyleCnt="3"/>
      <dgm:spPr>
        <a:solidFill>
          <a:schemeClr val="bg1"/>
        </a:solidFill>
        <a:ln w="25400">
          <a:solidFill>
            <a:srgbClr val="00B1A9"/>
          </a:solidFill>
        </a:ln>
      </dgm:spPr>
    </dgm:pt>
    <dgm:pt modelId="{AC4B187E-420C-264D-9F7D-DB18EF7626AF}" type="pres">
      <dgm:prSet presAssocID="{2B7B9890-FC9D-8A46-8E6B-6CE77A1A8F01}" presName="text_2" presStyleLbl="node1" presStyleIdx="1" presStyleCnt="3" custLinFactNeighborX="-522">
        <dgm:presLayoutVars>
          <dgm:bulletEnabled val="1"/>
        </dgm:presLayoutVars>
      </dgm:prSet>
      <dgm:spPr>
        <a:prstGeom prst="roundRect">
          <a:avLst/>
        </a:prstGeom>
      </dgm:spPr>
    </dgm:pt>
    <dgm:pt modelId="{A63F462E-1672-A940-AC5C-421BE651131E}" type="pres">
      <dgm:prSet presAssocID="{2B7B9890-FC9D-8A46-8E6B-6CE77A1A8F01}" presName="accent_2" presStyleCnt="0"/>
      <dgm:spPr/>
    </dgm:pt>
    <dgm:pt modelId="{CE0AF2E5-C14B-FD4C-8D0C-746E633BA075}" type="pres">
      <dgm:prSet presAssocID="{2B7B9890-FC9D-8A46-8E6B-6CE77A1A8F01}" presName="accentRepeatNode" presStyleLbl="solidFgAcc1" presStyleIdx="1" presStyleCnt="3"/>
      <dgm:spPr>
        <a:solidFill>
          <a:schemeClr val="bg1"/>
        </a:solidFill>
        <a:ln w="25400">
          <a:solidFill>
            <a:srgbClr val="00B1A9"/>
          </a:solidFill>
        </a:ln>
      </dgm:spPr>
    </dgm:pt>
    <dgm:pt modelId="{853D72C2-02EC-6143-B09B-A2ECBCF7141B}" type="pres">
      <dgm:prSet presAssocID="{51018DF6-D3D9-DF4C-830B-75DEBB16A1B6}" presName="text_3" presStyleLbl="node1" presStyleIdx="2" presStyleCnt="3" custLinFactNeighborX="23" custLinFactNeighborY="1302">
        <dgm:presLayoutVars>
          <dgm:bulletEnabled val="1"/>
        </dgm:presLayoutVars>
      </dgm:prSet>
      <dgm:spPr>
        <a:prstGeom prst="roundRect">
          <a:avLst/>
        </a:prstGeom>
      </dgm:spPr>
    </dgm:pt>
    <dgm:pt modelId="{4C4B7CFC-898F-A04D-A366-25572FFE344D}" type="pres">
      <dgm:prSet presAssocID="{51018DF6-D3D9-DF4C-830B-75DEBB16A1B6}" presName="accent_3" presStyleCnt="0"/>
      <dgm:spPr/>
    </dgm:pt>
    <dgm:pt modelId="{7B8CEAE5-1314-B749-8EC4-4417803A3150}" type="pres">
      <dgm:prSet presAssocID="{51018DF6-D3D9-DF4C-830B-75DEBB16A1B6}" presName="accentRepeatNode" presStyleLbl="solidFgAcc1" presStyleIdx="2" presStyleCnt="3"/>
      <dgm:spPr>
        <a:solidFill>
          <a:schemeClr val="bg1"/>
        </a:solidFill>
        <a:ln w="25400">
          <a:solidFill>
            <a:srgbClr val="00B1A9"/>
          </a:solidFill>
        </a:ln>
      </dgm:spPr>
    </dgm:pt>
  </dgm:ptLst>
  <dgm:cxnLst>
    <dgm:cxn modelId="{78A91416-8ADD-1E4E-8AFE-111DB58DD78D}" srcId="{2D27982E-1034-6447-9286-57B0992DABD5}" destId="{41B744D8-7DBD-084B-A6CA-83059A7E0DD7}" srcOrd="0" destOrd="0" parTransId="{4354663E-703B-254C-A627-E6104B9AC96A}" sibTransId="{9CE548EF-3A82-2C4C-95BF-DDBBD6445CA9}"/>
    <dgm:cxn modelId="{F9AD8C31-07C1-B449-A6F9-45873B1ACDED}" srcId="{2D27982E-1034-6447-9286-57B0992DABD5}" destId="{51018DF6-D3D9-DF4C-830B-75DEBB16A1B6}" srcOrd="2" destOrd="0" parTransId="{44E8CC29-BEA2-8346-B202-F8A604A48147}" sibTransId="{3D7D70E9-3A66-C343-936A-A7CF49A3E3C1}"/>
    <dgm:cxn modelId="{446BDB38-A085-9544-B220-8CC19A37BD20}" srcId="{2D27982E-1034-6447-9286-57B0992DABD5}" destId="{2B7B9890-FC9D-8A46-8E6B-6CE77A1A8F01}" srcOrd="1" destOrd="0" parTransId="{8F05D351-AB2F-284A-BE80-52AA4D294836}" sibTransId="{B8B53569-665B-E041-BC36-181159E326D6}"/>
    <dgm:cxn modelId="{34E7755B-1651-B14C-9E44-4D0D05746581}" type="presOf" srcId="{9CE548EF-3A82-2C4C-95BF-DDBBD6445CA9}" destId="{68791E26-0EB0-8F4F-ACF1-B8423F0DFDAC}" srcOrd="0" destOrd="0" presId="urn:microsoft.com/office/officeart/2008/layout/VerticalCurvedList"/>
    <dgm:cxn modelId="{A6235B56-4CC6-5744-932C-0A5A250ABDD9}" type="presOf" srcId="{2D27982E-1034-6447-9286-57B0992DABD5}" destId="{A54BEFA3-2A7A-844A-B144-C4D92F0F11FA}" srcOrd="0" destOrd="0" presId="urn:microsoft.com/office/officeart/2008/layout/VerticalCurvedList"/>
    <dgm:cxn modelId="{EA649EBF-4B57-BB43-8D92-279936F94E43}" type="presOf" srcId="{51018DF6-D3D9-DF4C-830B-75DEBB16A1B6}" destId="{853D72C2-02EC-6143-B09B-A2ECBCF7141B}" srcOrd="0" destOrd="0" presId="urn:microsoft.com/office/officeart/2008/layout/VerticalCurvedList"/>
    <dgm:cxn modelId="{513631D3-4C4F-C844-B3E1-F9D4191EA284}" type="presOf" srcId="{41B744D8-7DBD-084B-A6CA-83059A7E0DD7}" destId="{28FFDA1D-41AC-DF4A-A083-4E992CBEC9C9}" srcOrd="0" destOrd="0" presId="urn:microsoft.com/office/officeart/2008/layout/VerticalCurvedList"/>
    <dgm:cxn modelId="{13F6A0F4-A077-2A4F-8273-772C040D8784}" type="presOf" srcId="{2B7B9890-FC9D-8A46-8E6B-6CE77A1A8F01}" destId="{AC4B187E-420C-264D-9F7D-DB18EF7626AF}" srcOrd="0" destOrd="0" presId="urn:microsoft.com/office/officeart/2008/layout/VerticalCurvedList"/>
    <dgm:cxn modelId="{89AF93DE-2FEB-884C-B364-35AF3371DBAF}" type="presParOf" srcId="{A54BEFA3-2A7A-844A-B144-C4D92F0F11FA}" destId="{6E593001-B7AF-0C42-A440-584E7911B722}" srcOrd="0" destOrd="0" presId="urn:microsoft.com/office/officeart/2008/layout/VerticalCurvedList"/>
    <dgm:cxn modelId="{0477994A-0189-AF48-8838-86CDA7CCF876}" type="presParOf" srcId="{6E593001-B7AF-0C42-A440-584E7911B722}" destId="{F6938F01-86D2-544D-B459-9CAE36C9D397}" srcOrd="0" destOrd="0" presId="urn:microsoft.com/office/officeart/2008/layout/VerticalCurvedList"/>
    <dgm:cxn modelId="{34BE34C5-B060-6643-B5E3-F365A87E3D57}" type="presParOf" srcId="{F6938F01-86D2-544D-B459-9CAE36C9D397}" destId="{609B1ED5-7E5B-5A4C-81A5-38E930A86586}" srcOrd="0" destOrd="0" presId="urn:microsoft.com/office/officeart/2008/layout/VerticalCurvedList"/>
    <dgm:cxn modelId="{84257438-2B08-6341-8B13-CB2103700B01}" type="presParOf" srcId="{F6938F01-86D2-544D-B459-9CAE36C9D397}" destId="{68791E26-0EB0-8F4F-ACF1-B8423F0DFDAC}" srcOrd="1" destOrd="0" presId="urn:microsoft.com/office/officeart/2008/layout/VerticalCurvedList"/>
    <dgm:cxn modelId="{508CBCCD-0A9E-8444-A8E7-38B9D32EA7C7}" type="presParOf" srcId="{F6938F01-86D2-544D-B459-9CAE36C9D397}" destId="{CAF05F03-6507-AC4F-97C3-E2474B341DE6}" srcOrd="2" destOrd="0" presId="urn:microsoft.com/office/officeart/2008/layout/VerticalCurvedList"/>
    <dgm:cxn modelId="{3B7A52CF-B9C0-1842-8810-1AC2B552FE05}" type="presParOf" srcId="{F6938F01-86D2-544D-B459-9CAE36C9D397}" destId="{5413870D-0BA9-EB4A-B04B-B4646C03AFBC}" srcOrd="3" destOrd="0" presId="urn:microsoft.com/office/officeart/2008/layout/VerticalCurvedList"/>
    <dgm:cxn modelId="{34AEDE0A-B348-6B4A-A043-08FD25D6A7FF}" type="presParOf" srcId="{6E593001-B7AF-0C42-A440-584E7911B722}" destId="{28FFDA1D-41AC-DF4A-A083-4E992CBEC9C9}" srcOrd="1" destOrd="0" presId="urn:microsoft.com/office/officeart/2008/layout/VerticalCurvedList"/>
    <dgm:cxn modelId="{4D86BD41-F918-C046-953F-2E5253CB7794}" type="presParOf" srcId="{6E593001-B7AF-0C42-A440-584E7911B722}" destId="{BB2CA0C0-875A-9442-8EC4-F5AC19667ACE}" srcOrd="2" destOrd="0" presId="urn:microsoft.com/office/officeart/2008/layout/VerticalCurvedList"/>
    <dgm:cxn modelId="{BD155807-AB27-754F-A045-B7E9B7F929C0}" type="presParOf" srcId="{BB2CA0C0-875A-9442-8EC4-F5AC19667ACE}" destId="{9A69FA1A-E0C7-C242-AE9B-577AA1D9B534}" srcOrd="0" destOrd="0" presId="urn:microsoft.com/office/officeart/2008/layout/VerticalCurvedList"/>
    <dgm:cxn modelId="{ACC57B6D-B0DB-E248-B9C4-456BCF45D224}" type="presParOf" srcId="{6E593001-B7AF-0C42-A440-584E7911B722}" destId="{AC4B187E-420C-264D-9F7D-DB18EF7626AF}" srcOrd="3" destOrd="0" presId="urn:microsoft.com/office/officeart/2008/layout/VerticalCurvedList"/>
    <dgm:cxn modelId="{E290E50B-FE95-374F-B25E-469B96D1908D}" type="presParOf" srcId="{6E593001-B7AF-0C42-A440-584E7911B722}" destId="{A63F462E-1672-A940-AC5C-421BE651131E}" srcOrd="4" destOrd="0" presId="urn:microsoft.com/office/officeart/2008/layout/VerticalCurvedList"/>
    <dgm:cxn modelId="{0EDDB982-8514-C54A-939B-4380C8A387A9}" type="presParOf" srcId="{A63F462E-1672-A940-AC5C-421BE651131E}" destId="{CE0AF2E5-C14B-FD4C-8D0C-746E633BA075}" srcOrd="0" destOrd="0" presId="urn:microsoft.com/office/officeart/2008/layout/VerticalCurvedList"/>
    <dgm:cxn modelId="{52251437-250F-AE43-A0C8-CFECD2493284}" type="presParOf" srcId="{6E593001-B7AF-0C42-A440-584E7911B722}" destId="{853D72C2-02EC-6143-B09B-A2ECBCF7141B}" srcOrd="5" destOrd="0" presId="urn:microsoft.com/office/officeart/2008/layout/VerticalCurvedList"/>
    <dgm:cxn modelId="{7FF8ACC1-5DDC-684A-B08A-9552BCEE37B9}" type="presParOf" srcId="{6E593001-B7AF-0C42-A440-584E7911B722}" destId="{4C4B7CFC-898F-A04D-A366-25572FFE344D}" srcOrd="6" destOrd="0" presId="urn:microsoft.com/office/officeart/2008/layout/VerticalCurvedList"/>
    <dgm:cxn modelId="{A5C5BCB6-2C53-AF47-B3E9-4834321C048A}" type="presParOf" srcId="{4C4B7CFC-898F-A04D-A366-25572FFE344D}" destId="{7B8CEAE5-1314-B749-8EC4-4417803A31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91E26-0EB0-8F4F-ACF1-B8423F0DFDAC}">
      <dsp:nvSpPr>
        <dsp:cNvPr id="0" name=""/>
        <dsp:cNvSpPr/>
      </dsp:nvSpPr>
      <dsp:spPr>
        <a:xfrm>
          <a:off x="-4143589" y="-635882"/>
          <a:ext cx="4937362" cy="4937362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solidFill>
          <a:srgbClr val="00B1A9"/>
        </a:solidFill>
        <a:ln w="12700" cap="rnd" cmpd="sng" algn="ctr">
          <a:solidFill>
            <a:srgbClr val="00B1A9"/>
          </a:solidFill>
          <a:prstDash val="solid"/>
          <a:round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FDA1D-41AC-DF4A-A083-4E992CBEC9C9}">
      <dsp:nvSpPr>
        <dsp:cNvPr id="0" name=""/>
        <dsp:cNvSpPr/>
      </dsp:nvSpPr>
      <dsp:spPr>
        <a:xfrm>
          <a:off x="512770" y="366559"/>
          <a:ext cx="9977258" cy="733119"/>
        </a:xfrm>
        <a:prstGeom prst="roundRect">
          <a:avLst/>
        </a:prstGeom>
        <a:solidFill>
          <a:srgbClr val="00B1A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0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understand and document the pain points faced by analysts in developing data dictionary</a:t>
          </a:r>
          <a:endParaRPr lang="en-GB" sz="1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8558" y="402347"/>
        <a:ext cx="9905682" cy="661543"/>
      </dsp:txXfrm>
    </dsp:sp>
    <dsp:sp modelId="{9A69FA1A-E0C7-C242-AE9B-577AA1D9B534}">
      <dsp:nvSpPr>
        <dsp:cNvPr id="0" name=""/>
        <dsp:cNvSpPr/>
      </dsp:nvSpPr>
      <dsp:spPr>
        <a:xfrm>
          <a:off x="52276" y="274919"/>
          <a:ext cx="916399" cy="916399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0B1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B187E-420C-264D-9F7D-DB18EF7626AF}">
      <dsp:nvSpPr>
        <dsp:cNvPr id="0" name=""/>
        <dsp:cNvSpPr/>
      </dsp:nvSpPr>
      <dsp:spPr>
        <a:xfrm>
          <a:off x="726274" y="1466238"/>
          <a:ext cx="9710769" cy="733119"/>
        </a:xfrm>
        <a:prstGeom prst="roundRect">
          <a:avLst/>
        </a:prstGeom>
        <a:solidFill>
          <a:srgbClr val="20419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0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recognize the personas (data analysts) and personas’ facts, pains, behaviors, and goals</a:t>
          </a:r>
          <a:endParaRPr lang="en-GB" sz="1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2062" y="1502026"/>
        <a:ext cx="9639193" cy="661543"/>
      </dsp:txXfrm>
    </dsp:sp>
    <dsp:sp modelId="{CE0AF2E5-C14B-FD4C-8D0C-746E633BA075}">
      <dsp:nvSpPr>
        <dsp:cNvPr id="0" name=""/>
        <dsp:cNvSpPr/>
      </dsp:nvSpPr>
      <dsp:spPr>
        <a:xfrm>
          <a:off x="318765" y="1374598"/>
          <a:ext cx="916399" cy="916399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0B1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D72C2-02EC-6143-B09B-A2ECBCF7141B}">
      <dsp:nvSpPr>
        <dsp:cNvPr id="0" name=""/>
        <dsp:cNvSpPr/>
      </dsp:nvSpPr>
      <dsp:spPr>
        <a:xfrm>
          <a:off x="512770" y="2575463"/>
          <a:ext cx="9977258" cy="733119"/>
        </a:xfrm>
        <a:prstGeom prst="roundRect">
          <a:avLst/>
        </a:prstGeom>
        <a:solidFill>
          <a:srgbClr val="763F98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0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  <a:cs typeface="Arial" panose="020B0604020202020204" pitchFamily="34" charset="0"/>
            </a:rPr>
            <a:t>To design possible solutions to solve the CDE pain points</a:t>
          </a:r>
          <a:endParaRPr lang="en-GB" sz="1400" kern="1200" dirty="0">
            <a:solidFill>
              <a:schemeClr val="bg1"/>
            </a:solidFill>
            <a:latin typeface="+mj-lt"/>
            <a:cs typeface="Arial" panose="020B0604020202020204" pitchFamily="34" charset="0"/>
          </a:endParaRPr>
        </a:p>
      </dsp:txBody>
      <dsp:txXfrm>
        <a:off x="548558" y="2611251"/>
        <a:ext cx="9905682" cy="661543"/>
      </dsp:txXfrm>
    </dsp:sp>
    <dsp:sp modelId="{7B8CEAE5-1314-B749-8EC4-4417803A3150}">
      <dsp:nvSpPr>
        <dsp:cNvPr id="0" name=""/>
        <dsp:cNvSpPr/>
      </dsp:nvSpPr>
      <dsp:spPr>
        <a:xfrm>
          <a:off x="52276" y="2474277"/>
          <a:ext cx="916399" cy="916399"/>
        </a:xfrm>
        <a:prstGeom prst="ellipse">
          <a:avLst/>
        </a:prstGeom>
        <a:solidFill>
          <a:schemeClr val="bg1"/>
        </a:solidFill>
        <a:ln w="25400" cap="flat" cmpd="sng" algn="ctr">
          <a:solidFill>
            <a:srgbClr val="00B1A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4A22E-48B6-4081-8646-4D3BF613A66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0C4E-3872-4D4B-B7C9-24D370CD7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60C4E-3872-4D4B-B7C9-24D370CD79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7AF-287B-479C-80D5-46E387CA4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2041B-617C-48D4-ACE9-A45A33404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6F5B-572E-440D-9678-9B3218B1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8DFC-F107-47ED-B702-72D50B95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40474-CAEC-45FC-B15E-A2576C3C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A053-0DC4-457A-9814-822A2C5D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6FBB7-B252-4B4E-BB9C-104E8E17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766B-A79F-4E16-BA50-4DEE663B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089F1-6CB4-4B51-9E3B-11A5B6C2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6AF9-C109-48DD-935D-C5313FD5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24B6B-8BEA-40AC-9DDF-A15B109C2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20CE-8951-4C4C-9192-EA9C9C28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5B27-7000-44A9-8B81-78AAE69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E279-7408-4AF7-B50E-4936F225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7B23-810F-467D-9E4F-20EA7971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2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01E4-0ADD-984D-9668-07FDFB24A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685333"/>
            <a:ext cx="11160125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9191-151B-D344-A4A0-EE838FCFB7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6506" y="3434400"/>
            <a:ext cx="7061729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56775-7C61-C240-9631-E3AB755D2455}"/>
              </a:ext>
            </a:extLst>
          </p:cNvPr>
          <p:cNvSpPr txBox="1"/>
          <p:nvPr userDrawn="1"/>
        </p:nvSpPr>
        <p:spPr>
          <a:xfrm>
            <a:off x="51593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</a:t>
            </a:r>
            <a:r>
              <a:rPr lang="en-SG" sz="800" b="1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122454-4D70-C64D-AA05-0282A8996A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398436"/>
            <a:ext cx="443198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Presentation to XXX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ACB25-3D9D-9F4D-AD5C-4890D69AB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728148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DD.MM.YY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1978B-84F0-D94D-A0F0-674E7AE1F9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815" y="586957"/>
            <a:ext cx="864698" cy="86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676BE-8332-5CC7-792B-4F4FDA2C3E25}"/>
              </a:ext>
            </a:extLst>
          </p:cNvPr>
          <p:cNvSpPr txBox="1"/>
          <p:nvPr userDrawn="1"/>
        </p:nvSpPr>
        <p:spPr>
          <a:xfrm>
            <a:off x="515938" y="5572735"/>
            <a:ext cx="6728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The PETRONAS Group adopts zero tolerance against all forms of bribery and corruption. We abide by the PETRONAS Code of Conduct and Business Ethics (</a:t>
            </a:r>
            <a:r>
              <a:rPr lang="en-US" sz="800" err="1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CoBE</a:t>
            </a:r>
            <a:r>
              <a:rPr lang="en-US" sz="800">
                <a:solidFill>
                  <a:schemeClr val="bg1"/>
                </a:solidFill>
                <a:latin typeface="Museo Sans 300" panose="02000000000000000000" pitchFamily="50" charset="0"/>
                <a:cs typeface="Arial" panose="020B0604020202020204" pitchFamily="34" charset="0"/>
              </a:rPr>
              <a:t>) &amp; Anti-Bribery and Corruption (ABC) Manual, guided by our Shared Values and Statement of Purpose.</a:t>
            </a:r>
          </a:p>
        </p:txBody>
      </p:sp>
    </p:spTree>
    <p:extLst>
      <p:ext uri="{BB962C8B-B14F-4D97-AF65-F5344CB8AC3E}">
        <p14:creationId xmlns:p14="http://schemas.microsoft.com/office/powerpoint/2010/main" val="382008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9443-62D5-3946-B662-A94824F500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2976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9E5B-3034-D649-BDC5-75076A46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12EC47-1141-2E4E-9438-27891706CE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6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9D9D8D3-6324-E04B-96A6-C4BF0D4F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3252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F7B4F3-A3CE-5047-9B82-DF9409EC0C8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552467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7C6CC3AC-06F2-EB48-9E85-CAAE55E1E1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5427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C32028C9-3604-7A4A-AD3A-729E2CF6D2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2743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72AB114-BD65-DF4B-8CD8-F99B1CD6D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3EED4-F92D-D34C-B60B-12C5308DA512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Berhad (PETRONAS)     |</a:t>
            </a:r>
            <a:endParaRPr lang="en-US" sz="80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C9C852-1FCF-E04B-882F-316F31814F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7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F81514-3118-404F-8EA9-FA97C514DE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9" y="1658061"/>
            <a:ext cx="6093206" cy="1770938"/>
          </a:xfrm>
        </p:spPr>
        <p:txBody>
          <a:bodyPr anchor="b" anchorCtr="0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65CA924-D4FA-3F40-9A4B-234EDA4693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9" y="3429000"/>
            <a:ext cx="6093206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7AA0644-1236-CE4D-9D48-067CB8E7DA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795238"/>
            <a:ext cx="6093205" cy="5869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/>
              <a:t>Description (optional).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42B77-3007-F943-BEA3-844323FC1B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314DB16-0C56-C044-9C28-C5F388C469C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5938" y="1234986"/>
            <a:ext cx="11160124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3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C551365-85A6-124E-BAE4-3128A5D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3E3EE1-08D9-8447-AE3C-413678F72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F52FA-CF44-444C-92F6-818F02D4960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Berhad (PETRONAS)     |</a:t>
            </a:r>
            <a:endParaRPr lang="en-US" sz="80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E889-3A6D-9C42-A55A-27476B93E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4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7" y="1234986"/>
            <a:ext cx="5318447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Berhad (PETRONAS)     |</a:t>
            </a:r>
            <a:endParaRPr lang="en-US" sz="80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28C022-3765-B34C-870E-AD02B8CBB2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70315" y="1235075"/>
            <a:ext cx="5305749" cy="4881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49C65F-E588-554E-9F3D-076C92CFD0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 keeping to a maximum of two 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60DA4-3232-7E4F-8C2F-46B9E991C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14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7088524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>
            <a:lvl1pPr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Petroliam Nasional Berhad (PETRONAS)     |</a:t>
            </a:r>
            <a:endParaRPr lang="en-US" sz="80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CDBA8C0-2BC3-1641-8FA2-8E0256AAE4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0862" y="1235075"/>
            <a:ext cx="35352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EA851B0-4002-154A-A07B-D8C71D2E19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A79F6-F396-BD4E-9359-956C8A579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D311EA-8E47-3C43-8982-1B4712F09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27866" y="3086100"/>
            <a:ext cx="6622364" cy="685799"/>
          </a:xfrm>
        </p:spPr>
        <p:txBody>
          <a:bodyPr anchor="ctr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PETRONAS</a:t>
            </a:r>
            <a:br>
              <a:rPr lang="en-US"/>
            </a:br>
            <a:r>
              <a:rPr lang="en-US"/>
              <a:t>Passionate about Progress</a:t>
            </a:r>
          </a:p>
        </p:txBody>
      </p:sp>
    </p:spTree>
    <p:extLst>
      <p:ext uri="{BB962C8B-B14F-4D97-AF65-F5344CB8AC3E}">
        <p14:creationId xmlns:p14="http://schemas.microsoft.com/office/powerpoint/2010/main" val="15565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4A37-B3E7-4A2C-9F8E-6EE69BA5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02FB-00D4-4CEC-A84E-C46EB78D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8986-7C6F-4F56-A5A8-FB4D36F2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2F27-B2DC-4409-85B5-6076E79B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DE50-D3FB-4724-AD72-5306C2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87D1-2CBE-447B-95A6-1B385E9D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AAE91-A360-4773-BF64-F98CC19E2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4159-0797-4915-BCF3-35687AA9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D203-2100-4EA6-A598-EC3136B6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B552-6E07-42FC-A4F3-07D79C9B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631E-F726-4F92-A0DB-1E93C647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F8C9-CDC9-4035-B613-E7B003F5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4A19A-2A84-4E87-8D0E-53AE3B89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8830-DDEA-4CAF-A35E-EED09E30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30E12-DB99-417A-94F5-3BC34126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90ADE-D092-415B-B24D-CBE1405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335-BBBF-4669-A364-E50B6F4A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2402-A59F-44A0-9710-E74E7B0C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6B8A-FE46-4E10-AFA5-D8A1A9F8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86E3B-F128-4950-B741-DBC0A6F9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299F4-9C44-4C4B-8B8C-C456F8C78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BF068-BFDF-41FC-BBB9-675E9808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91DF3-2F1B-478E-9F6E-C2BE0C23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B0650-AC04-4188-839F-AE069BE0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761-AD75-4FFB-B72A-79F37C19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9DC82-C34B-4DD2-A95C-EF77E386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28DD5-2EAE-49A7-ABFE-FC50C17C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3505-BDAC-44E8-9D1A-107861CC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4F55-B08B-437A-81B3-4B82AA97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8A0D2-A865-466F-AB20-D53CAD6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42B40-C39D-443E-A57A-4426647B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B6A-D3EC-468A-869E-1FC31D51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2B0F-3253-4844-AE5B-FD0A39E1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6946-2F6E-4C44-B69E-61B3E19D0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28806-F773-40CF-BCF6-4AF40AB2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EDA3-019B-4E3F-A017-D848698F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4C14-992D-49F5-8375-FDE0E343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7045-4C63-404D-BD50-82F0AB77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CFF26-A0B8-4672-9BBF-ACDF0241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81CC8-34BE-4CB6-9BF4-2B3F4790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B8EE-562B-4762-8798-1E14AC5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72E0-C19E-42DA-8591-C3D5350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43B0-4FB0-43D1-BE5F-D3121E3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1DA4E-1BAE-46D0-9AB9-082697D3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B65C-B771-4862-9DD1-DCDD0FF0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D26F-D745-456E-8A7D-BA8B738AE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BF17-EA64-4EE9-97C2-4B53AE2BFC3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2511E-5C7E-4797-AEE4-F8966457A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0424-D50E-4A8B-9764-145D6C22F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D561-C827-4218-8CB7-1DF03C68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7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sine_similarit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cosine+similarity+python&amp;cvid=44dc93537b594acf8dab4bf4f903c689&amp;gs_lcrp=EgZjaHJvbWUqBggAEEUYOzIGCAAQRRg7MgYIARBFGDsyBggCEEUYOTIGCAMQRRg7MgYIBBBFGDwyBggFEEUYQDIGCAYQRRg8MgYIBxBFGD0yBwgIEEUY_FXSAQgxNzUxajBqNKgCALACAA&amp;FORM=ANAB01&amp;PC=U531&amp;rdr=1&amp;rdrig=871B35DAE06845A6990C4B3A116F5F6A" TargetMode="External"/><Relationship Id="rId2" Type="http://schemas.openxmlformats.org/officeDocument/2006/relationships/hyperlink" Target="https://www.mdpi.com/1999-5903/15/7/229#:~:text=However%2C%20a%20significant%20limitation%20of,capture%20semantic%20features%20of%20ontologies.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researchgate.net/publication/30530511_Semantic_Matching" TargetMode="External"/><Relationship Id="rId4" Type="http://schemas.openxmlformats.org/officeDocument/2006/relationships/hyperlink" Target="https://www.bing.com/search?q=cosine+similarity&amp;qs=n&amp;form=QBRE&amp;sp=-1&amp;lq=0&amp;pq=cosine+similarity+&amp;sc=10-18&amp;sk=&amp;cvid=F93AF2BCC4EF47458B8154A3D028FF24&amp;ghsh=0&amp;ghacc=0&amp;ghpl=&amp;rdr=1&amp;rdrig=BAC84DE88D75473E87DEF8F4CAEACCD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F2CB-26C5-354A-BDBA-DDBBC8A77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CDE 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101D-3F77-5643-91AE-460B6E419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Through a Machine Learning approach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F4E5D64-9EC2-47BE-E31F-A89F83C4F5A9}"/>
              </a:ext>
            </a:extLst>
          </p:cNvPr>
          <p:cNvSpPr txBox="1">
            <a:spLocks/>
          </p:cNvSpPr>
          <p:nvPr/>
        </p:nvSpPr>
        <p:spPr>
          <a:xfrm>
            <a:off x="515938" y="5053491"/>
            <a:ext cx="4431982" cy="284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Prepared by Muhammad </a:t>
            </a:r>
            <a:r>
              <a:rPr lang="en-US" err="1"/>
              <a:t>Zariff</a:t>
            </a:r>
            <a:r>
              <a:rPr lang="en-US"/>
              <a:t> Wafiy</a:t>
            </a:r>
          </a:p>
        </p:txBody>
      </p:sp>
    </p:spTree>
    <p:extLst>
      <p:ext uri="{BB962C8B-B14F-4D97-AF65-F5344CB8AC3E}">
        <p14:creationId xmlns:p14="http://schemas.microsoft.com/office/powerpoint/2010/main" val="342940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1A9"/>
                </a:solidFill>
              </a:rPr>
              <a:t>Current Improvements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E197D8-282C-39F6-BF7C-104260121E48}"/>
              </a:ext>
            </a:extLst>
          </p:cNvPr>
          <p:cNvGrpSpPr/>
          <p:nvPr/>
        </p:nvGrpSpPr>
        <p:grpSpPr>
          <a:xfrm>
            <a:off x="2151568" y="2165178"/>
            <a:ext cx="2688211" cy="2688211"/>
            <a:chOff x="1449266" y="188986"/>
            <a:chExt cx="2688211" cy="26882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828F9E-2D3E-7908-EF65-F11A6B12B10A}"/>
                </a:ext>
              </a:extLst>
            </p:cNvPr>
            <p:cNvSpPr/>
            <p:nvPr/>
          </p:nvSpPr>
          <p:spPr>
            <a:xfrm>
              <a:off x="1449266" y="188986"/>
              <a:ext cx="2688211" cy="2688211"/>
            </a:xfrm>
            <a:prstGeom prst="ellipse">
              <a:avLst/>
            </a:prstGeom>
            <a:solidFill>
              <a:srgbClr val="00B1A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D74EAEE8-EBE9-030E-757B-D15185DC8D81}"/>
                </a:ext>
              </a:extLst>
            </p:cNvPr>
            <p:cNvSpPr txBox="1"/>
            <p:nvPr/>
          </p:nvSpPr>
          <p:spPr>
            <a:xfrm>
              <a:off x="1807694" y="930202"/>
              <a:ext cx="1971354" cy="1209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i="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 Logic</a:t>
              </a:r>
            </a:p>
            <a:p>
              <a:pPr marL="0" lvl="1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Developed a macro using VLOOKUP functions</a:t>
              </a:r>
            </a:p>
            <a:p>
              <a:pPr marL="0" lvl="1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GB" sz="14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search similarities in data standard</a:t>
              </a:r>
              <a:endParaRPr lang="en-GB" sz="14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84BAFF-2E86-72F3-7244-50957DF816F3}"/>
              </a:ext>
            </a:extLst>
          </p:cNvPr>
          <p:cNvGrpSpPr/>
          <p:nvPr/>
        </p:nvGrpSpPr>
        <p:grpSpPr>
          <a:xfrm>
            <a:off x="7352223" y="2167814"/>
            <a:ext cx="2688211" cy="2688211"/>
            <a:chOff x="479271" y="1736136"/>
            <a:chExt cx="2688211" cy="26882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944082-282E-9444-6C10-1522C905C2A4}"/>
                </a:ext>
              </a:extLst>
            </p:cNvPr>
            <p:cNvSpPr/>
            <p:nvPr/>
          </p:nvSpPr>
          <p:spPr>
            <a:xfrm>
              <a:off x="479271" y="1736136"/>
              <a:ext cx="2688211" cy="2688211"/>
            </a:xfrm>
            <a:prstGeom prst="ellipse">
              <a:avLst/>
            </a:prstGeom>
            <a:solidFill>
              <a:srgbClr val="20419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E22E7B54-A83F-0D92-F256-A0BC03DDAD7D}"/>
                </a:ext>
              </a:extLst>
            </p:cNvPr>
            <p:cNvSpPr txBox="1"/>
            <p:nvPr/>
          </p:nvSpPr>
          <p:spPr>
            <a:xfrm>
              <a:off x="1016913" y="2174456"/>
              <a:ext cx="1612926" cy="1478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i="0" kern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Fuzzy Matching</a:t>
              </a:r>
            </a:p>
            <a:p>
              <a:pPr marL="0" lvl="1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comparing Technical Metadata and Data Standard</a:t>
              </a:r>
              <a:endParaRPr lang="en-GB" sz="14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7D11CE2-A9B2-7822-E5EF-6F7DA0EBA177}"/>
              </a:ext>
            </a:extLst>
          </p:cNvPr>
          <p:cNvSpPr/>
          <p:nvPr/>
        </p:nvSpPr>
        <p:spPr>
          <a:xfrm>
            <a:off x="5198206" y="2906394"/>
            <a:ext cx="1795587" cy="1045211"/>
          </a:xfrm>
          <a:prstGeom prst="rightArrow">
            <a:avLst>
              <a:gd name="adj1" fmla="val 70000"/>
              <a:gd name="adj2" fmla="val 5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4001F50-B396-381E-3696-34E4E035CE6E}"/>
              </a:ext>
            </a:extLst>
          </p:cNvPr>
          <p:cNvSpPr txBox="1">
            <a:spLocks/>
          </p:cNvSpPr>
          <p:nvPr/>
        </p:nvSpPr>
        <p:spPr>
          <a:xfrm>
            <a:off x="2055861" y="4977505"/>
            <a:ext cx="2783918" cy="13756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Rigidity in VLOOKUP makes it intolerable to short forms in data attributes. Must provide key words.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861B66-2AFA-711E-518F-FDC603A9E012}"/>
              </a:ext>
            </a:extLst>
          </p:cNvPr>
          <p:cNvSpPr txBox="1">
            <a:spLocks/>
          </p:cNvSpPr>
          <p:nvPr/>
        </p:nvSpPr>
        <p:spPr>
          <a:xfrm>
            <a:off x="7304369" y="4977505"/>
            <a:ext cx="2783918" cy="13756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Does not consider seman</a:t>
            </a: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tic meaning.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2C2586-00EB-456D-11F7-31E4109D4622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D6BFA1-6B6E-F195-6E2E-2E8CF123D03E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A59BE1-06D8-0BBB-EDB0-C7066303D4B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59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EE778-0584-6F41-B682-0E4E9488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6127AF-835F-1449-82FA-7ECACA2C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686267"/>
            <a:ext cx="11147425" cy="6378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1A9"/>
                </a:solidFill>
              </a:rPr>
              <a:t>Objectives</a:t>
            </a:r>
            <a:br>
              <a:rPr lang="en-US" dirty="0">
                <a:solidFill>
                  <a:srgbClr val="00B1A9"/>
                </a:solidFill>
              </a:rPr>
            </a:br>
            <a:endParaRPr lang="en-US" dirty="0">
              <a:solidFill>
                <a:srgbClr val="00B1A9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3C4E1ED-FA49-29E8-F628-D6F88FF438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483436"/>
              </p:ext>
            </p:extLst>
          </p:nvPr>
        </p:nvGraphicFramePr>
        <p:xfrm>
          <a:off x="528637" y="1746607"/>
          <a:ext cx="10536629" cy="3665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E5343E4-7383-7993-C2E4-F50A4A355EF0}"/>
              </a:ext>
            </a:extLst>
          </p:cNvPr>
          <p:cNvSpPr txBox="1">
            <a:spLocks/>
          </p:cNvSpPr>
          <p:nvPr/>
        </p:nvSpPr>
        <p:spPr>
          <a:xfrm>
            <a:off x="743209" y="2294789"/>
            <a:ext cx="56160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1680186-D5BA-0547-8F9E-A304EB99D2C5}"/>
              </a:ext>
            </a:extLst>
          </p:cNvPr>
          <p:cNvSpPr txBox="1">
            <a:spLocks/>
          </p:cNvSpPr>
          <p:nvPr/>
        </p:nvSpPr>
        <p:spPr>
          <a:xfrm>
            <a:off x="1003464" y="3401187"/>
            <a:ext cx="56160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50AF2C7-7309-35CF-35B9-634918A9378C}"/>
              </a:ext>
            </a:extLst>
          </p:cNvPr>
          <p:cNvSpPr txBox="1">
            <a:spLocks/>
          </p:cNvSpPr>
          <p:nvPr/>
        </p:nvSpPr>
        <p:spPr>
          <a:xfrm>
            <a:off x="743209" y="4507585"/>
            <a:ext cx="56160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22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C8552-EE7B-E60A-EDCD-E20C7C41286A}"/>
              </a:ext>
            </a:extLst>
          </p:cNvPr>
          <p:cNvSpPr txBox="1">
            <a:spLocks/>
          </p:cNvSpPr>
          <p:nvPr/>
        </p:nvSpPr>
        <p:spPr>
          <a:xfrm>
            <a:off x="4953001" y="286047"/>
            <a:ext cx="2566987" cy="63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7321B-20A1-8A37-B2DF-655E0A91D5D0}"/>
              </a:ext>
            </a:extLst>
          </p:cNvPr>
          <p:cNvSpPr/>
          <p:nvPr/>
        </p:nvSpPr>
        <p:spPr>
          <a:xfrm>
            <a:off x="852489" y="2487439"/>
            <a:ext cx="2309812" cy="34847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Technical metadata/ List of attributes regarding data elements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DD80D-000E-5354-9E80-DD4C31C451EE}"/>
              </a:ext>
            </a:extLst>
          </p:cNvPr>
          <p:cNvSpPr/>
          <p:nvPr/>
        </p:nvSpPr>
        <p:spPr>
          <a:xfrm>
            <a:off x="5081589" y="2487439"/>
            <a:ext cx="2309812" cy="34847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Recommendation system (NLP/Cosine Similarity)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04EE6-1FA8-EE3E-9990-0889550DF9CA}"/>
              </a:ext>
            </a:extLst>
          </p:cNvPr>
          <p:cNvSpPr/>
          <p:nvPr/>
        </p:nvSpPr>
        <p:spPr>
          <a:xfrm>
            <a:off x="9086852" y="2487439"/>
            <a:ext cx="2309812" cy="34847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 of compiled data standards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7B42C2-0EB4-C208-5117-5A4165241A5A}"/>
              </a:ext>
            </a:extLst>
          </p:cNvPr>
          <p:cNvSpPr/>
          <p:nvPr/>
        </p:nvSpPr>
        <p:spPr>
          <a:xfrm>
            <a:off x="852489" y="1334915"/>
            <a:ext cx="2309812" cy="7415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Dictionary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3FDE5-282A-9D1F-94EE-49A8491F6544}"/>
              </a:ext>
            </a:extLst>
          </p:cNvPr>
          <p:cNvSpPr/>
          <p:nvPr/>
        </p:nvSpPr>
        <p:spPr>
          <a:xfrm>
            <a:off x="5081589" y="1334915"/>
            <a:ext cx="2309812" cy="7415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D9E65B-03C6-6318-0FDD-2BAE5F2F4BDB}"/>
              </a:ext>
            </a:extLst>
          </p:cNvPr>
          <p:cNvSpPr/>
          <p:nvPr/>
        </p:nvSpPr>
        <p:spPr>
          <a:xfrm>
            <a:off x="9086852" y="1335623"/>
            <a:ext cx="2309812" cy="741536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Standard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C9EAE-D887-9195-918B-CBA6E4840D1D}"/>
              </a:ext>
            </a:extLst>
          </p:cNvPr>
          <p:cNvCxnSpPr>
            <a:cxnSpLocks/>
          </p:cNvCxnSpPr>
          <p:nvPr/>
        </p:nvCxnSpPr>
        <p:spPr>
          <a:xfrm>
            <a:off x="3162301" y="3152775"/>
            <a:ext cx="191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53CEE4-8689-8A7C-1229-1FBE47D5D97F}"/>
              </a:ext>
            </a:extLst>
          </p:cNvPr>
          <p:cNvCxnSpPr>
            <a:cxnSpLocks/>
          </p:cNvCxnSpPr>
          <p:nvPr/>
        </p:nvCxnSpPr>
        <p:spPr>
          <a:xfrm>
            <a:off x="7391401" y="3152775"/>
            <a:ext cx="1695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C3AFD-AE99-B4BA-A7CB-A2609702CBEB}"/>
              </a:ext>
            </a:extLst>
          </p:cNvPr>
          <p:cNvCxnSpPr>
            <a:cxnSpLocks/>
          </p:cNvCxnSpPr>
          <p:nvPr/>
        </p:nvCxnSpPr>
        <p:spPr>
          <a:xfrm flipH="1">
            <a:off x="7391401" y="5010150"/>
            <a:ext cx="1828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852E4-B6F3-25B7-D6FE-D18F529B4A86}"/>
              </a:ext>
            </a:extLst>
          </p:cNvPr>
          <p:cNvCxnSpPr>
            <a:cxnSpLocks/>
          </p:cNvCxnSpPr>
          <p:nvPr/>
        </p:nvCxnSpPr>
        <p:spPr>
          <a:xfrm flipH="1">
            <a:off x="3162301" y="5010150"/>
            <a:ext cx="191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">
            <a:extLst>
              <a:ext uri="{FF2B5EF4-FFF2-40B4-BE49-F238E27FC236}">
                <a16:creationId xmlns:a16="http://schemas.microsoft.com/office/drawing/2014/main" id="{F5A9621A-BF72-B1B8-DC6F-DA64655FA995}"/>
              </a:ext>
            </a:extLst>
          </p:cNvPr>
          <p:cNvSpPr txBox="1"/>
          <p:nvPr/>
        </p:nvSpPr>
        <p:spPr>
          <a:xfrm>
            <a:off x="3162301" y="2076452"/>
            <a:ext cx="1919288" cy="10763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Pass necessary attributes regarding a data element as input</a:t>
            </a: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69FD7657-F7C4-8C98-38A5-3D5C9B1B76FC}"/>
              </a:ext>
            </a:extLst>
          </p:cNvPr>
          <p:cNvSpPr txBox="1"/>
          <p:nvPr/>
        </p:nvSpPr>
        <p:spPr>
          <a:xfrm>
            <a:off x="7455694" y="1999543"/>
            <a:ext cx="1566863" cy="10763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kern="1200">
                <a:latin typeface="Arial" panose="020B0604020202020204" pitchFamily="34" charset="0"/>
                <a:cs typeface="Arial" panose="020B0604020202020204" pitchFamily="34" charset="0"/>
              </a:rPr>
              <a:t>Search data standard that is similar to input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98953B4F-958C-7227-D485-ACFE35B360AB}"/>
              </a:ext>
            </a:extLst>
          </p:cNvPr>
          <p:cNvSpPr txBox="1"/>
          <p:nvPr/>
        </p:nvSpPr>
        <p:spPr>
          <a:xfrm>
            <a:off x="3162301" y="5010150"/>
            <a:ext cx="1919288" cy="10763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Provide a list of recommendation as output</a:t>
            </a: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71FE5C6D-DD87-D9C4-BCFB-724880D3E346}"/>
              </a:ext>
            </a:extLst>
          </p:cNvPr>
          <p:cNvSpPr txBox="1"/>
          <p:nvPr/>
        </p:nvSpPr>
        <p:spPr>
          <a:xfrm>
            <a:off x="7455694" y="5010150"/>
            <a:ext cx="1566863" cy="107632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Passes a rows of data standards that matches/ similar to input</a:t>
            </a: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491BFEB-C7DB-D726-2D5D-5CC8667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1559" y="6545179"/>
            <a:ext cx="414504" cy="348775"/>
          </a:xfrm>
        </p:spPr>
        <p:txBody>
          <a:bodyPr/>
          <a:lstStyle/>
          <a:p>
            <a:fld id="{F595E21E-DEBA-8F42-9C16-77733D7267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5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7751E1-4596-D792-49AE-757317583999}"/>
              </a:ext>
            </a:extLst>
          </p:cNvPr>
          <p:cNvSpPr/>
          <p:nvPr/>
        </p:nvSpPr>
        <p:spPr>
          <a:xfrm>
            <a:off x="0" y="596169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21120-25B0-5AFC-830A-77D74E97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37" y="-490322"/>
            <a:ext cx="3968518" cy="1630754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solution</a:t>
            </a:r>
          </a:p>
        </p:txBody>
      </p:sp>
      <p:pic>
        <p:nvPicPr>
          <p:cNvPr id="6" name="Picture 5" descr="A comparison of lines with different directions&#10;&#10;Description automatically generated with medium confidence">
            <a:extLst>
              <a:ext uri="{FF2B5EF4-FFF2-40B4-BE49-F238E27FC236}">
                <a16:creationId xmlns:a16="http://schemas.microsoft.com/office/drawing/2014/main" id="{03E8FC12-C595-C70B-DD88-59DAF7BF4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53"/>
          <a:stretch/>
        </p:blipFill>
        <p:spPr>
          <a:xfrm>
            <a:off x="5855413" y="1425111"/>
            <a:ext cx="6172200" cy="2531705"/>
          </a:xfrm>
          <a:prstGeom prst="rect">
            <a:avLst/>
          </a:pr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277A8-1F03-C0FE-3AAF-278D9E4F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757719"/>
          </a:xfrm>
        </p:spPr>
        <p:txBody>
          <a:bodyPr>
            <a:normAutofit/>
          </a:bodyPr>
          <a:lstStyle/>
          <a:p>
            <a:r>
              <a:rPr lang="en-US" sz="2400" b="1" dirty="0"/>
              <a:t>Cosine similarity </a:t>
            </a:r>
            <a:r>
              <a:rPr lang="en-US" sz="2400" dirty="0"/>
              <a:t>– identifies similarity between 2 vectors</a:t>
            </a:r>
          </a:p>
        </p:txBody>
      </p:sp>
      <p:sp>
        <p:nvSpPr>
          <p:cNvPr id="3" name="Slide Number Placeholder 3" hidden="1">
            <a:extLst>
              <a:ext uri="{FF2B5EF4-FFF2-40B4-BE49-F238E27FC236}">
                <a16:creationId xmlns:a16="http://schemas.microsoft.com/office/drawing/2014/main" id="{4D4361ED-1E16-45E8-1284-84AB23B9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595E21E-DEBA-8F42-9C16-77733D72677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870CA9-B106-07A4-6019-34970E675E36}"/>
              </a:ext>
            </a:extLst>
          </p:cNvPr>
          <p:cNvSpPr txBox="1">
            <a:spLocks/>
          </p:cNvSpPr>
          <p:nvPr/>
        </p:nvSpPr>
        <p:spPr>
          <a:xfrm>
            <a:off x="11283949" y="6554804"/>
            <a:ext cx="392114" cy="339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85FB5-91AB-F389-4A89-61B338916B68}"/>
              </a:ext>
            </a:extLst>
          </p:cNvPr>
          <p:cNvSpPr txBox="1"/>
          <p:nvPr/>
        </p:nvSpPr>
        <p:spPr>
          <a:xfrm>
            <a:off x="6134099" y="4230506"/>
            <a:ext cx="28074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Nunito" pitchFamily="2" charset="0"/>
              </a:rPr>
              <a:t>Cosine similarity</a:t>
            </a:r>
            <a:r>
              <a:rPr lang="en-US" b="0" i="0" dirty="0">
                <a:effectLst/>
                <a:latin typeface="Nunito" pitchFamily="2" charset="0"/>
              </a:rPr>
              <a:t> is helpful in determining, how similar the data objects are. In cosine similarity, data objects in a dataset are treated as a vector.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63DF0-D215-564E-3F71-EEC959756D05}"/>
              </a:ext>
            </a:extLst>
          </p:cNvPr>
          <p:cNvSpPr txBox="1"/>
          <p:nvPr/>
        </p:nvSpPr>
        <p:spPr>
          <a:xfrm>
            <a:off x="9220199" y="4230506"/>
            <a:ext cx="28074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Soft cosine similarity is similar to </a:t>
            </a:r>
            <a:r>
              <a:rPr lang="en-US" b="0" i="0" u="none" strike="noStrike" dirty="0">
                <a:solidFill>
                  <a:srgbClr val="0274BE"/>
                </a:solidFill>
                <a:effectLst/>
                <a:latin typeface="Nunito" pitchFamily="2" charset="0"/>
                <a:hlinkClick r:id="rId3"/>
              </a:rPr>
              <a:t>cosine similarity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but in addition considers the semantic relationship between the words through its vector representation.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B73A7-B446-4A1C-F2D2-3A71FFB8FBDC}"/>
              </a:ext>
            </a:extLst>
          </p:cNvPr>
          <p:cNvSpPr txBox="1"/>
          <p:nvPr/>
        </p:nvSpPr>
        <p:spPr>
          <a:xfrm>
            <a:off x="836612" y="3446159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Nunito" pitchFamily="2" charset="0"/>
              </a:rPr>
              <a:t>Word embeddings (Word2Vec / </a:t>
            </a:r>
            <a:r>
              <a:rPr lang="en-US" dirty="0" err="1">
                <a:latin typeface="Nunito" pitchFamily="2" charset="0"/>
              </a:rPr>
              <a:t>GloVe</a:t>
            </a:r>
            <a:r>
              <a:rPr lang="en-US" dirty="0">
                <a:latin typeface="Nunito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latin typeface="Nunito" pitchFamily="2" charset="0"/>
              </a:rPr>
              <a:t>Cosine Similarity</a:t>
            </a:r>
          </a:p>
          <a:p>
            <a:pPr marL="342900" indent="-342900">
              <a:buAutoNum type="arabicPeriod"/>
            </a:pPr>
            <a:r>
              <a:rPr lang="en-US" dirty="0">
                <a:latin typeface="Nunito" pitchFamily="2" charset="0"/>
              </a:rPr>
              <a:t>Content-based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 hidden="1">
            <a:extLst>
              <a:ext uri="{FF2B5EF4-FFF2-40B4-BE49-F238E27FC236}">
                <a16:creationId xmlns:a16="http://schemas.microsoft.com/office/drawing/2014/main" id="{4D4361ED-1E16-45E8-1284-84AB23B9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595E21E-DEBA-8F42-9C16-77733D726770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E870CA9-B106-07A4-6019-34970E675E36}"/>
              </a:ext>
            </a:extLst>
          </p:cNvPr>
          <p:cNvSpPr txBox="1">
            <a:spLocks/>
          </p:cNvSpPr>
          <p:nvPr/>
        </p:nvSpPr>
        <p:spPr>
          <a:xfrm>
            <a:off x="11283949" y="6554804"/>
            <a:ext cx="392114" cy="339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E879E3-27EC-AA71-06AA-1779F58D528E}"/>
              </a:ext>
            </a:extLst>
          </p:cNvPr>
          <p:cNvSpPr/>
          <p:nvPr/>
        </p:nvSpPr>
        <p:spPr>
          <a:xfrm>
            <a:off x="0" y="596169"/>
            <a:ext cx="12192000" cy="626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948554F6-3216-5E60-B5D6-FA78A2AF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105567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Generative AI </a:t>
            </a:r>
            <a:r>
              <a:rPr lang="en-US" sz="2400" dirty="0"/>
              <a:t>– utilize Large Language Models to compare between word pools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72228-B922-05E0-D87A-5AB468905D3D}"/>
              </a:ext>
            </a:extLst>
          </p:cNvPr>
          <p:cNvSpPr txBox="1"/>
          <p:nvPr/>
        </p:nvSpPr>
        <p:spPr>
          <a:xfrm>
            <a:off x="836612" y="3446159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Nunito" pitchFamily="2" charset="0"/>
              </a:rPr>
              <a:t>Determine a GPT-Model</a:t>
            </a:r>
          </a:p>
          <a:p>
            <a:pPr marL="342900" indent="-342900">
              <a:buAutoNum type="arabicPeriod"/>
            </a:pPr>
            <a:r>
              <a:rPr lang="en-US" dirty="0">
                <a:latin typeface="Nunito" pitchFamily="2" charset="0"/>
              </a:rPr>
              <a:t>Tokenization </a:t>
            </a:r>
          </a:p>
          <a:p>
            <a:pPr marL="342900" indent="-342900">
              <a:buAutoNum type="arabicPeriod"/>
            </a:pPr>
            <a:r>
              <a:rPr lang="en-US" dirty="0">
                <a:latin typeface="Nunito" pitchFamily="2" charset="0"/>
              </a:rPr>
              <a:t>Input Generation (prompt)</a:t>
            </a:r>
          </a:p>
        </p:txBody>
      </p:sp>
      <p:pic>
        <p:nvPicPr>
          <p:cNvPr id="1026" name="Picture 2" descr="GPT-3 | Know Your Meme">
            <a:extLst>
              <a:ext uri="{FF2B5EF4-FFF2-40B4-BE49-F238E27FC236}">
                <a16:creationId xmlns:a16="http://schemas.microsoft.com/office/drawing/2014/main" id="{64E17AF7-4042-5A7D-2C16-E5836874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36" y="2787386"/>
            <a:ext cx="2784296" cy="156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7C9873-61B5-DDA3-6F47-B02C7F5F3926}"/>
              </a:ext>
            </a:extLst>
          </p:cNvPr>
          <p:cNvSpPr txBox="1"/>
          <p:nvPr/>
        </p:nvSpPr>
        <p:spPr>
          <a:xfrm>
            <a:off x="5065160" y="4891574"/>
            <a:ext cx="6102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Nunito" pitchFamily="2" charset="0"/>
              </a:rPr>
              <a:t>GPT-3</a:t>
            </a:r>
            <a:r>
              <a:rPr lang="en-US" b="0" i="0" dirty="0">
                <a:effectLst/>
                <a:latin typeface="Nunito" pitchFamily="2" charset="0"/>
              </a:rPr>
              <a:t> is a versatile </a:t>
            </a:r>
            <a:r>
              <a:rPr lang="en-US" b="1" i="0" dirty="0">
                <a:effectLst/>
                <a:latin typeface="Nunito" pitchFamily="2" charset="0"/>
              </a:rPr>
              <a:t>language model </a:t>
            </a:r>
            <a:r>
              <a:rPr lang="en-US" b="0" i="0" dirty="0">
                <a:effectLst/>
                <a:latin typeface="Nunito" pitchFamily="2" charset="0"/>
              </a:rPr>
              <a:t>capable of handling a wide range of natural language understanding and generation tasks. Its ability to </a:t>
            </a:r>
            <a:r>
              <a:rPr lang="en-US" b="1" i="0" dirty="0">
                <a:effectLst/>
                <a:latin typeface="Nunito" pitchFamily="2" charset="0"/>
              </a:rPr>
              <a:t>compare words </a:t>
            </a:r>
            <a:r>
              <a:rPr lang="en-US" b="0" i="0" dirty="0">
                <a:effectLst/>
                <a:latin typeface="Nunito" pitchFamily="2" charset="0"/>
              </a:rPr>
              <a:t>from two pools depends on the </a:t>
            </a:r>
            <a:r>
              <a:rPr lang="en-US" b="1" i="0" dirty="0">
                <a:effectLst/>
                <a:latin typeface="Nunito" pitchFamily="2" charset="0"/>
              </a:rPr>
              <a:t>clarity of the input prompt </a:t>
            </a:r>
            <a:r>
              <a:rPr lang="en-US" b="0" i="0" dirty="0">
                <a:effectLst/>
                <a:latin typeface="Nunito" pitchFamily="2" charset="0"/>
              </a:rPr>
              <a:t>and the </a:t>
            </a:r>
            <a:r>
              <a:rPr lang="en-US" b="1" i="0" dirty="0">
                <a:effectLst/>
                <a:latin typeface="Nunito" pitchFamily="2" charset="0"/>
              </a:rPr>
              <a:t>quality of the training data </a:t>
            </a:r>
            <a:r>
              <a:rPr lang="en-US" b="0" i="0" dirty="0">
                <a:effectLst/>
                <a:latin typeface="Nunito" pitchFamily="2" charset="0"/>
              </a:rPr>
              <a:t>it has been exposed to.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B076303D-DF60-F990-DFEB-CA382C540F9D}"/>
              </a:ext>
            </a:extLst>
          </p:cNvPr>
          <p:cNvSpPr txBox="1">
            <a:spLocks/>
          </p:cNvSpPr>
          <p:nvPr/>
        </p:nvSpPr>
        <p:spPr>
          <a:xfrm>
            <a:off x="541837" y="-490322"/>
            <a:ext cx="3968518" cy="1630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solution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7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FD801-DFA3-0FD9-9F60-89A760F88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701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usage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353C5A-C6D5-BC3D-43B6-9A597B6C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5" y="1690688"/>
            <a:ext cx="7222139" cy="4351338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517905AE-8053-DF20-FB27-D3A1C09270C1}"/>
              </a:ext>
            </a:extLst>
          </p:cNvPr>
          <p:cNvSpPr txBox="1">
            <a:spLocks/>
          </p:cNvSpPr>
          <p:nvPr/>
        </p:nvSpPr>
        <p:spPr>
          <a:xfrm>
            <a:off x="1676400" y="86005"/>
            <a:ext cx="5256212" cy="690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DCBD4-1276-20A2-6305-ECDF15367AEB}"/>
              </a:ext>
            </a:extLst>
          </p:cNvPr>
          <p:cNvSpPr txBox="1"/>
          <p:nvPr/>
        </p:nvSpPr>
        <p:spPr>
          <a:xfrm>
            <a:off x="8011834" y="1599082"/>
            <a:ext cx="4017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Paste URL / link of API from Azure Machine Learning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B4D4E-5D69-43CB-821E-CA2985F04E2F}"/>
              </a:ext>
            </a:extLst>
          </p:cNvPr>
          <p:cNvSpPr txBox="1"/>
          <p:nvPr/>
        </p:nvSpPr>
        <p:spPr>
          <a:xfrm>
            <a:off x="8011834" y="4289199"/>
            <a:ext cx="4017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Provide API key provided by Azure Machine Learning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79ECBD-8A9F-2855-3FC5-33A57A7C0095}"/>
              </a:ext>
            </a:extLst>
          </p:cNvPr>
          <p:cNvCxnSpPr>
            <a:stCxn id="11" idx="1"/>
          </p:cNvCxnSpPr>
          <p:nvPr/>
        </p:nvCxnSpPr>
        <p:spPr>
          <a:xfrm flipH="1">
            <a:off x="7233008" y="1922248"/>
            <a:ext cx="778826" cy="122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1CB011-C656-928D-459C-BC7E812AF961}"/>
              </a:ext>
            </a:extLst>
          </p:cNvPr>
          <p:cNvCxnSpPr>
            <a:stCxn id="12" idx="1"/>
          </p:cNvCxnSpPr>
          <p:nvPr/>
        </p:nvCxnSpPr>
        <p:spPr>
          <a:xfrm flipH="1">
            <a:off x="7233008" y="4612365"/>
            <a:ext cx="778826" cy="111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8607DB0-26B3-E03E-852C-38FD7210B3DA}"/>
              </a:ext>
            </a:extLst>
          </p:cNvPr>
          <p:cNvSpPr/>
          <p:nvPr/>
        </p:nvSpPr>
        <p:spPr>
          <a:xfrm>
            <a:off x="1" y="6267236"/>
            <a:ext cx="12192000" cy="590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9ABDD-7011-9B1C-0CA6-DCB64481B54D}"/>
              </a:ext>
            </a:extLst>
          </p:cNvPr>
          <p:cNvSpPr/>
          <p:nvPr/>
        </p:nvSpPr>
        <p:spPr>
          <a:xfrm>
            <a:off x="4756935" y="-222"/>
            <a:ext cx="7435065" cy="590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190B5-BF98-8577-D02D-15E969B1466D}"/>
              </a:ext>
            </a:extLst>
          </p:cNvPr>
          <p:cNvSpPr/>
          <p:nvPr/>
        </p:nvSpPr>
        <p:spPr>
          <a:xfrm>
            <a:off x="1" y="-2653"/>
            <a:ext cx="1171254" cy="590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project management&#10;&#10;Description automatically generated">
            <a:extLst>
              <a:ext uri="{FF2B5EF4-FFF2-40B4-BE49-F238E27FC236}">
                <a16:creationId xmlns:a16="http://schemas.microsoft.com/office/drawing/2014/main" id="{30738E47-E12F-7EC0-1879-EFB16E80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42" y="68262"/>
            <a:ext cx="8038052" cy="6721475"/>
          </a:xfrm>
          <a:prstGeom prst="rect">
            <a:avLst/>
          </a:prstGeom>
          <a:noFill/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E1AB1AE8-E9DF-ED04-A7D4-E092F11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4551" y="2958957"/>
            <a:ext cx="2738543" cy="78014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br>
              <a:rPr lang="en-US" sz="24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10189-C45A-0DC7-D4F8-009B55CA19E6}"/>
              </a:ext>
            </a:extLst>
          </p:cNvPr>
          <p:cNvSpPr/>
          <p:nvPr/>
        </p:nvSpPr>
        <p:spPr>
          <a:xfrm>
            <a:off x="0" y="4972691"/>
            <a:ext cx="2169442" cy="188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4552F-97C2-B03B-9FE3-421EF6E7B5A2}"/>
              </a:ext>
            </a:extLst>
          </p:cNvPr>
          <p:cNvSpPr/>
          <p:nvPr/>
        </p:nvSpPr>
        <p:spPr>
          <a:xfrm>
            <a:off x="10207494" y="4972690"/>
            <a:ext cx="1984506" cy="1885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DE3AB3-E7D2-1184-F833-1F435C205F74}"/>
              </a:ext>
            </a:extLst>
          </p:cNvPr>
          <p:cNvSpPr/>
          <p:nvPr/>
        </p:nvSpPr>
        <p:spPr>
          <a:xfrm>
            <a:off x="0" y="0"/>
            <a:ext cx="2169442" cy="1725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892AB-5A7A-DD65-DAB4-98327BE20F11}"/>
              </a:ext>
            </a:extLst>
          </p:cNvPr>
          <p:cNvSpPr/>
          <p:nvPr/>
        </p:nvSpPr>
        <p:spPr>
          <a:xfrm>
            <a:off x="10207494" y="0"/>
            <a:ext cx="1984506" cy="172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B43B623-BC4E-3A1B-863D-251806745478}"/>
              </a:ext>
            </a:extLst>
          </p:cNvPr>
          <p:cNvSpPr/>
          <p:nvPr/>
        </p:nvSpPr>
        <p:spPr>
          <a:xfrm>
            <a:off x="0" y="1006180"/>
            <a:ext cx="12192000" cy="5014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E2334-6777-5C44-B752-929CF573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3A16656-BB72-A545-BAC2-88B5F7B9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>
            <a:noAutofit/>
          </a:bodyPr>
          <a:lstStyle/>
          <a:p>
            <a:pPr algn="ctr"/>
            <a:r>
              <a:rPr lang="en-US">
                <a:solidFill>
                  <a:srgbClr val="00B1A9"/>
                </a:solidFill>
              </a:rPr>
              <a:t>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86321-40EA-2F41-D4A0-4F71EAF2601E}"/>
              </a:ext>
            </a:extLst>
          </p:cNvPr>
          <p:cNvSpPr/>
          <p:nvPr/>
        </p:nvSpPr>
        <p:spPr>
          <a:xfrm>
            <a:off x="5137365" y="2820720"/>
            <a:ext cx="1917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ans 700" panose="02000000000000000000" pitchFamily="50" charset="0"/>
                <a:ea typeface="+mn-ea"/>
                <a:cs typeface="+mn-cs"/>
              </a:rPr>
              <a:t>CDE Classification</a:t>
            </a:r>
          </a:p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  <a:latin typeface="Museo Sans 700" panose="02000000000000000000" pitchFamily="50" charset="0"/>
              </a:rPr>
              <a:t>Improvement</a:t>
            </a:r>
            <a:endParaRPr kumimoji="0" lang="en-US" i="0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ans 700" panose="02000000000000000000" pitchFamily="50" charset="0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8BD2F-6BE3-F52D-63D1-109BDA638FAD}"/>
              </a:ext>
            </a:extLst>
          </p:cNvPr>
          <p:cNvSpPr>
            <a:spLocks noChangeAspect="1"/>
          </p:cNvSpPr>
          <p:nvPr/>
        </p:nvSpPr>
        <p:spPr>
          <a:xfrm>
            <a:off x="4965340" y="2312678"/>
            <a:ext cx="2274019" cy="2232643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015370-DE02-5D6E-021B-EAB74A5E3B17}"/>
              </a:ext>
            </a:extLst>
          </p:cNvPr>
          <p:cNvGrpSpPr/>
          <p:nvPr/>
        </p:nvGrpSpPr>
        <p:grpSpPr>
          <a:xfrm>
            <a:off x="5762243" y="1977299"/>
            <a:ext cx="667512" cy="670758"/>
            <a:chOff x="4701677" y="2646600"/>
            <a:chExt cx="178670" cy="170900"/>
          </a:xfrm>
        </p:grpSpPr>
        <p:sp>
          <p:nvSpPr>
            <p:cNvPr id="7" name="Freeform 251">
              <a:extLst>
                <a:ext uri="{FF2B5EF4-FFF2-40B4-BE49-F238E27FC236}">
                  <a16:creationId xmlns:a16="http://schemas.microsoft.com/office/drawing/2014/main" id="{57A7E83A-5F5C-F974-6535-155A98E6C598}"/>
                </a:ext>
              </a:extLst>
            </p:cNvPr>
            <p:cNvSpPr/>
            <p:nvPr/>
          </p:nvSpPr>
          <p:spPr>
            <a:xfrm>
              <a:off x="4701677" y="2646600"/>
              <a:ext cx="178670" cy="170900"/>
            </a:xfrm>
            <a:custGeom>
              <a:avLst/>
              <a:gdLst>
                <a:gd name="connsiteX0" fmla="*/ 0 w 822958"/>
                <a:gd name="connsiteY0" fmla="*/ 411480 h 822959"/>
                <a:gd name="connsiteX1" fmla="*/ 411479 w 822958"/>
                <a:gd name="connsiteY1" fmla="*/ 0 h 822959"/>
                <a:gd name="connsiteX2" fmla="*/ 822958 w 822958"/>
                <a:gd name="connsiteY2" fmla="*/ 411480 h 822959"/>
                <a:gd name="connsiteX3" fmla="*/ 411479 w 822958"/>
                <a:gd name="connsiteY3" fmla="*/ 822960 h 822959"/>
                <a:gd name="connsiteX4" fmla="*/ 0 w 822958"/>
                <a:gd name="connsiteY4" fmla="*/ 41148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58" h="822959">
                  <a:moveTo>
                    <a:pt x="0" y="411480"/>
                  </a:moveTo>
                  <a:cubicBezTo>
                    <a:pt x="0" y="184226"/>
                    <a:pt x="184225" y="0"/>
                    <a:pt x="411479" y="0"/>
                  </a:cubicBezTo>
                  <a:cubicBezTo>
                    <a:pt x="638733" y="0"/>
                    <a:pt x="822958" y="184226"/>
                    <a:pt x="822958" y="411480"/>
                  </a:cubicBezTo>
                  <a:cubicBezTo>
                    <a:pt x="822958" y="638734"/>
                    <a:pt x="638733" y="822960"/>
                    <a:pt x="411479" y="822960"/>
                  </a:cubicBezTo>
                  <a:cubicBezTo>
                    <a:pt x="184225" y="822960"/>
                    <a:pt x="0" y="638734"/>
                    <a:pt x="0" y="41148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A49C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5171541"/>
                <a:satOff val="-1119"/>
                <a:lumOff val="-838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999" tIns="151000" rIns="150999" bIns="151000" numCol="1" spcCol="1270" anchor="ctr" anchorCtr="0">
              <a:noAutofit/>
            </a:bodyPr>
            <a:lstStyle/>
            <a:p>
              <a:pPr marL="0" marR="0" lvl="0" indent="0" algn="ctr" defTabSz="355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ans 900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" name="Freeform 158">
              <a:extLst>
                <a:ext uri="{FF2B5EF4-FFF2-40B4-BE49-F238E27FC236}">
                  <a16:creationId xmlns:a16="http://schemas.microsoft.com/office/drawing/2014/main" id="{E4A1BA5A-05AE-A6D9-9534-7AB6AA6331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4557" y="2678050"/>
              <a:ext cx="112910" cy="108000"/>
            </a:xfrm>
            <a:custGeom>
              <a:avLst/>
              <a:gdLst>
                <a:gd name="T0" fmla="*/ 376 w 376"/>
                <a:gd name="T1" fmla="*/ 365 h 420"/>
                <a:gd name="T2" fmla="*/ 366 w 376"/>
                <a:gd name="T3" fmla="*/ 292 h 420"/>
                <a:gd name="T4" fmla="*/ 328 w 376"/>
                <a:gd name="T5" fmla="*/ 252 h 420"/>
                <a:gd name="T6" fmla="*/ 238 w 376"/>
                <a:gd name="T7" fmla="*/ 225 h 420"/>
                <a:gd name="T8" fmla="*/ 235 w 376"/>
                <a:gd name="T9" fmla="*/ 214 h 420"/>
                <a:gd name="T10" fmla="*/ 234 w 376"/>
                <a:gd name="T11" fmla="*/ 195 h 420"/>
                <a:gd name="T12" fmla="*/ 247 w 376"/>
                <a:gd name="T13" fmla="*/ 166 h 420"/>
                <a:gd name="T14" fmla="*/ 256 w 376"/>
                <a:gd name="T15" fmla="*/ 140 h 420"/>
                <a:gd name="T16" fmla="*/ 259 w 376"/>
                <a:gd name="T17" fmla="*/ 141 h 420"/>
                <a:gd name="T18" fmla="*/ 261 w 376"/>
                <a:gd name="T19" fmla="*/ 141 h 420"/>
                <a:gd name="T20" fmla="*/ 262 w 376"/>
                <a:gd name="T21" fmla="*/ 141 h 420"/>
                <a:gd name="T22" fmla="*/ 267 w 376"/>
                <a:gd name="T23" fmla="*/ 135 h 420"/>
                <a:gd name="T24" fmla="*/ 270 w 376"/>
                <a:gd name="T25" fmla="*/ 102 h 420"/>
                <a:gd name="T26" fmla="*/ 265 w 376"/>
                <a:gd name="T27" fmla="*/ 96 h 420"/>
                <a:gd name="T28" fmla="*/ 264 w 376"/>
                <a:gd name="T29" fmla="*/ 96 h 420"/>
                <a:gd name="T30" fmla="*/ 260 w 376"/>
                <a:gd name="T31" fmla="*/ 44 h 420"/>
                <a:gd name="T32" fmla="*/ 206 w 376"/>
                <a:gd name="T33" fmla="*/ 1 h 420"/>
                <a:gd name="T34" fmla="*/ 188 w 376"/>
                <a:gd name="T35" fmla="*/ 0 h 420"/>
                <a:gd name="T36" fmla="*/ 188 w 376"/>
                <a:gd name="T37" fmla="*/ 0 h 420"/>
                <a:gd name="T38" fmla="*/ 188 w 376"/>
                <a:gd name="T39" fmla="*/ 0 h 420"/>
                <a:gd name="T40" fmla="*/ 170 w 376"/>
                <a:gd name="T41" fmla="*/ 1 h 420"/>
                <a:gd name="T42" fmla="*/ 116 w 376"/>
                <a:gd name="T43" fmla="*/ 44 h 420"/>
                <a:gd name="T44" fmla="*/ 112 w 376"/>
                <a:gd name="T45" fmla="*/ 96 h 420"/>
                <a:gd name="T46" fmla="*/ 111 w 376"/>
                <a:gd name="T47" fmla="*/ 96 h 420"/>
                <a:gd name="T48" fmla="*/ 107 w 376"/>
                <a:gd name="T49" fmla="*/ 102 h 420"/>
                <a:gd name="T50" fmla="*/ 109 w 376"/>
                <a:gd name="T51" fmla="*/ 135 h 420"/>
                <a:gd name="T52" fmla="*/ 115 w 376"/>
                <a:gd name="T53" fmla="*/ 141 h 420"/>
                <a:gd name="T54" fmla="*/ 115 w 376"/>
                <a:gd name="T55" fmla="*/ 141 h 420"/>
                <a:gd name="T56" fmla="*/ 117 w 376"/>
                <a:gd name="T57" fmla="*/ 141 h 420"/>
                <a:gd name="T58" fmla="*/ 120 w 376"/>
                <a:gd name="T59" fmla="*/ 140 h 420"/>
                <a:gd name="T60" fmla="*/ 129 w 376"/>
                <a:gd name="T61" fmla="*/ 166 h 420"/>
                <a:gd name="T62" fmla="*/ 142 w 376"/>
                <a:gd name="T63" fmla="*/ 195 h 420"/>
                <a:gd name="T64" fmla="*/ 141 w 376"/>
                <a:gd name="T65" fmla="*/ 214 h 420"/>
                <a:gd name="T66" fmla="*/ 139 w 376"/>
                <a:gd name="T67" fmla="*/ 225 h 420"/>
                <a:gd name="T68" fmla="*/ 49 w 376"/>
                <a:gd name="T69" fmla="*/ 252 h 420"/>
                <a:gd name="T70" fmla="*/ 10 w 376"/>
                <a:gd name="T71" fmla="*/ 292 h 420"/>
                <a:gd name="T72" fmla="*/ 1 w 376"/>
                <a:gd name="T73" fmla="*/ 365 h 420"/>
                <a:gd name="T74" fmla="*/ 22 w 376"/>
                <a:gd name="T75" fmla="*/ 392 h 420"/>
                <a:gd name="T76" fmla="*/ 185 w 376"/>
                <a:gd name="T77" fmla="*/ 420 h 420"/>
                <a:gd name="T78" fmla="*/ 187 w 376"/>
                <a:gd name="T79" fmla="*/ 420 h 420"/>
                <a:gd name="T80" fmla="*/ 188 w 376"/>
                <a:gd name="T81" fmla="*/ 420 h 420"/>
                <a:gd name="T82" fmla="*/ 189 w 376"/>
                <a:gd name="T83" fmla="*/ 420 h 420"/>
                <a:gd name="T84" fmla="*/ 191 w 376"/>
                <a:gd name="T85" fmla="*/ 420 h 420"/>
                <a:gd name="T86" fmla="*/ 355 w 376"/>
                <a:gd name="T87" fmla="*/ 392 h 420"/>
                <a:gd name="T88" fmla="*/ 376 w 376"/>
                <a:gd name="T89" fmla="*/ 36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6" h="420">
                  <a:moveTo>
                    <a:pt x="376" y="365"/>
                  </a:moveTo>
                  <a:cubicBezTo>
                    <a:pt x="374" y="312"/>
                    <a:pt x="369" y="300"/>
                    <a:pt x="366" y="292"/>
                  </a:cubicBezTo>
                  <a:cubicBezTo>
                    <a:pt x="365" y="288"/>
                    <a:pt x="364" y="266"/>
                    <a:pt x="328" y="252"/>
                  </a:cubicBezTo>
                  <a:cubicBezTo>
                    <a:pt x="301" y="241"/>
                    <a:pt x="264" y="243"/>
                    <a:pt x="238" y="225"/>
                  </a:cubicBezTo>
                  <a:cubicBezTo>
                    <a:pt x="236" y="221"/>
                    <a:pt x="236" y="218"/>
                    <a:pt x="235" y="214"/>
                  </a:cubicBezTo>
                  <a:cubicBezTo>
                    <a:pt x="235" y="208"/>
                    <a:pt x="234" y="201"/>
                    <a:pt x="234" y="195"/>
                  </a:cubicBezTo>
                  <a:cubicBezTo>
                    <a:pt x="238" y="187"/>
                    <a:pt x="243" y="177"/>
                    <a:pt x="247" y="166"/>
                  </a:cubicBezTo>
                  <a:cubicBezTo>
                    <a:pt x="251" y="157"/>
                    <a:pt x="254" y="148"/>
                    <a:pt x="256" y="140"/>
                  </a:cubicBezTo>
                  <a:cubicBezTo>
                    <a:pt x="257" y="141"/>
                    <a:pt x="258" y="141"/>
                    <a:pt x="259" y="141"/>
                  </a:cubicBezTo>
                  <a:cubicBezTo>
                    <a:pt x="261" y="141"/>
                    <a:pt x="261" y="141"/>
                    <a:pt x="261" y="141"/>
                  </a:cubicBezTo>
                  <a:cubicBezTo>
                    <a:pt x="261" y="141"/>
                    <a:pt x="262" y="141"/>
                    <a:pt x="262" y="141"/>
                  </a:cubicBezTo>
                  <a:cubicBezTo>
                    <a:pt x="264" y="141"/>
                    <a:pt x="267" y="139"/>
                    <a:pt x="267" y="135"/>
                  </a:cubicBezTo>
                  <a:cubicBezTo>
                    <a:pt x="270" y="102"/>
                    <a:pt x="270" y="102"/>
                    <a:pt x="270" y="102"/>
                  </a:cubicBezTo>
                  <a:cubicBezTo>
                    <a:pt x="270" y="99"/>
                    <a:pt x="268" y="96"/>
                    <a:pt x="265" y="96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7" y="61"/>
                    <a:pt x="260" y="44"/>
                    <a:pt x="260" y="44"/>
                  </a:cubicBezTo>
                  <a:cubicBezTo>
                    <a:pt x="260" y="44"/>
                    <a:pt x="248" y="10"/>
                    <a:pt x="206" y="1"/>
                  </a:cubicBezTo>
                  <a:cubicBezTo>
                    <a:pt x="199" y="0"/>
                    <a:pt x="193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3" y="0"/>
                    <a:pt x="177" y="0"/>
                    <a:pt x="170" y="1"/>
                  </a:cubicBezTo>
                  <a:cubicBezTo>
                    <a:pt x="129" y="10"/>
                    <a:pt x="116" y="44"/>
                    <a:pt x="116" y="44"/>
                  </a:cubicBezTo>
                  <a:cubicBezTo>
                    <a:pt x="116" y="44"/>
                    <a:pt x="109" y="61"/>
                    <a:pt x="112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09" y="96"/>
                    <a:pt x="106" y="99"/>
                    <a:pt x="107" y="102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09" y="139"/>
                    <a:pt x="112" y="141"/>
                    <a:pt x="115" y="141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1"/>
                    <a:pt x="119" y="141"/>
                    <a:pt x="120" y="140"/>
                  </a:cubicBezTo>
                  <a:cubicBezTo>
                    <a:pt x="122" y="148"/>
                    <a:pt x="125" y="157"/>
                    <a:pt x="129" y="166"/>
                  </a:cubicBezTo>
                  <a:cubicBezTo>
                    <a:pt x="133" y="177"/>
                    <a:pt x="138" y="187"/>
                    <a:pt x="142" y="195"/>
                  </a:cubicBezTo>
                  <a:cubicBezTo>
                    <a:pt x="142" y="201"/>
                    <a:pt x="141" y="208"/>
                    <a:pt x="141" y="214"/>
                  </a:cubicBezTo>
                  <a:cubicBezTo>
                    <a:pt x="140" y="218"/>
                    <a:pt x="140" y="221"/>
                    <a:pt x="139" y="225"/>
                  </a:cubicBezTo>
                  <a:cubicBezTo>
                    <a:pt x="112" y="243"/>
                    <a:pt x="76" y="241"/>
                    <a:pt x="49" y="252"/>
                  </a:cubicBezTo>
                  <a:cubicBezTo>
                    <a:pt x="12" y="266"/>
                    <a:pt x="11" y="288"/>
                    <a:pt x="10" y="292"/>
                  </a:cubicBezTo>
                  <a:cubicBezTo>
                    <a:pt x="7" y="300"/>
                    <a:pt x="2" y="312"/>
                    <a:pt x="1" y="365"/>
                  </a:cubicBezTo>
                  <a:cubicBezTo>
                    <a:pt x="0" y="372"/>
                    <a:pt x="1" y="383"/>
                    <a:pt x="22" y="392"/>
                  </a:cubicBezTo>
                  <a:cubicBezTo>
                    <a:pt x="68" y="410"/>
                    <a:pt x="127" y="416"/>
                    <a:pt x="185" y="420"/>
                  </a:cubicBezTo>
                  <a:cubicBezTo>
                    <a:pt x="186" y="420"/>
                    <a:pt x="186" y="420"/>
                    <a:pt x="187" y="420"/>
                  </a:cubicBezTo>
                  <a:cubicBezTo>
                    <a:pt x="187" y="420"/>
                    <a:pt x="188" y="420"/>
                    <a:pt x="188" y="420"/>
                  </a:cubicBezTo>
                  <a:cubicBezTo>
                    <a:pt x="188" y="420"/>
                    <a:pt x="189" y="420"/>
                    <a:pt x="189" y="420"/>
                  </a:cubicBezTo>
                  <a:cubicBezTo>
                    <a:pt x="190" y="420"/>
                    <a:pt x="191" y="420"/>
                    <a:pt x="191" y="420"/>
                  </a:cubicBezTo>
                  <a:cubicBezTo>
                    <a:pt x="249" y="416"/>
                    <a:pt x="309" y="410"/>
                    <a:pt x="355" y="392"/>
                  </a:cubicBezTo>
                  <a:cubicBezTo>
                    <a:pt x="376" y="383"/>
                    <a:pt x="376" y="372"/>
                    <a:pt x="376" y="365"/>
                  </a:cubicBezTo>
                  <a:close/>
                </a:path>
              </a:pathLst>
            </a:custGeom>
            <a:solidFill>
              <a:srgbClr val="00B1A9"/>
            </a:solidFill>
            <a:ln w="3175">
              <a:solidFill>
                <a:srgbClr val="FFFFFF">
                  <a:lumMod val="75000"/>
                  <a:lumOff val="25000"/>
                </a:srgbClr>
              </a:solidFill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6665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  <a:sym typeface="Segoe U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DFF578-9CB7-53AD-2FDE-00EB446447C4}"/>
              </a:ext>
            </a:extLst>
          </p:cNvPr>
          <p:cNvGrpSpPr/>
          <p:nvPr/>
        </p:nvGrpSpPr>
        <p:grpSpPr>
          <a:xfrm>
            <a:off x="6945227" y="2971508"/>
            <a:ext cx="667512" cy="670758"/>
            <a:chOff x="4701677" y="2646600"/>
            <a:chExt cx="178670" cy="170900"/>
          </a:xfrm>
        </p:grpSpPr>
        <p:sp>
          <p:nvSpPr>
            <p:cNvPr id="11" name="Freeform 251">
              <a:extLst>
                <a:ext uri="{FF2B5EF4-FFF2-40B4-BE49-F238E27FC236}">
                  <a16:creationId xmlns:a16="http://schemas.microsoft.com/office/drawing/2014/main" id="{A5600B65-5B8F-B2B1-FD28-9BF034B47051}"/>
                </a:ext>
              </a:extLst>
            </p:cNvPr>
            <p:cNvSpPr/>
            <p:nvPr/>
          </p:nvSpPr>
          <p:spPr>
            <a:xfrm>
              <a:off x="4701677" y="2646600"/>
              <a:ext cx="178670" cy="170900"/>
            </a:xfrm>
            <a:custGeom>
              <a:avLst/>
              <a:gdLst>
                <a:gd name="connsiteX0" fmla="*/ 0 w 822958"/>
                <a:gd name="connsiteY0" fmla="*/ 411480 h 822959"/>
                <a:gd name="connsiteX1" fmla="*/ 411479 w 822958"/>
                <a:gd name="connsiteY1" fmla="*/ 0 h 822959"/>
                <a:gd name="connsiteX2" fmla="*/ 822958 w 822958"/>
                <a:gd name="connsiteY2" fmla="*/ 411480 h 822959"/>
                <a:gd name="connsiteX3" fmla="*/ 411479 w 822958"/>
                <a:gd name="connsiteY3" fmla="*/ 822960 h 822959"/>
                <a:gd name="connsiteX4" fmla="*/ 0 w 822958"/>
                <a:gd name="connsiteY4" fmla="*/ 41148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58" h="822959">
                  <a:moveTo>
                    <a:pt x="0" y="411480"/>
                  </a:moveTo>
                  <a:cubicBezTo>
                    <a:pt x="0" y="184226"/>
                    <a:pt x="184225" y="0"/>
                    <a:pt x="411479" y="0"/>
                  </a:cubicBezTo>
                  <a:cubicBezTo>
                    <a:pt x="638733" y="0"/>
                    <a:pt x="822958" y="184226"/>
                    <a:pt x="822958" y="411480"/>
                  </a:cubicBezTo>
                  <a:cubicBezTo>
                    <a:pt x="822958" y="638734"/>
                    <a:pt x="638733" y="822960"/>
                    <a:pt x="411479" y="822960"/>
                  </a:cubicBezTo>
                  <a:cubicBezTo>
                    <a:pt x="184225" y="822960"/>
                    <a:pt x="0" y="638734"/>
                    <a:pt x="0" y="41148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A49C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5171541"/>
                <a:satOff val="-1119"/>
                <a:lumOff val="-838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999" tIns="151000" rIns="150999" bIns="151000" numCol="1" spcCol="1270" anchor="ctr" anchorCtr="0">
              <a:noAutofit/>
            </a:bodyPr>
            <a:lstStyle/>
            <a:p>
              <a:pPr marL="0" marR="0" lvl="0" indent="0" algn="ctr" defTabSz="355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ans 900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" name="Freeform 158">
              <a:extLst>
                <a:ext uri="{FF2B5EF4-FFF2-40B4-BE49-F238E27FC236}">
                  <a16:creationId xmlns:a16="http://schemas.microsoft.com/office/drawing/2014/main" id="{413FEFA8-C65A-8251-4456-A196ED4429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4557" y="2678050"/>
              <a:ext cx="112910" cy="108000"/>
            </a:xfrm>
            <a:custGeom>
              <a:avLst/>
              <a:gdLst>
                <a:gd name="T0" fmla="*/ 376 w 376"/>
                <a:gd name="T1" fmla="*/ 365 h 420"/>
                <a:gd name="T2" fmla="*/ 366 w 376"/>
                <a:gd name="T3" fmla="*/ 292 h 420"/>
                <a:gd name="T4" fmla="*/ 328 w 376"/>
                <a:gd name="T5" fmla="*/ 252 h 420"/>
                <a:gd name="T6" fmla="*/ 238 w 376"/>
                <a:gd name="T7" fmla="*/ 225 h 420"/>
                <a:gd name="T8" fmla="*/ 235 w 376"/>
                <a:gd name="T9" fmla="*/ 214 h 420"/>
                <a:gd name="T10" fmla="*/ 234 w 376"/>
                <a:gd name="T11" fmla="*/ 195 h 420"/>
                <a:gd name="T12" fmla="*/ 247 w 376"/>
                <a:gd name="T13" fmla="*/ 166 h 420"/>
                <a:gd name="T14" fmla="*/ 256 w 376"/>
                <a:gd name="T15" fmla="*/ 140 h 420"/>
                <a:gd name="T16" fmla="*/ 259 w 376"/>
                <a:gd name="T17" fmla="*/ 141 h 420"/>
                <a:gd name="T18" fmla="*/ 261 w 376"/>
                <a:gd name="T19" fmla="*/ 141 h 420"/>
                <a:gd name="T20" fmla="*/ 262 w 376"/>
                <a:gd name="T21" fmla="*/ 141 h 420"/>
                <a:gd name="T22" fmla="*/ 267 w 376"/>
                <a:gd name="T23" fmla="*/ 135 h 420"/>
                <a:gd name="T24" fmla="*/ 270 w 376"/>
                <a:gd name="T25" fmla="*/ 102 h 420"/>
                <a:gd name="T26" fmla="*/ 265 w 376"/>
                <a:gd name="T27" fmla="*/ 96 h 420"/>
                <a:gd name="T28" fmla="*/ 264 w 376"/>
                <a:gd name="T29" fmla="*/ 96 h 420"/>
                <a:gd name="T30" fmla="*/ 260 w 376"/>
                <a:gd name="T31" fmla="*/ 44 h 420"/>
                <a:gd name="T32" fmla="*/ 206 w 376"/>
                <a:gd name="T33" fmla="*/ 1 h 420"/>
                <a:gd name="T34" fmla="*/ 188 w 376"/>
                <a:gd name="T35" fmla="*/ 0 h 420"/>
                <a:gd name="T36" fmla="*/ 188 w 376"/>
                <a:gd name="T37" fmla="*/ 0 h 420"/>
                <a:gd name="T38" fmla="*/ 188 w 376"/>
                <a:gd name="T39" fmla="*/ 0 h 420"/>
                <a:gd name="T40" fmla="*/ 170 w 376"/>
                <a:gd name="T41" fmla="*/ 1 h 420"/>
                <a:gd name="T42" fmla="*/ 116 w 376"/>
                <a:gd name="T43" fmla="*/ 44 h 420"/>
                <a:gd name="T44" fmla="*/ 112 w 376"/>
                <a:gd name="T45" fmla="*/ 96 h 420"/>
                <a:gd name="T46" fmla="*/ 111 w 376"/>
                <a:gd name="T47" fmla="*/ 96 h 420"/>
                <a:gd name="T48" fmla="*/ 107 w 376"/>
                <a:gd name="T49" fmla="*/ 102 h 420"/>
                <a:gd name="T50" fmla="*/ 109 w 376"/>
                <a:gd name="T51" fmla="*/ 135 h 420"/>
                <a:gd name="T52" fmla="*/ 115 w 376"/>
                <a:gd name="T53" fmla="*/ 141 h 420"/>
                <a:gd name="T54" fmla="*/ 115 w 376"/>
                <a:gd name="T55" fmla="*/ 141 h 420"/>
                <a:gd name="T56" fmla="*/ 117 w 376"/>
                <a:gd name="T57" fmla="*/ 141 h 420"/>
                <a:gd name="T58" fmla="*/ 120 w 376"/>
                <a:gd name="T59" fmla="*/ 140 h 420"/>
                <a:gd name="T60" fmla="*/ 129 w 376"/>
                <a:gd name="T61" fmla="*/ 166 h 420"/>
                <a:gd name="T62" fmla="*/ 142 w 376"/>
                <a:gd name="T63" fmla="*/ 195 h 420"/>
                <a:gd name="T64" fmla="*/ 141 w 376"/>
                <a:gd name="T65" fmla="*/ 214 h 420"/>
                <a:gd name="T66" fmla="*/ 139 w 376"/>
                <a:gd name="T67" fmla="*/ 225 h 420"/>
                <a:gd name="T68" fmla="*/ 49 w 376"/>
                <a:gd name="T69" fmla="*/ 252 h 420"/>
                <a:gd name="T70" fmla="*/ 10 w 376"/>
                <a:gd name="T71" fmla="*/ 292 h 420"/>
                <a:gd name="T72" fmla="*/ 1 w 376"/>
                <a:gd name="T73" fmla="*/ 365 h 420"/>
                <a:gd name="T74" fmla="*/ 22 w 376"/>
                <a:gd name="T75" fmla="*/ 392 h 420"/>
                <a:gd name="T76" fmla="*/ 185 w 376"/>
                <a:gd name="T77" fmla="*/ 420 h 420"/>
                <a:gd name="T78" fmla="*/ 187 w 376"/>
                <a:gd name="T79" fmla="*/ 420 h 420"/>
                <a:gd name="T80" fmla="*/ 188 w 376"/>
                <a:gd name="T81" fmla="*/ 420 h 420"/>
                <a:gd name="T82" fmla="*/ 189 w 376"/>
                <a:gd name="T83" fmla="*/ 420 h 420"/>
                <a:gd name="T84" fmla="*/ 191 w 376"/>
                <a:gd name="T85" fmla="*/ 420 h 420"/>
                <a:gd name="T86" fmla="*/ 355 w 376"/>
                <a:gd name="T87" fmla="*/ 392 h 420"/>
                <a:gd name="T88" fmla="*/ 376 w 376"/>
                <a:gd name="T89" fmla="*/ 36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6" h="420">
                  <a:moveTo>
                    <a:pt x="376" y="365"/>
                  </a:moveTo>
                  <a:cubicBezTo>
                    <a:pt x="374" y="312"/>
                    <a:pt x="369" y="300"/>
                    <a:pt x="366" y="292"/>
                  </a:cubicBezTo>
                  <a:cubicBezTo>
                    <a:pt x="365" y="288"/>
                    <a:pt x="364" y="266"/>
                    <a:pt x="328" y="252"/>
                  </a:cubicBezTo>
                  <a:cubicBezTo>
                    <a:pt x="301" y="241"/>
                    <a:pt x="264" y="243"/>
                    <a:pt x="238" y="225"/>
                  </a:cubicBezTo>
                  <a:cubicBezTo>
                    <a:pt x="236" y="221"/>
                    <a:pt x="236" y="218"/>
                    <a:pt x="235" y="214"/>
                  </a:cubicBezTo>
                  <a:cubicBezTo>
                    <a:pt x="235" y="208"/>
                    <a:pt x="234" y="201"/>
                    <a:pt x="234" y="195"/>
                  </a:cubicBezTo>
                  <a:cubicBezTo>
                    <a:pt x="238" y="187"/>
                    <a:pt x="243" y="177"/>
                    <a:pt x="247" y="166"/>
                  </a:cubicBezTo>
                  <a:cubicBezTo>
                    <a:pt x="251" y="157"/>
                    <a:pt x="254" y="148"/>
                    <a:pt x="256" y="140"/>
                  </a:cubicBezTo>
                  <a:cubicBezTo>
                    <a:pt x="257" y="141"/>
                    <a:pt x="258" y="141"/>
                    <a:pt x="259" y="141"/>
                  </a:cubicBezTo>
                  <a:cubicBezTo>
                    <a:pt x="261" y="141"/>
                    <a:pt x="261" y="141"/>
                    <a:pt x="261" y="141"/>
                  </a:cubicBezTo>
                  <a:cubicBezTo>
                    <a:pt x="261" y="141"/>
                    <a:pt x="262" y="141"/>
                    <a:pt x="262" y="141"/>
                  </a:cubicBezTo>
                  <a:cubicBezTo>
                    <a:pt x="264" y="141"/>
                    <a:pt x="267" y="139"/>
                    <a:pt x="267" y="135"/>
                  </a:cubicBezTo>
                  <a:cubicBezTo>
                    <a:pt x="270" y="102"/>
                    <a:pt x="270" y="102"/>
                    <a:pt x="270" y="102"/>
                  </a:cubicBezTo>
                  <a:cubicBezTo>
                    <a:pt x="270" y="99"/>
                    <a:pt x="268" y="96"/>
                    <a:pt x="265" y="96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7" y="61"/>
                    <a:pt x="260" y="44"/>
                    <a:pt x="260" y="44"/>
                  </a:cubicBezTo>
                  <a:cubicBezTo>
                    <a:pt x="260" y="44"/>
                    <a:pt x="248" y="10"/>
                    <a:pt x="206" y="1"/>
                  </a:cubicBezTo>
                  <a:cubicBezTo>
                    <a:pt x="199" y="0"/>
                    <a:pt x="193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3" y="0"/>
                    <a:pt x="177" y="0"/>
                    <a:pt x="170" y="1"/>
                  </a:cubicBezTo>
                  <a:cubicBezTo>
                    <a:pt x="129" y="10"/>
                    <a:pt x="116" y="44"/>
                    <a:pt x="116" y="44"/>
                  </a:cubicBezTo>
                  <a:cubicBezTo>
                    <a:pt x="116" y="44"/>
                    <a:pt x="109" y="61"/>
                    <a:pt x="112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09" y="96"/>
                    <a:pt x="106" y="99"/>
                    <a:pt x="107" y="102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09" y="139"/>
                    <a:pt x="112" y="141"/>
                    <a:pt x="115" y="141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1"/>
                    <a:pt x="119" y="141"/>
                    <a:pt x="120" y="140"/>
                  </a:cubicBezTo>
                  <a:cubicBezTo>
                    <a:pt x="122" y="148"/>
                    <a:pt x="125" y="157"/>
                    <a:pt x="129" y="166"/>
                  </a:cubicBezTo>
                  <a:cubicBezTo>
                    <a:pt x="133" y="177"/>
                    <a:pt x="138" y="187"/>
                    <a:pt x="142" y="195"/>
                  </a:cubicBezTo>
                  <a:cubicBezTo>
                    <a:pt x="142" y="201"/>
                    <a:pt x="141" y="208"/>
                    <a:pt x="141" y="214"/>
                  </a:cubicBezTo>
                  <a:cubicBezTo>
                    <a:pt x="140" y="218"/>
                    <a:pt x="140" y="221"/>
                    <a:pt x="139" y="225"/>
                  </a:cubicBezTo>
                  <a:cubicBezTo>
                    <a:pt x="112" y="243"/>
                    <a:pt x="76" y="241"/>
                    <a:pt x="49" y="252"/>
                  </a:cubicBezTo>
                  <a:cubicBezTo>
                    <a:pt x="12" y="266"/>
                    <a:pt x="11" y="288"/>
                    <a:pt x="10" y="292"/>
                  </a:cubicBezTo>
                  <a:cubicBezTo>
                    <a:pt x="7" y="300"/>
                    <a:pt x="2" y="312"/>
                    <a:pt x="1" y="365"/>
                  </a:cubicBezTo>
                  <a:cubicBezTo>
                    <a:pt x="0" y="372"/>
                    <a:pt x="1" y="383"/>
                    <a:pt x="22" y="392"/>
                  </a:cubicBezTo>
                  <a:cubicBezTo>
                    <a:pt x="68" y="410"/>
                    <a:pt x="127" y="416"/>
                    <a:pt x="185" y="420"/>
                  </a:cubicBezTo>
                  <a:cubicBezTo>
                    <a:pt x="186" y="420"/>
                    <a:pt x="186" y="420"/>
                    <a:pt x="187" y="420"/>
                  </a:cubicBezTo>
                  <a:cubicBezTo>
                    <a:pt x="187" y="420"/>
                    <a:pt x="188" y="420"/>
                    <a:pt x="188" y="420"/>
                  </a:cubicBezTo>
                  <a:cubicBezTo>
                    <a:pt x="188" y="420"/>
                    <a:pt x="189" y="420"/>
                    <a:pt x="189" y="420"/>
                  </a:cubicBezTo>
                  <a:cubicBezTo>
                    <a:pt x="190" y="420"/>
                    <a:pt x="191" y="420"/>
                    <a:pt x="191" y="420"/>
                  </a:cubicBezTo>
                  <a:cubicBezTo>
                    <a:pt x="249" y="416"/>
                    <a:pt x="309" y="410"/>
                    <a:pt x="355" y="392"/>
                  </a:cubicBezTo>
                  <a:cubicBezTo>
                    <a:pt x="376" y="383"/>
                    <a:pt x="376" y="372"/>
                    <a:pt x="376" y="365"/>
                  </a:cubicBezTo>
                  <a:close/>
                </a:path>
              </a:pathLst>
            </a:custGeom>
            <a:solidFill>
              <a:srgbClr val="00B1A9"/>
            </a:solidFill>
            <a:ln w="3175">
              <a:solidFill>
                <a:srgbClr val="FFFFFF">
                  <a:lumMod val="75000"/>
                  <a:lumOff val="25000"/>
                </a:srgbClr>
              </a:solidFill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6665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  <a:sym typeface="Segoe U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3761C7-12FB-22E4-3E35-2E4C578EC68A}"/>
              </a:ext>
            </a:extLst>
          </p:cNvPr>
          <p:cNvGrpSpPr/>
          <p:nvPr/>
        </p:nvGrpSpPr>
        <p:grpSpPr>
          <a:xfrm>
            <a:off x="4631584" y="2971508"/>
            <a:ext cx="667512" cy="670758"/>
            <a:chOff x="4701677" y="2646600"/>
            <a:chExt cx="178670" cy="170900"/>
          </a:xfrm>
        </p:grpSpPr>
        <p:sp>
          <p:nvSpPr>
            <p:cNvPr id="14" name="Freeform 251">
              <a:extLst>
                <a:ext uri="{FF2B5EF4-FFF2-40B4-BE49-F238E27FC236}">
                  <a16:creationId xmlns:a16="http://schemas.microsoft.com/office/drawing/2014/main" id="{EE4820C5-D344-C945-724C-0C2240D26BA8}"/>
                </a:ext>
              </a:extLst>
            </p:cNvPr>
            <p:cNvSpPr/>
            <p:nvPr/>
          </p:nvSpPr>
          <p:spPr>
            <a:xfrm>
              <a:off x="4701677" y="2646600"/>
              <a:ext cx="178670" cy="170900"/>
            </a:xfrm>
            <a:custGeom>
              <a:avLst/>
              <a:gdLst>
                <a:gd name="connsiteX0" fmla="*/ 0 w 822958"/>
                <a:gd name="connsiteY0" fmla="*/ 411480 h 822959"/>
                <a:gd name="connsiteX1" fmla="*/ 411479 w 822958"/>
                <a:gd name="connsiteY1" fmla="*/ 0 h 822959"/>
                <a:gd name="connsiteX2" fmla="*/ 822958 w 822958"/>
                <a:gd name="connsiteY2" fmla="*/ 411480 h 822959"/>
                <a:gd name="connsiteX3" fmla="*/ 411479 w 822958"/>
                <a:gd name="connsiteY3" fmla="*/ 822960 h 822959"/>
                <a:gd name="connsiteX4" fmla="*/ 0 w 822958"/>
                <a:gd name="connsiteY4" fmla="*/ 41148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58" h="822959">
                  <a:moveTo>
                    <a:pt x="0" y="411480"/>
                  </a:moveTo>
                  <a:cubicBezTo>
                    <a:pt x="0" y="184226"/>
                    <a:pt x="184225" y="0"/>
                    <a:pt x="411479" y="0"/>
                  </a:cubicBezTo>
                  <a:cubicBezTo>
                    <a:pt x="638733" y="0"/>
                    <a:pt x="822958" y="184226"/>
                    <a:pt x="822958" y="411480"/>
                  </a:cubicBezTo>
                  <a:cubicBezTo>
                    <a:pt x="822958" y="638734"/>
                    <a:pt x="638733" y="822960"/>
                    <a:pt x="411479" y="822960"/>
                  </a:cubicBezTo>
                  <a:cubicBezTo>
                    <a:pt x="184225" y="822960"/>
                    <a:pt x="0" y="638734"/>
                    <a:pt x="0" y="41148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A49C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5171541"/>
                <a:satOff val="-1119"/>
                <a:lumOff val="-838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999" tIns="151000" rIns="150999" bIns="151000" numCol="1" spcCol="1270" anchor="ctr" anchorCtr="0">
              <a:noAutofit/>
            </a:bodyPr>
            <a:lstStyle/>
            <a:p>
              <a:pPr marL="0" marR="0" lvl="0" indent="0" algn="ctr" defTabSz="355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ans 900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5" name="Freeform 158">
              <a:extLst>
                <a:ext uri="{FF2B5EF4-FFF2-40B4-BE49-F238E27FC236}">
                  <a16:creationId xmlns:a16="http://schemas.microsoft.com/office/drawing/2014/main" id="{34C84819-7B7F-5027-F43B-AB4C62D547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4557" y="2678050"/>
              <a:ext cx="112910" cy="108000"/>
            </a:xfrm>
            <a:custGeom>
              <a:avLst/>
              <a:gdLst>
                <a:gd name="T0" fmla="*/ 376 w 376"/>
                <a:gd name="T1" fmla="*/ 365 h 420"/>
                <a:gd name="T2" fmla="*/ 366 w 376"/>
                <a:gd name="T3" fmla="*/ 292 h 420"/>
                <a:gd name="T4" fmla="*/ 328 w 376"/>
                <a:gd name="T5" fmla="*/ 252 h 420"/>
                <a:gd name="T6" fmla="*/ 238 w 376"/>
                <a:gd name="T7" fmla="*/ 225 h 420"/>
                <a:gd name="T8" fmla="*/ 235 w 376"/>
                <a:gd name="T9" fmla="*/ 214 h 420"/>
                <a:gd name="T10" fmla="*/ 234 w 376"/>
                <a:gd name="T11" fmla="*/ 195 h 420"/>
                <a:gd name="T12" fmla="*/ 247 w 376"/>
                <a:gd name="T13" fmla="*/ 166 h 420"/>
                <a:gd name="T14" fmla="*/ 256 w 376"/>
                <a:gd name="T15" fmla="*/ 140 h 420"/>
                <a:gd name="T16" fmla="*/ 259 w 376"/>
                <a:gd name="T17" fmla="*/ 141 h 420"/>
                <a:gd name="T18" fmla="*/ 261 w 376"/>
                <a:gd name="T19" fmla="*/ 141 h 420"/>
                <a:gd name="T20" fmla="*/ 262 w 376"/>
                <a:gd name="T21" fmla="*/ 141 h 420"/>
                <a:gd name="T22" fmla="*/ 267 w 376"/>
                <a:gd name="T23" fmla="*/ 135 h 420"/>
                <a:gd name="T24" fmla="*/ 270 w 376"/>
                <a:gd name="T25" fmla="*/ 102 h 420"/>
                <a:gd name="T26" fmla="*/ 265 w 376"/>
                <a:gd name="T27" fmla="*/ 96 h 420"/>
                <a:gd name="T28" fmla="*/ 264 w 376"/>
                <a:gd name="T29" fmla="*/ 96 h 420"/>
                <a:gd name="T30" fmla="*/ 260 w 376"/>
                <a:gd name="T31" fmla="*/ 44 h 420"/>
                <a:gd name="T32" fmla="*/ 206 w 376"/>
                <a:gd name="T33" fmla="*/ 1 h 420"/>
                <a:gd name="T34" fmla="*/ 188 w 376"/>
                <a:gd name="T35" fmla="*/ 0 h 420"/>
                <a:gd name="T36" fmla="*/ 188 w 376"/>
                <a:gd name="T37" fmla="*/ 0 h 420"/>
                <a:gd name="T38" fmla="*/ 188 w 376"/>
                <a:gd name="T39" fmla="*/ 0 h 420"/>
                <a:gd name="T40" fmla="*/ 170 w 376"/>
                <a:gd name="T41" fmla="*/ 1 h 420"/>
                <a:gd name="T42" fmla="*/ 116 w 376"/>
                <a:gd name="T43" fmla="*/ 44 h 420"/>
                <a:gd name="T44" fmla="*/ 112 w 376"/>
                <a:gd name="T45" fmla="*/ 96 h 420"/>
                <a:gd name="T46" fmla="*/ 111 w 376"/>
                <a:gd name="T47" fmla="*/ 96 h 420"/>
                <a:gd name="T48" fmla="*/ 107 w 376"/>
                <a:gd name="T49" fmla="*/ 102 h 420"/>
                <a:gd name="T50" fmla="*/ 109 w 376"/>
                <a:gd name="T51" fmla="*/ 135 h 420"/>
                <a:gd name="T52" fmla="*/ 115 w 376"/>
                <a:gd name="T53" fmla="*/ 141 h 420"/>
                <a:gd name="T54" fmla="*/ 115 w 376"/>
                <a:gd name="T55" fmla="*/ 141 h 420"/>
                <a:gd name="T56" fmla="*/ 117 w 376"/>
                <a:gd name="T57" fmla="*/ 141 h 420"/>
                <a:gd name="T58" fmla="*/ 120 w 376"/>
                <a:gd name="T59" fmla="*/ 140 h 420"/>
                <a:gd name="T60" fmla="*/ 129 w 376"/>
                <a:gd name="T61" fmla="*/ 166 h 420"/>
                <a:gd name="T62" fmla="*/ 142 w 376"/>
                <a:gd name="T63" fmla="*/ 195 h 420"/>
                <a:gd name="T64" fmla="*/ 141 w 376"/>
                <a:gd name="T65" fmla="*/ 214 h 420"/>
                <a:gd name="T66" fmla="*/ 139 w 376"/>
                <a:gd name="T67" fmla="*/ 225 h 420"/>
                <a:gd name="T68" fmla="*/ 49 w 376"/>
                <a:gd name="T69" fmla="*/ 252 h 420"/>
                <a:gd name="T70" fmla="*/ 10 w 376"/>
                <a:gd name="T71" fmla="*/ 292 h 420"/>
                <a:gd name="T72" fmla="*/ 1 w 376"/>
                <a:gd name="T73" fmla="*/ 365 h 420"/>
                <a:gd name="T74" fmla="*/ 22 w 376"/>
                <a:gd name="T75" fmla="*/ 392 h 420"/>
                <a:gd name="T76" fmla="*/ 185 w 376"/>
                <a:gd name="T77" fmla="*/ 420 h 420"/>
                <a:gd name="T78" fmla="*/ 187 w 376"/>
                <a:gd name="T79" fmla="*/ 420 h 420"/>
                <a:gd name="T80" fmla="*/ 188 w 376"/>
                <a:gd name="T81" fmla="*/ 420 h 420"/>
                <a:gd name="T82" fmla="*/ 189 w 376"/>
                <a:gd name="T83" fmla="*/ 420 h 420"/>
                <a:gd name="T84" fmla="*/ 191 w 376"/>
                <a:gd name="T85" fmla="*/ 420 h 420"/>
                <a:gd name="T86" fmla="*/ 355 w 376"/>
                <a:gd name="T87" fmla="*/ 392 h 420"/>
                <a:gd name="T88" fmla="*/ 376 w 376"/>
                <a:gd name="T89" fmla="*/ 36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6" h="420">
                  <a:moveTo>
                    <a:pt x="376" y="365"/>
                  </a:moveTo>
                  <a:cubicBezTo>
                    <a:pt x="374" y="312"/>
                    <a:pt x="369" y="300"/>
                    <a:pt x="366" y="292"/>
                  </a:cubicBezTo>
                  <a:cubicBezTo>
                    <a:pt x="365" y="288"/>
                    <a:pt x="364" y="266"/>
                    <a:pt x="328" y="252"/>
                  </a:cubicBezTo>
                  <a:cubicBezTo>
                    <a:pt x="301" y="241"/>
                    <a:pt x="264" y="243"/>
                    <a:pt x="238" y="225"/>
                  </a:cubicBezTo>
                  <a:cubicBezTo>
                    <a:pt x="236" y="221"/>
                    <a:pt x="236" y="218"/>
                    <a:pt x="235" y="214"/>
                  </a:cubicBezTo>
                  <a:cubicBezTo>
                    <a:pt x="235" y="208"/>
                    <a:pt x="234" y="201"/>
                    <a:pt x="234" y="195"/>
                  </a:cubicBezTo>
                  <a:cubicBezTo>
                    <a:pt x="238" y="187"/>
                    <a:pt x="243" y="177"/>
                    <a:pt x="247" y="166"/>
                  </a:cubicBezTo>
                  <a:cubicBezTo>
                    <a:pt x="251" y="157"/>
                    <a:pt x="254" y="148"/>
                    <a:pt x="256" y="140"/>
                  </a:cubicBezTo>
                  <a:cubicBezTo>
                    <a:pt x="257" y="141"/>
                    <a:pt x="258" y="141"/>
                    <a:pt x="259" y="141"/>
                  </a:cubicBezTo>
                  <a:cubicBezTo>
                    <a:pt x="261" y="141"/>
                    <a:pt x="261" y="141"/>
                    <a:pt x="261" y="141"/>
                  </a:cubicBezTo>
                  <a:cubicBezTo>
                    <a:pt x="261" y="141"/>
                    <a:pt x="262" y="141"/>
                    <a:pt x="262" y="141"/>
                  </a:cubicBezTo>
                  <a:cubicBezTo>
                    <a:pt x="264" y="141"/>
                    <a:pt x="267" y="139"/>
                    <a:pt x="267" y="135"/>
                  </a:cubicBezTo>
                  <a:cubicBezTo>
                    <a:pt x="270" y="102"/>
                    <a:pt x="270" y="102"/>
                    <a:pt x="270" y="102"/>
                  </a:cubicBezTo>
                  <a:cubicBezTo>
                    <a:pt x="270" y="99"/>
                    <a:pt x="268" y="96"/>
                    <a:pt x="265" y="96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7" y="61"/>
                    <a:pt x="260" y="44"/>
                    <a:pt x="260" y="44"/>
                  </a:cubicBezTo>
                  <a:cubicBezTo>
                    <a:pt x="260" y="44"/>
                    <a:pt x="248" y="10"/>
                    <a:pt x="206" y="1"/>
                  </a:cubicBezTo>
                  <a:cubicBezTo>
                    <a:pt x="199" y="0"/>
                    <a:pt x="193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3" y="0"/>
                    <a:pt x="177" y="0"/>
                    <a:pt x="170" y="1"/>
                  </a:cubicBezTo>
                  <a:cubicBezTo>
                    <a:pt x="129" y="10"/>
                    <a:pt x="116" y="44"/>
                    <a:pt x="116" y="44"/>
                  </a:cubicBezTo>
                  <a:cubicBezTo>
                    <a:pt x="116" y="44"/>
                    <a:pt x="109" y="61"/>
                    <a:pt x="112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09" y="96"/>
                    <a:pt x="106" y="99"/>
                    <a:pt x="107" y="102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09" y="139"/>
                    <a:pt x="112" y="141"/>
                    <a:pt x="115" y="141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1"/>
                    <a:pt x="119" y="141"/>
                    <a:pt x="120" y="140"/>
                  </a:cubicBezTo>
                  <a:cubicBezTo>
                    <a:pt x="122" y="148"/>
                    <a:pt x="125" y="157"/>
                    <a:pt x="129" y="166"/>
                  </a:cubicBezTo>
                  <a:cubicBezTo>
                    <a:pt x="133" y="177"/>
                    <a:pt x="138" y="187"/>
                    <a:pt x="142" y="195"/>
                  </a:cubicBezTo>
                  <a:cubicBezTo>
                    <a:pt x="142" y="201"/>
                    <a:pt x="141" y="208"/>
                    <a:pt x="141" y="214"/>
                  </a:cubicBezTo>
                  <a:cubicBezTo>
                    <a:pt x="140" y="218"/>
                    <a:pt x="140" y="221"/>
                    <a:pt x="139" y="225"/>
                  </a:cubicBezTo>
                  <a:cubicBezTo>
                    <a:pt x="112" y="243"/>
                    <a:pt x="76" y="241"/>
                    <a:pt x="49" y="252"/>
                  </a:cubicBezTo>
                  <a:cubicBezTo>
                    <a:pt x="12" y="266"/>
                    <a:pt x="11" y="288"/>
                    <a:pt x="10" y="292"/>
                  </a:cubicBezTo>
                  <a:cubicBezTo>
                    <a:pt x="7" y="300"/>
                    <a:pt x="2" y="312"/>
                    <a:pt x="1" y="365"/>
                  </a:cubicBezTo>
                  <a:cubicBezTo>
                    <a:pt x="0" y="372"/>
                    <a:pt x="1" y="383"/>
                    <a:pt x="22" y="392"/>
                  </a:cubicBezTo>
                  <a:cubicBezTo>
                    <a:pt x="68" y="410"/>
                    <a:pt x="127" y="416"/>
                    <a:pt x="185" y="420"/>
                  </a:cubicBezTo>
                  <a:cubicBezTo>
                    <a:pt x="186" y="420"/>
                    <a:pt x="186" y="420"/>
                    <a:pt x="187" y="420"/>
                  </a:cubicBezTo>
                  <a:cubicBezTo>
                    <a:pt x="187" y="420"/>
                    <a:pt x="188" y="420"/>
                    <a:pt x="188" y="420"/>
                  </a:cubicBezTo>
                  <a:cubicBezTo>
                    <a:pt x="188" y="420"/>
                    <a:pt x="189" y="420"/>
                    <a:pt x="189" y="420"/>
                  </a:cubicBezTo>
                  <a:cubicBezTo>
                    <a:pt x="190" y="420"/>
                    <a:pt x="191" y="420"/>
                    <a:pt x="191" y="420"/>
                  </a:cubicBezTo>
                  <a:cubicBezTo>
                    <a:pt x="249" y="416"/>
                    <a:pt x="309" y="410"/>
                    <a:pt x="355" y="392"/>
                  </a:cubicBezTo>
                  <a:cubicBezTo>
                    <a:pt x="376" y="383"/>
                    <a:pt x="376" y="372"/>
                    <a:pt x="376" y="365"/>
                  </a:cubicBezTo>
                  <a:close/>
                </a:path>
              </a:pathLst>
            </a:custGeom>
            <a:solidFill>
              <a:srgbClr val="00B1A9"/>
            </a:solidFill>
            <a:ln w="3175">
              <a:solidFill>
                <a:srgbClr val="FFFFFF">
                  <a:lumMod val="75000"/>
                  <a:lumOff val="25000"/>
                </a:srgbClr>
              </a:solidFill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6665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  <a:sym typeface="Segoe UI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0F97EA4-A32E-49A0-B58B-E1CFD2E6C60B}"/>
              </a:ext>
            </a:extLst>
          </p:cNvPr>
          <p:cNvSpPr/>
          <p:nvPr/>
        </p:nvSpPr>
        <p:spPr>
          <a:xfrm>
            <a:off x="4900373" y="1362265"/>
            <a:ext cx="239125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Museo Sans 700" panose="02000000000000000000" pitchFamily="50" charset="0"/>
              </a:rPr>
              <a:t>Supervisor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ans 700" panose="02000000000000000000" pitchFamily="50" charset="0"/>
              <a:ea typeface="+mn-ea"/>
              <a:cs typeface="+mn-cs"/>
            </a:endParaRPr>
          </a:p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Asni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Mazura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Ali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4A86FC-F1EB-C8BF-D0FC-1A48D116A0AC}"/>
              </a:ext>
            </a:extLst>
          </p:cNvPr>
          <p:cNvSpPr/>
          <p:nvPr/>
        </p:nvSpPr>
        <p:spPr>
          <a:xfrm>
            <a:off x="7502540" y="3059247"/>
            <a:ext cx="239125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Museo Sans 700" panose="02000000000000000000" pitchFamily="50" charset="0"/>
              </a:rPr>
              <a:t>Project Manager/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ans 700" panose="02000000000000000000" pitchFamily="50" charset="0"/>
                <a:ea typeface="+mn-ea"/>
                <a:cs typeface="+mn-cs"/>
              </a:rPr>
              <a:t>Data Scientist</a:t>
            </a:r>
          </a:p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Zariff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Wafiy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C51A61-A87F-89AD-3BBC-B00794B3F631}"/>
              </a:ext>
            </a:extLst>
          </p:cNvPr>
          <p:cNvSpPr/>
          <p:nvPr/>
        </p:nvSpPr>
        <p:spPr>
          <a:xfrm>
            <a:off x="2323549" y="3083749"/>
            <a:ext cx="239125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Museo Sans 700" panose="02000000000000000000" pitchFamily="50" charset="0"/>
              </a:rPr>
              <a:t>Project Lead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ans 700" panose="02000000000000000000" pitchFamily="50" charset="0"/>
              <a:ea typeface="+mn-ea"/>
              <a:cs typeface="+mn-cs"/>
            </a:endParaRPr>
          </a:p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Ilmi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Nadhrah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Katiman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2C04A4-ABA5-7FB8-827B-E08DA8A2172D}"/>
              </a:ext>
            </a:extLst>
          </p:cNvPr>
          <p:cNvSpPr/>
          <p:nvPr/>
        </p:nvSpPr>
        <p:spPr>
          <a:xfrm>
            <a:off x="4900372" y="4981013"/>
            <a:ext cx="239125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ans 700" panose="02000000000000000000" pitchFamily="50" charset="0"/>
                <a:ea typeface="+mn-ea"/>
                <a:cs typeface="+mn-cs"/>
              </a:rPr>
              <a:t>Advisor (Data Science</a:t>
            </a:r>
            <a:r>
              <a:rPr lang="en-US" sz="1200" dirty="0">
                <a:solidFill>
                  <a:schemeClr val="bg1"/>
                </a:solidFill>
                <a:latin typeface="Museo Sans 700" panose="02000000000000000000" pitchFamily="50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ans 700" panose="02000000000000000000" pitchFamily="50" charset="0"/>
              <a:ea typeface="+mn-ea"/>
              <a:cs typeface="+mn-cs"/>
            </a:endParaRPr>
          </a:p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Nik Emir Arif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1FBBAA-18FE-B39D-15D5-56749CA57361}"/>
              </a:ext>
            </a:extLst>
          </p:cNvPr>
          <p:cNvGrpSpPr/>
          <p:nvPr/>
        </p:nvGrpSpPr>
        <p:grpSpPr>
          <a:xfrm>
            <a:off x="5768593" y="4086505"/>
            <a:ext cx="667512" cy="670758"/>
            <a:chOff x="4701677" y="2646600"/>
            <a:chExt cx="178670" cy="170900"/>
          </a:xfrm>
        </p:grpSpPr>
        <p:sp>
          <p:nvSpPr>
            <p:cNvPr id="20" name="Freeform 251">
              <a:extLst>
                <a:ext uri="{FF2B5EF4-FFF2-40B4-BE49-F238E27FC236}">
                  <a16:creationId xmlns:a16="http://schemas.microsoft.com/office/drawing/2014/main" id="{19DD3752-5085-66F7-998B-6D8A3E85FD6A}"/>
                </a:ext>
              </a:extLst>
            </p:cNvPr>
            <p:cNvSpPr/>
            <p:nvPr/>
          </p:nvSpPr>
          <p:spPr>
            <a:xfrm>
              <a:off x="4701677" y="2646600"/>
              <a:ext cx="178670" cy="170900"/>
            </a:xfrm>
            <a:custGeom>
              <a:avLst/>
              <a:gdLst>
                <a:gd name="connsiteX0" fmla="*/ 0 w 822958"/>
                <a:gd name="connsiteY0" fmla="*/ 411480 h 822959"/>
                <a:gd name="connsiteX1" fmla="*/ 411479 w 822958"/>
                <a:gd name="connsiteY1" fmla="*/ 0 h 822959"/>
                <a:gd name="connsiteX2" fmla="*/ 822958 w 822958"/>
                <a:gd name="connsiteY2" fmla="*/ 411480 h 822959"/>
                <a:gd name="connsiteX3" fmla="*/ 411479 w 822958"/>
                <a:gd name="connsiteY3" fmla="*/ 822960 h 822959"/>
                <a:gd name="connsiteX4" fmla="*/ 0 w 822958"/>
                <a:gd name="connsiteY4" fmla="*/ 41148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58" h="822959">
                  <a:moveTo>
                    <a:pt x="0" y="411480"/>
                  </a:moveTo>
                  <a:cubicBezTo>
                    <a:pt x="0" y="184226"/>
                    <a:pt x="184225" y="0"/>
                    <a:pt x="411479" y="0"/>
                  </a:cubicBezTo>
                  <a:cubicBezTo>
                    <a:pt x="638733" y="0"/>
                    <a:pt x="822958" y="184226"/>
                    <a:pt x="822958" y="411480"/>
                  </a:cubicBezTo>
                  <a:cubicBezTo>
                    <a:pt x="822958" y="638734"/>
                    <a:pt x="638733" y="822960"/>
                    <a:pt x="411479" y="822960"/>
                  </a:cubicBezTo>
                  <a:cubicBezTo>
                    <a:pt x="184225" y="822960"/>
                    <a:pt x="0" y="638734"/>
                    <a:pt x="0" y="41148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A49C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5171541"/>
                <a:satOff val="-1119"/>
                <a:lumOff val="-838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999" tIns="151000" rIns="150999" bIns="151000" numCol="1" spcCol="1270" anchor="ctr" anchorCtr="0">
              <a:noAutofit/>
            </a:bodyPr>
            <a:lstStyle/>
            <a:p>
              <a:pPr marL="0" marR="0" lvl="0" indent="0" algn="ctr" defTabSz="355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ans 900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21" name="Freeform 158">
              <a:extLst>
                <a:ext uri="{FF2B5EF4-FFF2-40B4-BE49-F238E27FC236}">
                  <a16:creationId xmlns:a16="http://schemas.microsoft.com/office/drawing/2014/main" id="{CEE1BC7F-35BF-7CB6-D5F2-45B8F44842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4557" y="2678050"/>
              <a:ext cx="112910" cy="108000"/>
            </a:xfrm>
            <a:custGeom>
              <a:avLst/>
              <a:gdLst>
                <a:gd name="T0" fmla="*/ 376 w 376"/>
                <a:gd name="T1" fmla="*/ 365 h 420"/>
                <a:gd name="T2" fmla="*/ 366 w 376"/>
                <a:gd name="T3" fmla="*/ 292 h 420"/>
                <a:gd name="T4" fmla="*/ 328 w 376"/>
                <a:gd name="T5" fmla="*/ 252 h 420"/>
                <a:gd name="T6" fmla="*/ 238 w 376"/>
                <a:gd name="T7" fmla="*/ 225 h 420"/>
                <a:gd name="T8" fmla="*/ 235 w 376"/>
                <a:gd name="T9" fmla="*/ 214 h 420"/>
                <a:gd name="T10" fmla="*/ 234 w 376"/>
                <a:gd name="T11" fmla="*/ 195 h 420"/>
                <a:gd name="T12" fmla="*/ 247 w 376"/>
                <a:gd name="T13" fmla="*/ 166 h 420"/>
                <a:gd name="T14" fmla="*/ 256 w 376"/>
                <a:gd name="T15" fmla="*/ 140 h 420"/>
                <a:gd name="T16" fmla="*/ 259 w 376"/>
                <a:gd name="T17" fmla="*/ 141 h 420"/>
                <a:gd name="T18" fmla="*/ 261 w 376"/>
                <a:gd name="T19" fmla="*/ 141 h 420"/>
                <a:gd name="T20" fmla="*/ 262 w 376"/>
                <a:gd name="T21" fmla="*/ 141 h 420"/>
                <a:gd name="T22" fmla="*/ 267 w 376"/>
                <a:gd name="T23" fmla="*/ 135 h 420"/>
                <a:gd name="T24" fmla="*/ 270 w 376"/>
                <a:gd name="T25" fmla="*/ 102 h 420"/>
                <a:gd name="T26" fmla="*/ 265 w 376"/>
                <a:gd name="T27" fmla="*/ 96 h 420"/>
                <a:gd name="T28" fmla="*/ 264 w 376"/>
                <a:gd name="T29" fmla="*/ 96 h 420"/>
                <a:gd name="T30" fmla="*/ 260 w 376"/>
                <a:gd name="T31" fmla="*/ 44 h 420"/>
                <a:gd name="T32" fmla="*/ 206 w 376"/>
                <a:gd name="T33" fmla="*/ 1 h 420"/>
                <a:gd name="T34" fmla="*/ 188 w 376"/>
                <a:gd name="T35" fmla="*/ 0 h 420"/>
                <a:gd name="T36" fmla="*/ 188 w 376"/>
                <a:gd name="T37" fmla="*/ 0 h 420"/>
                <a:gd name="T38" fmla="*/ 188 w 376"/>
                <a:gd name="T39" fmla="*/ 0 h 420"/>
                <a:gd name="T40" fmla="*/ 170 w 376"/>
                <a:gd name="T41" fmla="*/ 1 h 420"/>
                <a:gd name="T42" fmla="*/ 116 w 376"/>
                <a:gd name="T43" fmla="*/ 44 h 420"/>
                <a:gd name="T44" fmla="*/ 112 w 376"/>
                <a:gd name="T45" fmla="*/ 96 h 420"/>
                <a:gd name="T46" fmla="*/ 111 w 376"/>
                <a:gd name="T47" fmla="*/ 96 h 420"/>
                <a:gd name="T48" fmla="*/ 107 w 376"/>
                <a:gd name="T49" fmla="*/ 102 h 420"/>
                <a:gd name="T50" fmla="*/ 109 w 376"/>
                <a:gd name="T51" fmla="*/ 135 h 420"/>
                <a:gd name="T52" fmla="*/ 115 w 376"/>
                <a:gd name="T53" fmla="*/ 141 h 420"/>
                <a:gd name="T54" fmla="*/ 115 w 376"/>
                <a:gd name="T55" fmla="*/ 141 h 420"/>
                <a:gd name="T56" fmla="*/ 117 w 376"/>
                <a:gd name="T57" fmla="*/ 141 h 420"/>
                <a:gd name="T58" fmla="*/ 120 w 376"/>
                <a:gd name="T59" fmla="*/ 140 h 420"/>
                <a:gd name="T60" fmla="*/ 129 w 376"/>
                <a:gd name="T61" fmla="*/ 166 h 420"/>
                <a:gd name="T62" fmla="*/ 142 w 376"/>
                <a:gd name="T63" fmla="*/ 195 h 420"/>
                <a:gd name="T64" fmla="*/ 141 w 376"/>
                <a:gd name="T65" fmla="*/ 214 h 420"/>
                <a:gd name="T66" fmla="*/ 139 w 376"/>
                <a:gd name="T67" fmla="*/ 225 h 420"/>
                <a:gd name="T68" fmla="*/ 49 w 376"/>
                <a:gd name="T69" fmla="*/ 252 h 420"/>
                <a:gd name="T70" fmla="*/ 10 w 376"/>
                <a:gd name="T71" fmla="*/ 292 h 420"/>
                <a:gd name="T72" fmla="*/ 1 w 376"/>
                <a:gd name="T73" fmla="*/ 365 h 420"/>
                <a:gd name="T74" fmla="*/ 22 w 376"/>
                <a:gd name="T75" fmla="*/ 392 h 420"/>
                <a:gd name="T76" fmla="*/ 185 w 376"/>
                <a:gd name="T77" fmla="*/ 420 h 420"/>
                <a:gd name="T78" fmla="*/ 187 w 376"/>
                <a:gd name="T79" fmla="*/ 420 h 420"/>
                <a:gd name="T80" fmla="*/ 188 w 376"/>
                <a:gd name="T81" fmla="*/ 420 h 420"/>
                <a:gd name="T82" fmla="*/ 189 w 376"/>
                <a:gd name="T83" fmla="*/ 420 h 420"/>
                <a:gd name="T84" fmla="*/ 191 w 376"/>
                <a:gd name="T85" fmla="*/ 420 h 420"/>
                <a:gd name="T86" fmla="*/ 355 w 376"/>
                <a:gd name="T87" fmla="*/ 392 h 420"/>
                <a:gd name="T88" fmla="*/ 376 w 376"/>
                <a:gd name="T89" fmla="*/ 36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6" h="420">
                  <a:moveTo>
                    <a:pt x="376" y="365"/>
                  </a:moveTo>
                  <a:cubicBezTo>
                    <a:pt x="374" y="312"/>
                    <a:pt x="369" y="300"/>
                    <a:pt x="366" y="292"/>
                  </a:cubicBezTo>
                  <a:cubicBezTo>
                    <a:pt x="365" y="288"/>
                    <a:pt x="364" y="266"/>
                    <a:pt x="328" y="252"/>
                  </a:cubicBezTo>
                  <a:cubicBezTo>
                    <a:pt x="301" y="241"/>
                    <a:pt x="264" y="243"/>
                    <a:pt x="238" y="225"/>
                  </a:cubicBezTo>
                  <a:cubicBezTo>
                    <a:pt x="236" y="221"/>
                    <a:pt x="236" y="218"/>
                    <a:pt x="235" y="214"/>
                  </a:cubicBezTo>
                  <a:cubicBezTo>
                    <a:pt x="235" y="208"/>
                    <a:pt x="234" y="201"/>
                    <a:pt x="234" y="195"/>
                  </a:cubicBezTo>
                  <a:cubicBezTo>
                    <a:pt x="238" y="187"/>
                    <a:pt x="243" y="177"/>
                    <a:pt x="247" y="166"/>
                  </a:cubicBezTo>
                  <a:cubicBezTo>
                    <a:pt x="251" y="157"/>
                    <a:pt x="254" y="148"/>
                    <a:pt x="256" y="140"/>
                  </a:cubicBezTo>
                  <a:cubicBezTo>
                    <a:pt x="257" y="141"/>
                    <a:pt x="258" y="141"/>
                    <a:pt x="259" y="141"/>
                  </a:cubicBezTo>
                  <a:cubicBezTo>
                    <a:pt x="261" y="141"/>
                    <a:pt x="261" y="141"/>
                    <a:pt x="261" y="141"/>
                  </a:cubicBezTo>
                  <a:cubicBezTo>
                    <a:pt x="261" y="141"/>
                    <a:pt x="262" y="141"/>
                    <a:pt x="262" y="141"/>
                  </a:cubicBezTo>
                  <a:cubicBezTo>
                    <a:pt x="264" y="141"/>
                    <a:pt x="267" y="139"/>
                    <a:pt x="267" y="135"/>
                  </a:cubicBezTo>
                  <a:cubicBezTo>
                    <a:pt x="270" y="102"/>
                    <a:pt x="270" y="102"/>
                    <a:pt x="270" y="102"/>
                  </a:cubicBezTo>
                  <a:cubicBezTo>
                    <a:pt x="270" y="99"/>
                    <a:pt x="268" y="96"/>
                    <a:pt x="265" y="96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7" y="61"/>
                    <a:pt x="260" y="44"/>
                    <a:pt x="260" y="44"/>
                  </a:cubicBezTo>
                  <a:cubicBezTo>
                    <a:pt x="260" y="44"/>
                    <a:pt x="248" y="10"/>
                    <a:pt x="206" y="1"/>
                  </a:cubicBezTo>
                  <a:cubicBezTo>
                    <a:pt x="199" y="0"/>
                    <a:pt x="193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3" y="0"/>
                    <a:pt x="177" y="0"/>
                    <a:pt x="170" y="1"/>
                  </a:cubicBezTo>
                  <a:cubicBezTo>
                    <a:pt x="129" y="10"/>
                    <a:pt x="116" y="44"/>
                    <a:pt x="116" y="44"/>
                  </a:cubicBezTo>
                  <a:cubicBezTo>
                    <a:pt x="116" y="44"/>
                    <a:pt x="109" y="61"/>
                    <a:pt x="112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09" y="96"/>
                    <a:pt x="106" y="99"/>
                    <a:pt x="107" y="102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09" y="139"/>
                    <a:pt x="112" y="141"/>
                    <a:pt x="115" y="141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1"/>
                    <a:pt x="119" y="141"/>
                    <a:pt x="120" y="140"/>
                  </a:cubicBezTo>
                  <a:cubicBezTo>
                    <a:pt x="122" y="148"/>
                    <a:pt x="125" y="157"/>
                    <a:pt x="129" y="166"/>
                  </a:cubicBezTo>
                  <a:cubicBezTo>
                    <a:pt x="133" y="177"/>
                    <a:pt x="138" y="187"/>
                    <a:pt x="142" y="195"/>
                  </a:cubicBezTo>
                  <a:cubicBezTo>
                    <a:pt x="142" y="201"/>
                    <a:pt x="141" y="208"/>
                    <a:pt x="141" y="214"/>
                  </a:cubicBezTo>
                  <a:cubicBezTo>
                    <a:pt x="140" y="218"/>
                    <a:pt x="140" y="221"/>
                    <a:pt x="139" y="225"/>
                  </a:cubicBezTo>
                  <a:cubicBezTo>
                    <a:pt x="112" y="243"/>
                    <a:pt x="76" y="241"/>
                    <a:pt x="49" y="252"/>
                  </a:cubicBezTo>
                  <a:cubicBezTo>
                    <a:pt x="12" y="266"/>
                    <a:pt x="11" y="288"/>
                    <a:pt x="10" y="292"/>
                  </a:cubicBezTo>
                  <a:cubicBezTo>
                    <a:pt x="7" y="300"/>
                    <a:pt x="2" y="312"/>
                    <a:pt x="1" y="365"/>
                  </a:cubicBezTo>
                  <a:cubicBezTo>
                    <a:pt x="0" y="372"/>
                    <a:pt x="1" y="383"/>
                    <a:pt x="22" y="392"/>
                  </a:cubicBezTo>
                  <a:cubicBezTo>
                    <a:pt x="68" y="410"/>
                    <a:pt x="127" y="416"/>
                    <a:pt x="185" y="420"/>
                  </a:cubicBezTo>
                  <a:cubicBezTo>
                    <a:pt x="186" y="420"/>
                    <a:pt x="186" y="420"/>
                    <a:pt x="187" y="420"/>
                  </a:cubicBezTo>
                  <a:cubicBezTo>
                    <a:pt x="187" y="420"/>
                    <a:pt x="188" y="420"/>
                    <a:pt x="188" y="420"/>
                  </a:cubicBezTo>
                  <a:cubicBezTo>
                    <a:pt x="188" y="420"/>
                    <a:pt x="189" y="420"/>
                    <a:pt x="189" y="420"/>
                  </a:cubicBezTo>
                  <a:cubicBezTo>
                    <a:pt x="190" y="420"/>
                    <a:pt x="191" y="420"/>
                    <a:pt x="191" y="420"/>
                  </a:cubicBezTo>
                  <a:cubicBezTo>
                    <a:pt x="249" y="416"/>
                    <a:pt x="309" y="410"/>
                    <a:pt x="355" y="392"/>
                  </a:cubicBezTo>
                  <a:cubicBezTo>
                    <a:pt x="376" y="383"/>
                    <a:pt x="376" y="372"/>
                    <a:pt x="376" y="365"/>
                  </a:cubicBezTo>
                  <a:close/>
                </a:path>
              </a:pathLst>
            </a:custGeom>
            <a:solidFill>
              <a:srgbClr val="00B1A9"/>
            </a:solidFill>
            <a:ln w="3175">
              <a:solidFill>
                <a:srgbClr val="FFFFFF">
                  <a:lumMod val="75000"/>
                  <a:lumOff val="25000"/>
                </a:srgbClr>
              </a:solidFill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6665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  <a:sym typeface="Segoe UI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5F9410-F215-96E3-31F6-4CDBF4BAAA58}"/>
              </a:ext>
            </a:extLst>
          </p:cNvPr>
          <p:cNvGrpSpPr/>
          <p:nvPr/>
        </p:nvGrpSpPr>
        <p:grpSpPr>
          <a:xfrm>
            <a:off x="4850541" y="3812340"/>
            <a:ext cx="667512" cy="670758"/>
            <a:chOff x="4701677" y="2646600"/>
            <a:chExt cx="178670" cy="170900"/>
          </a:xfrm>
        </p:grpSpPr>
        <p:sp>
          <p:nvSpPr>
            <p:cNvPr id="23" name="Freeform 251">
              <a:extLst>
                <a:ext uri="{FF2B5EF4-FFF2-40B4-BE49-F238E27FC236}">
                  <a16:creationId xmlns:a16="http://schemas.microsoft.com/office/drawing/2014/main" id="{183733F9-63D5-099F-9648-A25A6531A84D}"/>
                </a:ext>
              </a:extLst>
            </p:cNvPr>
            <p:cNvSpPr/>
            <p:nvPr/>
          </p:nvSpPr>
          <p:spPr>
            <a:xfrm>
              <a:off x="4701677" y="2646600"/>
              <a:ext cx="178670" cy="170900"/>
            </a:xfrm>
            <a:custGeom>
              <a:avLst/>
              <a:gdLst>
                <a:gd name="connsiteX0" fmla="*/ 0 w 822958"/>
                <a:gd name="connsiteY0" fmla="*/ 411480 h 822959"/>
                <a:gd name="connsiteX1" fmla="*/ 411479 w 822958"/>
                <a:gd name="connsiteY1" fmla="*/ 0 h 822959"/>
                <a:gd name="connsiteX2" fmla="*/ 822958 w 822958"/>
                <a:gd name="connsiteY2" fmla="*/ 411480 h 822959"/>
                <a:gd name="connsiteX3" fmla="*/ 411479 w 822958"/>
                <a:gd name="connsiteY3" fmla="*/ 822960 h 822959"/>
                <a:gd name="connsiteX4" fmla="*/ 0 w 822958"/>
                <a:gd name="connsiteY4" fmla="*/ 411480 h 8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958" h="822959">
                  <a:moveTo>
                    <a:pt x="0" y="411480"/>
                  </a:moveTo>
                  <a:cubicBezTo>
                    <a:pt x="0" y="184226"/>
                    <a:pt x="184225" y="0"/>
                    <a:pt x="411479" y="0"/>
                  </a:cubicBezTo>
                  <a:cubicBezTo>
                    <a:pt x="638733" y="0"/>
                    <a:pt x="822958" y="184226"/>
                    <a:pt x="822958" y="411480"/>
                  </a:cubicBezTo>
                  <a:cubicBezTo>
                    <a:pt x="822958" y="638734"/>
                    <a:pt x="638733" y="822960"/>
                    <a:pt x="411479" y="822960"/>
                  </a:cubicBezTo>
                  <a:cubicBezTo>
                    <a:pt x="184225" y="822960"/>
                    <a:pt x="0" y="638734"/>
                    <a:pt x="0" y="41148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A49C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5171541"/>
                <a:satOff val="-1119"/>
                <a:lumOff val="-838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999" tIns="151000" rIns="150999" bIns="151000" numCol="1" spcCol="1270" anchor="ctr" anchorCtr="0">
              <a:noAutofit/>
            </a:bodyPr>
            <a:lstStyle/>
            <a:p>
              <a:pPr marL="0" marR="0" lvl="0" indent="0" algn="ctr" defTabSz="355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ans 900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24" name="Freeform 158">
              <a:extLst>
                <a:ext uri="{FF2B5EF4-FFF2-40B4-BE49-F238E27FC236}">
                  <a16:creationId xmlns:a16="http://schemas.microsoft.com/office/drawing/2014/main" id="{32AD551E-0C8D-F647-7255-BC46DFEF16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34557" y="2678050"/>
              <a:ext cx="112910" cy="108000"/>
            </a:xfrm>
            <a:custGeom>
              <a:avLst/>
              <a:gdLst>
                <a:gd name="T0" fmla="*/ 376 w 376"/>
                <a:gd name="T1" fmla="*/ 365 h 420"/>
                <a:gd name="T2" fmla="*/ 366 w 376"/>
                <a:gd name="T3" fmla="*/ 292 h 420"/>
                <a:gd name="T4" fmla="*/ 328 w 376"/>
                <a:gd name="T5" fmla="*/ 252 h 420"/>
                <a:gd name="T6" fmla="*/ 238 w 376"/>
                <a:gd name="T7" fmla="*/ 225 h 420"/>
                <a:gd name="T8" fmla="*/ 235 w 376"/>
                <a:gd name="T9" fmla="*/ 214 h 420"/>
                <a:gd name="T10" fmla="*/ 234 w 376"/>
                <a:gd name="T11" fmla="*/ 195 h 420"/>
                <a:gd name="T12" fmla="*/ 247 w 376"/>
                <a:gd name="T13" fmla="*/ 166 h 420"/>
                <a:gd name="T14" fmla="*/ 256 w 376"/>
                <a:gd name="T15" fmla="*/ 140 h 420"/>
                <a:gd name="T16" fmla="*/ 259 w 376"/>
                <a:gd name="T17" fmla="*/ 141 h 420"/>
                <a:gd name="T18" fmla="*/ 261 w 376"/>
                <a:gd name="T19" fmla="*/ 141 h 420"/>
                <a:gd name="T20" fmla="*/ 262 w 376"/>
                <a:gd name="T21" fmla="*/ 141 h 420"/>
                <a:gd name="T22" fmla="*/ 267 w 376"/>
                <a:gd name="T23" fmla="*/ 135 h 420"/>
                <a:gd name="T24" fmla="*/ 270 w 376"/>
                <a:gd name="T25" fmla="*/ 102 h 420"/>
                <a:gd name="T26" fmla="*/ 265 w 376"/>
                <a:gd name="T27" fmla="*/ 96 h 420"/>
                <a:gd name="T28" fmla="*/ 264 w 376"/>
                <a:gd name="T29" fmla="*/ 96 h 420"/>
                <a:gd name="T30" fmla="*/ 260 w 376"/>
                <a:gd name="T31" fmla="*/ 44 h 420"/>
                <a:gd name="T32" fmla="*/ 206 w 376"/>
                <a:gd name="T33" fmla="*/ 1 h 420"/>
                <a:gd name="T34" fmla="*/ 188 w 376"/>
                <a:gd name="T35" fmla="*/ 0 h 420"/>
                <a:gd name="T36" fmla="*/ 188 w 376"/>
                <a:gd name="T37" fmla="*/ 0 h 420"/>
                <a:gd name="T38" fmla="*/ 188 w 376"/>
                <a:gd name="T39" fmla="*/ 0 h 420"/>
                <a:gd name="T40" fmla="*/ 170 w 376"/>
                <a:gd name="T41" fmla="*/ 1 h 420"/>
                <a:gd name="T42" fmla="*/ 116 w 376"/>
                <a:gd name="T43" fmla="*/ 44 h 420"/>
                <a:gd name="T44" fmla="*/ 112 w 376"/>
                <a:gd name="T45" fmla="*/ 96 h 420"/>
                <a:gd name="T46" fmla="*/ 111 w 376"/>
                <a:gd name="T47" fmla="*/ 96 h 420"/>
                <a:gd name="T48" fmla="*/ 107 w 376"/>
                <a:gd name="T49" fmla="*/ 102 h 420"/>
                <a:gd name="T50" fmla="*/ 109 w 376"/>
                <a:gd name="T51" fmla="*/ 135 h 420"/>
                <a:gd name="T52" fmla="*/ 115 w 376"/>
                <a:gd name="T53" fmla="*/ 141 h 420"/>
                <a:gd name="T54" fmla="*/ 115 w 376"/>
                <a:gd name="T55" fmla="*/ 141 h 420"/>
                <a:gd name="T56" fmla="*/ 117 w 376"/>
                <a:gd name="T57" fmla="*/ 141 h 420"/>
                <a:gd name="T58" fmla="*/ 120 w 376"/>
                <a:gd name="T59" fmla="*/ 140 h 420"/>
                <a:gd name="T60" fmla="*/ 129 w 376"/>
                <a:gd name="T61" fmla="*/ 166 h 420"/>
                <a:gd name="T62" fmla="*/ 142 w 376"/>
                <a:gd name="T63" fmla="*/ 195 h 420"/>
                <a:gd name="T64" fmla="*/ 141 w 376"/>
                <a:gd name="T65" fmla="*/ 214 h 420"/>
                <a:gd name="T66" fmla="*/ 139 w 376"/>
                <a:gd name="T67" fmla="*/ 225 h 420"/>
                <a:gd name="T68" fmla="*/ 49 w 376"/>
                <a:gd name="T69" fmla="*/ 252 h 420"/>
                <a:gd name="T70" fmla="*/ 10 w 376"/>
                <a:gd name="T71" fmla="*/ 292 h 420"/>
                <a:gd name="T72" fmla="*/ 1 w 376"/>
                <a:gd name="T73" fmla="*/ 365 h 420"/>
                <a:gd name="T74" fmla="*/ 22 w 376"/>
                <a:gd name="T75" fmla="*/ 392 h 420"/>
                <a:gd name="T76" fmla="*/ 185 w 376"/>
                <a:gd name="T77" fmla="*/ 420 h 420"/>
                <a:gd name="T78" fmla="*/ 187 w 376"/>
                <a:gd name="T79" fmla="*/ 420 h 420"/>
                <a:gd name="T80" fmla="*/ 188 w 376"/>
                <a:gd name="T81" fmla="*/ 420 h 420"/>
                <a:gd name="T82" fmla="*/ 189 w 376"/>
                <a:gd name="T83" fmla="*/ 420 h 420"/>
                <a:gd name="T84" fmla="*/ 191 w 376"/>
                <a:gd name="T85" fmla="*/ 420 h 420"/>
                <a:gd name="T86" fmla="*/ 355 w 376"/>
                <a:gd name="T87" fmla="*/ 392 h 420"/>
                <a:gd name="T88" fmla="*/ 376 w 376"/>
                <a:gd name="T89" fmla="*/ 36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6" h="420">
                  <a:moveTo>
                    <a:pt x="376" y="365"/>
                  </a:moveTo>
                  <a:cubicBezTo>
                    <a:pt x="374" y="312"/>
                    <a:pt x="369" y="300"/>
                    <a:pt x="366" y="292"/>
                  </a:cubicBezTo>
                  <a:cubicBezTo>
                    <a:pt x="365" y="288"/>
                    <a:pt x="364" y="266"/>
                    <a:pt x="328" y="252"/>
                  </a:cubicBezTo>
                  <a:cubicBezTo>
                    <a:pt x="301" y="241"/>
                    <a:pt x="264" y="243"/>
                    <a:pt x="238" y="225"/>
                  </a:cubicBezTo>
                  <a:cubicBezTo>
                    <a:pt x="236" y="221"/>
                    <a:pt x="236" y="218"/>
                    <a:pt x="235" y="214"/>
                  </a:cubicBezTo>
                  <a:cubicBezTo>
                    <a:pt x="235" y="208"/>
                    <a:pt x="234" y="201"/>
                    <a:pt x="234" y="195"/>
                  </a:cubicBezTo>
                  <a:cubicBezTo>
                    <a:pt x="238" y="187"/>
                    <a:pt x="243" y="177"/>
                    <a:pt x="247" y="166"/>
                  </a:cubicBezTo>
                  <a:cubicBezTo>
                    <a:pt x="251" y="157"/>
                    <a:pt x="254" y="148"/>
                    <a:pt x="256" y="140"/>
                  </a:cubicBezTo>
                  <a:cubicBezTo>
                    <a:pt x="257" y="141"/>
                    <a:pt x="258" y="141"/>
                    <a:pt x="259" y="141"/>
                  </a:cubicBezTo>
                  <a:cubicBezTo>
                    <a:pt x="261" y="141"/>
                    <a:pt x="261" y="141"/>
                    <a:pt x="261" y="141"/>
                  </a:cubicBezTo>
                  <a:cubicBezTo>
                    <a:pt x="261" y="141"/>
                    <a:pt x="262" y="141"/>
                    <a:pt x="262" y="141"/>
                  </a:cubicBezTo>
                  <a:cubicBezTo>
                    <a:pt x="264" y="141"/>
                    <a:pt x="267" y="139"/>
                    <a:pt x="267" y="135"/>
                  </a:cubicBezTo>
                  <a:cubicBezTo>
                    <a:pt x="270" y="102"/>
                    <a:pt x="270" y="102"/>
                    <a:pt x="270" y="102"/>
                  </a:cubicBezTo>
                  <a:cubicBezTo>
                    <a:pt x="270" y="99"/>
                    <a:pt x="268" y="96"/>
                    <a:pt x="265" y="96"/>
                  </a:cubicBezTo>
                  <a:cubicBezTo>
                    <a:pt x="264" y="96"/>
                    <a:pt x="264" y="96"/>
                    <a:pt x="264" y="96"/>
                  </a:cubicBezTo>
                  <a:cubicBezTo>
                    <a:pt x="267" y="61"/>
                    <a:pt x="260" y="44"/>
                    <a:pt x="260" y="44"/>
                  </a:cubicBezTo>
                  <a:cubicBezTo>
                    <a:pt x="260" y="44"/>
                    <a:pt x="248" y="10"/>
                    <a:pt x="206" y="1"/>
                  </a:cubicBezTo>
                  <a:cubicBezTo>
                    <a:pt x="199" y="0"/>
                    <a:pt x="193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3" y="0"/>
                    <a:pt x="177" y="0"/>
                    <a:pt x="170" y="1"/>
                  </a:cubicBezTo>
                  <a:cubicBezTo>
                    <a:pt x="129" y="10"/>
                    <a:pt x="116" y="44"/>
                    <a:pt x="116" y="44"/>
                  </a:cubicBezTo>
                  <a:cubicBezTo>
                    <a:pt x="116" y="44"/>
                    <a:pt x="109" y="61"/>
                    <a:pt x="112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09" y="96"/>
                    <a:pt x="106" y="99"/>
                    <a:pt x="107" y="102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09" y="139"/>
                    <a:pt x="112" y="141"/>
                    <a:pt x="115" y="141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18" y="141"/>
                    <a:pt x="119" y="141"/>
                    <a:pt x="120" y="140"/>
                  </a:cubicBezTo>
                  <a:cubicBezTo>
                    <a:pt x="122" y="148"/>
                    <a:pt x="125" y="157"/>
                    <a:pt x="129" y="166"/>
                  </a:cubicBezTo>
                  <a:cubicBezTo>
                    <a:pt x="133" y="177"/>
                    <a:pt x="138" y="187"/>
                    <a:pt x="142" y="195"/>
                  </a:cubicBezTo>
                  <a:cubicBezTo>
                    <a:pt x="142" y="201"/>
                    <a:pt x="141" y="208"/>
                    <a:pt x="141" y="214"/>
                  </a:cubicBezTo>
                  <a:cubicBezTo>
                    <a:pt x="140" y="218"/>
                    <a:pt x="140" y="221"/>
                    <a:pt x="139" y="225"/>
                  </a:cubicBezTo>
                  <a:cubicBezTo>
                    <a:pt x="112" y="243"/>
                    <a:pt x="76" y="241"/>
                    <a:pt x="49" y="252"/>
                  </a:cubicBezTo>
                  <a:cubicBezTo>
                    <a:pt x="12" y="266"/>
                    <a:pt x="11" y="288"/>
                    <a:pt x="10" y="292"/>
                  </a:cubicBezTo>
                  <a:cubicBezTo>
                    <a:pt x="7" y="300"/>
                    <a:pt x="2" y="312"/>
                    <a:pt x="1" y="365"/>
                  </a:cubicBezTo>
                  <a:cubicBezTo>
                    <a:pt x="0" y="372"/>
                    <a:pt x="1" y="383"/>
                    <a:pt x="22" y="392"/>
                  </a:cubicBezTo>
                  <a:cubicBezTo>
                    <a:pt x="68" y="410"/>
                    <a:pt x="127" y="416"/>
                    <a:pt x="185" y="420"/>
                  </a:cubicBezTo>
                  <a:cubicBezTo>
                    <a:pt x="186" y="420"/>
                    <a:pt x="186" y="420"/>
                    <a:pt x="187" y="420"/>
                  </a:cubicBezTo>
                  <a:cubicBezTo>
                    <a:pt x="187" y="420"/>
                    <a:pt x="188" y="420"/>
                    <a:pt x="188" y="420"/>
                  </a:cubicBezTo>
                  <a:cubicBezTo>
                    <a:pt x="188" y="420"/>
                    <a:pt x="189" y="420"/>
                    <a:pt x="189" y="420"/>
                  </a:cubicBezTo>
                  <a:cubicBezTo>
                    <a:pt x="190" y="420"/>
                    <a:pt x="191" y="420"/>
                    <a:pt x="191" y="420"/>
                  </a:cubicBezTo>
                  <a:cubicBezTo>
                    <a:pt x="249" y="416"/>
                    <a:pt x="309" y="410"/>
                    <a:pt x="355" y="392"/>
                  </a:cubicBezTo>
                  <a:cubicBezTo>
                    <a:pt x="376" y="383"/>
                    <a:pt x="376" y="372"/>
                    <a:pt x="376" y="365"/>
                  </a:cubicBezTo>
                  <a:close/>
                </a:path>
              </a:pathLst>
            </a:custGeom>
            <a:solidFill>
              <a:srgbClr val="00B1A9"/>
            </a:solidFill>
            <a:ln w="3175">
              <a:solidFill>
                <a:srgbClr val="FFFFFF">
                  <a:lumMod val="75000"/>
                  <a:lumOff val="25000"/>
                </a:srgbClr>
              </a:solidFill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6665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  <a:sym typeface="Segoe UI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07943E1-00BA-1278-4DB6-311A98195C43}"/>
              </a:ext>
            </a:extLst>
          </p:cNvPr>
          <p:cNvSpPr/>
          <p:nvPr/>
        </p:nvSpPr>
        <p:spPr>
          <a:xfrm>
            <a:off x="2520710" y="4135949"/>
            <a:ext cx="239125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ans 700" panose="02000000000000000000" pitchFamily="50" charset="0"/>
                <a:ea typeface="+mn-ea"/>
                <a:cs typeface="+mn-cs"/>
              </a:rPr>
              <a:t>Persona (Data Analysts)</a:t>
            </a:r>
          </a:p>
          <a:p>
            <a:pPr marL="117475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Jauzi</a:t>
            </a:r>
            <a:r>
              <a:rPr lang="en-US" sz="1100" i="1" dirty="0">
                <a:solidFill>
                  <a:schemeClr val="bg1"/>
                </a:solidFill>
                <a:latin typeface="Arial" panose="020B0604020202020204"/>
              </a:rPr>
              <a:t> / other analysts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76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E2334-6777-5C44-B752-929CF573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18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AE30F63-AB6E-454F-8A23-9662B3B64773}"/>
              </a:ext>
            </a:extLst>
          </p:cNvPr>
          <p:cNvSpPr txBox="1">
            <a:spLocks/>
          </p:cNvSpPr>
          <p:nvPr/>
        </p:nvSpPr>
        <p:spPr>
          <a:xfrm>
            <a:off x="11271183" y="6489700"/>
            <a:ext cx="404879" cy="404254"/>
          </a:xfrm>
          <a:prstGeom prst="rect">
            <a:avLst/>
          </a:prstGeom>
        </p:spPr>
        <p:txBody>
          <a:bodyPr vert="horz" lIns="4680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4ECAD1E6-5C36-821D-5646-87718196A96A}"/>
              </a:ext>
            </a:extLst>
          </p:cNvPr>
          <p:cNvSpPr txBox="1">
            <a:spLocks/>
          </p:cNvSpPr>
          <p:nvPr/>
        </p:nvSpPr>
        <p:spPr>
          <a:xfrm>
            <a:off x="522287" y="312116"/>
            <a:ext cx="11147425" cy="637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Criteria of Data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5918736-84D0-107C-1AA2-E7CE508F2E4B}"/>
              </a:ext>
            </a:extLst>
          </p:cNvPr>
          <p:cNvSpPr txBox="1">
            <a:spLocks/>
          </p:cNvSpPr>
          <p:nvPr/>
        </p:nvSpPr>
        <p:spPr>
          <a:xfrm>
            <a:off x="397909" y="930576"/>
            <a:ext cx="9673389" cy="13739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Dictionary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domain need to be within data standard (13 domains )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5C8E575-652E-F1A7-C591-C87B60F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18" y="2187811"/>
            <a:ext cx="3178409" cy="3739613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21B3A4C-2FA1-519B-E881-2EC22A9F9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77" y="2187811"/>
            <a:ext cx="3106507" cy="373961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1913024-3B1A-97AA-FFFA-CA9865A8EF85}"/>
              </a:ext>
            </a:extLst>
          </p:cNvPr>
          <p:cNvSpPr/>
          <p:nvPr/>
        </p:nvSpPr>
        <p:spPr>
          <a:xfrm>
            <a:off x="3811712" y="3852809"/>
            <a:ext cx="2167848" cy="173633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97C725-3690-379C-A949-C93E454817CD}"/>
              </a:ext>
            </a:extLst>
          </p:cNvPr>
          <p:cNvSpPr/>
          <p:nvPr/>
        </p:nvSpPr>
        <p:spPr>
          <a:xfrm>
            <a:off x="7344862" y="3760341"/>
            <a:ext cx="2198670" cy="19212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E2334-6777-5C44-B752-929CF573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19</a:t>
            </a:fld>
            <a:endParaRPr lang="en-US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CEC63DA-4865-A21C-ED7B-B6AACE847608}"/>
              </a:ext>
            </a:extLst>
          </p:cNvPr>
          <p:cNvSpPr txBox="1">
            <a:spLocks/>
          </p:cNvSpPr>
          <p:nvPr/>
        </p:nvSpPr>
        <p:spPr>
          <a:xfrm>
            <a:off x="404261" y="1299411"/>
            <a:ext cx="9673389" cy="4417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2"/>
              </a:rPr>
              <a:t>Future Internet | Free Full-Text | Hybridizing Fuzzy String Matching and Machine Learning for Improved Ontology Alignment (mdpi.com)</a:t>
            </a:r>
            <a:endParaRPr lang="en-US" sz="1600" dirty="0"/>
          </a:p>
          <a:p>
            <a:r>
              <a:rPr lang="en-US" dirty="0">
                <a:hlinkClick r:id="rId3"/>
              </a:rPr>
              <a:t>Cosine Similarity Python</a:t>
            </a:r>
            <a:endParaRPr lang="en-US" dirty="0"/>
          </a:p>
          <a:p>
            <a:r>
              <a:rPr lang="en-US" dirty="0">
                <a:hlinkClick r:id="rId4"/>
              </a:rPr>
              <a:t>Cosine Similarity Concept</a:t>
            </a:r>
            <a:endParaRPr lang="en-US" dirty="0"/>
          </a:p>
          <a:p>
            <a:r>
              <a:rPr lang="en-US" dirty="0">
                <a:hlinkClick r:id="rId5"/>
              </a:rPr>
              <a:t>(PDF) Semantic Matching (researchgate.net)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1600" dirty="0"/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736BAA-F8B2-9A7B-8B56-1906CDF3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AE30F63-AB6E-454F-8A23-9662B3B64773}"/>
              </a:ext>
            </a:extLst>
          </p:cNvPr>
          <p:cNvSpPr txBox="1">
            <a:spLocks/>
          </p:cNvSpPr>
          <p:nvPr/>
        </p:nvSpPr>
        <p:spPr>
          <a:xfrm>
            <a:off x="11271183" y="6489700"/>
            <a:ext cx="404879" cy="404254"/>
          </a:xfrm>
          <a:prstGeom prst="rect">
            <a:avLst/>
          </a:prstGeom>
        </p:spPr>
        <p:txBody>
          <a:bodyPr vert="horz" lIns="4680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7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76412-61BA-ACC2-3237-719A3AB94E00}"/>
              </a:ext>
            </a:extLst>
          </p:cNvPr>
          <p:cNvSpPr/>
          <p:nvPr/>
        </p:nvSpPr>
        <p:spPr>
          <a:xfrm>
            <a:off x="2590893" y="231174"/>
            <a:ext cx="6342854" cy="6483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0277D4-01DB-B17B-C8EB-2B9F56F44711}"/>
              </a:ext>
            </a:extLst>
          </p:cNvPr>
          <p:cNvSpPr/>
          <p:nvPr/>
        </p:nvSpPr>
        <p:spPr>
          <a:xfrm>
            <a:off x="167904" y="1970069"/>
            <a:ext cx="3373733" cy="2917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2A07-E97D-9742-9338-5D2CC362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335" y="370276"/>
            <a:ext cx="3771166" cy="62565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Personas</a:t>
            </a:r>
            <a:endParaRPr lang="en-US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Business Pain Points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Current Improvements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Objectives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Flow Diagram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Possible Solution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User Testing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Project Timeline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Team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Criteria of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References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D7B4D-CED3-C742-B9F6-6928F05A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6626" y="6261701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447E7-C77C-9B41-BCFE-C205CCFB9C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0295" y="369896"/>
            <a:ext cx="426719" cy="625693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1.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2.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3.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4.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5.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6.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7.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8.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9.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10.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11.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12.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13.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0BE954-A5B4-C340-A04C-6609AF214D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0313" y="369895"/>
            <a:ext cx="426720" cy="6256550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03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06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07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08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09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11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12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13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15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16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17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18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62AB1-C524-354A-A76C-50CD1638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35" y="3142515"/>
            <a:ext cx="2714073" cy="757130"/>
          </a:xfrm>
        </p:spPr>
        <p:txBody>
          <a:bodyPr wrap="square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4727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990D-CC94-4B8D-85E3-DAE153DA5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1248BB-1454-4A76-85DF-98B24765EE44}"/>
              </a:ext>
            </a:extLst>
          </p:cNvPr>
          <p:cNvSpPr txBox="1">
            <a:spLocks/>
          </p:cNvSpPr>
          <p:nvPr/>
        </p:nvSpPr>
        <p:spPr>
          <a:xfrm>
            <a:off x="2427866" y="3086099"/>
            <a:ext cx="6622364" cy="6857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PETRONAS</a:t>
            </a:r>
            <a:br>
              <a:rPr lang="en-US"/>
            </a:br>
            <a:r>
              <a:rPr lang="en-US"/>
              <a:t>Passionate about Progress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66546BA-F208-DB45-38E3-5FD5A00D3592}"/>
              </a:ext>
            </a:extLst>
          </p:cNvPr>
          <p:cNvSpPr txBox="1">
            <a:spLocks/>
          </p:cNvSpPr>
          <p:nvPr/>
        </p:nvSpPr>
        <p:spPr>
          <a:xfrm>
            <a:off x="11203807" y="6448927"/>
            <a:ext cx="472256" cy="4450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8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04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F2CB-26C5-354A-BDBA-DDBBC8A77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CDE Advisor – 15/12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101D-3F77-5643-91AE-460B6E419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 for better efficiency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F4E5D64-9EC2-47BE-E31F-A89F83C4F5A9}"/>
              </a:ext>
            </a:extLst>
          </p:cNvPr>
          <p:cNvSpPr txBox="1">
            <a:spLocks/>
          </p:cNvSpPr>
          <p:nvPr/>
        </p:nvSpPr>
        <p:spPr>
          <a:xfrm>
            <a:off x="515938" y="5053491"/>
            <a:ext cx="4431982" cy="284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Prepared by Muhammad </a:t>
            </a:r>
            <a:r>
              <a:rPr lang="en-US" err="1"/>
              <a:t>Zariff</a:t>
            </a:r>
            <a:r>
              <a:rPr lang="en-US"/>
              <a:t> Wafiy</a:t>
            </a:r>
          </a:p>
        </p:txBody>
      </p:sp>
    </p:spTree>
    <p:extLst>
      <p:ext uri="{BB962C8B-B14F-4D97-AF65-F5344CB8AC3E}">
        <p14:creationId xmlns:p14="http://schemas.microsoft.com/office/powerpoint/2010/main" val="144419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B1A9"/>
                </a:solidFill>
              </a:rPr>
              <a:t>Optimization 1 - Added Justification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E47A7FA-8882-F96F-4D14-B1EF067A1BFF}"/>
              </a:ext>
            </a:extLst>
          </p:cNvPr>
          <p:cNvSpPr txBox="1">
            <a:spLocks/>
          </p:cNvSpPr>
          <p:nvPr/>
        </p:nvSpPr>
        <p:spPr>
          <a:xfrm>
            <a:off x="4355115" y="2308853"/>
            <a:ext cx="2783918" cy="2266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Increases semantic similarity score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EFFB1E-4D9C-4B64-533E-4327B4A83FA9}"/>
              </a:ext>
            </a:extLst>
          </p:cNvPr>
          <p:cNvSpPr/>
          <p:nvPr/>
        </p:nvSpPr>
        <p:spPr>
          <a:xfrm rot="5400000">
            <a:off x="5337499" y="3262611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3453E-4106-991C-0480-7C82B14A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47" y="1581116"/>
            <a:ext cx="3414056" cy="472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9353A9-0790-4026-7C8E-1E30A27B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74" y="4248115"/>
            <a:ext cx="9640135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B1A9"/>
                </a:solidFill>
              </a:rPr>
              <a:t>Optimization 2 – Batch processing (parallel processing)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E47A7FA-8882-F96F-4D14-B1EF067A1BFF}"/>
              </a:ext>
            </a:extLst>
          </p:cNvPr>
          <p:cNvSpPr txBox="1">
            <a:spLocks/>
          </p:cNvSpPr>
          <p:nvPr/>
        </p:nvSpPr>
        <p:spPr>
          <a:xfrm>
            <a:off x="1488377" y="3862523"/>
            <a:ext cx="2783918" cy="929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2 string matching of difference attribute run at the same time.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EFFB1E-4D9C-4B64-533E-4327B4A83FA9}"/>
              </a:ext>
            </a:extLst>
          </p:cNvPr>
          <p:cNvSpPr/>
          <p:nvPr/>
        </p:nvSpPr>
        <p:spPr>
          <a:xfrm rot="16200000">
            <a:off x="2330803" y="2909399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36FC3-DF3A-938F-FCDB-1C6FAE77F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75"/>
          <a:stretch/>
        </p:blipFill>
        <p:spPr>
          <a:xfrm>
            <a:off x="1515003" y="1188453"/>
            <a:ext cx="4251603" cy="1234547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67970AE-08A8-693C-D4FE-2A024D680A08}"/>
              </a:ext>
            </a:extLst>
          </p:cNvPr>
          <p:cNvSpPr txBox="1">
            <a:spLocks/>
          </p:cNvSpPr>
          <p:nvPr/>
        </p:nvSpPr>
        <p:spPr>
          <a:xfrm>
            <a:off x="429995" y="5837838"/>
            <a:ext cx="2783918" cy="78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07008">
              <a:spcBef>
                <a:spcPts val="1320"/>
              </a:spcBef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Parameters :</a:t>
            </a:r>
          </a:p>
          <a:p>
            <a:pPr marL="0" indent="0" defTabSz="1207008">
              <a:spcBef>
                <a:spcPts val="1320"/>
              </a:spcBef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- Batch size</a:t>
            </a:r>
          </a:p>
          <a:p>
            <a:pPr marL="0" indent="0" defTabSz="1207008">
              <a:spcBef>
                <a:spcPts val="1320"/>
              </a:spcBef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- Max workers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8C8BC3-1063-06AC-87AC-C36A6AED6FF2}"/>
              </a:ext>
            </a:extLst>
          </p:cNvPr>
          <p:cNvSpPr/>
          <p:nvPr/>
        </p:nvSpPr>
        <p:spPr>
          <a:xfrm>
            <a:off x="752957" y="1188453"/>
            <a:ext cx="662473" cy="637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5F7AF1-9833-8840-A4BE-03E8A3EDFEDB}"/>
              </a:ext>
            </a:extLst>
          </p:cNvPr>
          <p:cNvSpPr/>
          <p:nvPr/>
        </p:nvSpPr>
        <p:spPr>
          <a:xfrm>
            <a:off x="752956" y="1826333"/>
            <a:ext cx="662473" cy="637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1BFA861-CA81-FDCF-CB12-3DDA2AECB228}"/>
              </a:ext>
            </a:extLst>
          </p:cNvPr>
          <p:cNvSpPr txBox="1">
            <a:spLocks/>
          </p:cNvSpPr>
          <p:nvPr/>
        </p:nvSpPr>
        <p:spPr>
          <a:xfrm>
            <a:off x="149496" y="1318461"/>
            <a:ext cx="801021" cy="487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096BDD-6A59-992F-3133-BF22267708B9}"/>
              </a:ext>
            </a:extLst>
          </p:cNvPr>
          <p:cNvSpPr txBox="1">
            <a:spLocks/>
          </p:cNvSpPr>
          <p:nvPr/>
        </p:nvSpPr>
        <p:spPr>
          <a:xfrm>
            <a:off x="149496" y="1997555"/>
            <a:ext cx="801021" cy="487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30EC01-57C7-7361-3F6E-C5E10FDD5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296"/>
          <a:stretch/>
        </p:blipFill>
        <p:spPr>
          <a:xfrm>
            <a:off x="7321271" y="1147658"/>
            <a:ext cx="4251603" cy="126503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D3371CE0-FBA1-1BFA-1C25-EA12B1697B25}"/>
              </a:ext>
            </a:extLst>
          </p:cNvPr>
          <p:cNvSpPr/>
          <p:nvPr/>
        </p:nvSpPr>
        <p:spPr>
          <a:xfrm>
            <a:off x="6519563" y="1127511"/>
            <a:ext cx="662473" cy="637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28A00BB-7FFB-13D9-B2BF-4390154CF52D}"/>
              </a:ext>
            </a:extLst>
          </p:cNvPr>
          <p:cNvSpPr/>
          <p:nvPr/>
        </p:nvSpPr>
        <p:spPr>
          <a:xfrm>
            <a:off x="6519562" y="1765391"/>
            <a:ext cx="662473" cy="637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59D209D-88BD-8D8C-4559-0B24A3017474}"/>
              </a:ext>
            </a:extLst>
          </p:cNvPr>
          <p:cNvSpPr txBox="1">
            <a:spLocks/>
          </p:cNvSpPr>
          <p:nvPr/>
        </p:nvSpPr>
        <p:spPr>
          <a:xfrm>
            <a:off x="5969555" y="1278126"/>
            <a:ext cx="801021" cy="487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1AEEE5D-8C99-5D9D-7219-45383806A82F}"/>
              </a:ext>
            </a:extLst>
          </p:cNvPr>
          <p:cNvSpPr txBox="1">
            <a:spLocks/>
          </p:cNvSpPr>
          <p:nvPr/>
        </p:nvSpPr>
        <p:spPr>
          <a:xfrm>
            <a:off x="5969555" y="1957220"/>
            <a:ext cx="801021" cy="487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808CEDC-37F7-83D2-4589-A00314E76F74}"/>
              </a:ext>
            </a:extLst>
          </p:cNvPr>
          <p:cNvSpPr txBox="1">
            <a:spLocks/>
          </p:cNvSpPr>
          <p:nvPr/>
        </p:nvSpPr>
        <p:spPr>
          <a:xfrm>
            <a:off x="7897834" y="3746429"/>
            <a:ext cx="2783918" cy="929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1 string matching running at a time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13257E-B25C-FF7A-78D5-89FBCCC7A7F7}"/>
              </a:ext>
            </a:extLst>
          </p:cNvPr>
          <p:cNvSpPr/>
          <p:nvPr/>
        </p:nvSpPr>
        <p:spPr>
          <a:xfrm rot="16200000">
            <a:off x="8789158" y="2941868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1C27DB-8301-2652-02DF-DCF6444B54CA}"/>
              </a:ext>
            </a:extLst>
          </p:cNvPr>
          <p:cNvCxnSpPr/>
          <p:nvPr/>
        </p:nvCxnSpPr>
        <p:spPr>
          <a:xfrm>
            <a:off x="5969555" y="1170336"/>
            <a:ext cx="0" cy="5319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152D076-124F-95DD-84E5-AB71EA05E8F9}"/>
              </a:ext>
            </a:extLst>
          </p:cNvPr>
          <p:cNvSpPr txBox="1">
            <a:spLocks/>
          </p:cNvSpPr>
          <p:nvPr/>
        </p:nvSpPr>
        <p:spPr>
          <a:xfrm>
            <a:off x="1415429" y="4908071"/>
            <a:ext cx="2783918" cy="929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Est time (2 attributes): </a:t>
            </a:r>
          </a:p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6 mins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62C0C2E-ECD0-309E-7CCC-539985F953F8}"/>
              </a:ext>
            </a:extLst>
          </p:cNvPr>
          <p:cNvSpPr txBox="1">
            <a:spLocks/>
          </p:cNvSpPr>
          <p:nvPr/>
        </p:nvSpPr>
        <p:spPr>
          <a:xfrm>
            <a:off x="7897834" y="4908070"/>
            <a:ext cx="2783918" cy="929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Est time (2 attributes): 12 mins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68E2BF6-05D2-FF31-B58F-6581F9ED3856}"/>
              </a:ext>
            </a:extLst>
          </p:cNvPr>
          <p:cNvSpPr txBox="1">
            <a:spLocks/>
          </p:cNvSpPr>
          <p:nvPr/>
        </p:nvSpPr>
        <p:spPr>
          <a:xfrm>
            <a:off x="1391335" y="2464213"/>
            <a:ext cx="2783918" cy="2409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Parallel processing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A456632-68F1-E09B-C432-47ACC57CC696}"/>
              </a:ext>
            </a:extLst>
          </p:cNvPr>
          <p:cNvSpPr txBox="1">
            <a:spLocks/>
          </p:cNvSpPr>
          <p:nvPr/>
        </p:nvSpPr>
        <p:spPr>
          <a:xfrm>
            <a:off x="7829220" y="2444485"/>
            <a:ext cx="2783918" cy="2409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Sequential processing</a:t>
            </a:r>
          </a:p>
        </p:txBody>
      </p:sp>
    </p:spTree>
    <p:extLst>
      <p:ext uri="{BB962C8B-B14F-4D97-AF65-F5344CB8AC3E}">
        <p14:creationId xmlns:p14="http://schemas.microsoft.com/office/powerpoint/2010/main" val="363044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B1A9"/>
                </a:solidFill>
              </a:rPr>
              <a:t>Challenges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E47A7FA-8882-F96F-4D14-B1EF067A1BFF}"/>
              </a:ext>
            </a:extLst>
          </p:cNvPr>
          <p:cNvSpPr txBox="1">
            <a:spLocks/>
          </p:cNvSpPr>
          <p:nvPr/>
        </p:nvSpPr>
        <p:spPr>
          <a:xfrm>
            <a:off x="3745515" y="1869717"/>
            <a:ext cx="2783918" cy="819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Increase in </a:t>
            </a:r>
            <a:r>
              <a:rPr lang="en-US" sz="1848" b="1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 of tokens produced over time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EFFB1E-4D9C-4B64-533E-4327B4A83FA9}"/>
              </a:ext>
            </a:extLst>
          </p:cNvPr>
          <p:cNvSpPr/>
          <p:nvPr/>
        </p:nvSpPr>
        <p:spPr>
          <a:xfrm>
            <a:off x="6992727" y="1884964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6CD14-9321-7C7D-A71C-53A1FC052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9" t="36764" r="60926" b="44120"/>
          <a:stretch/>
        </p:blipFill>
        <p:spPr>
          <a:xfrm>
            <a:off x="8275172" y="1878311"/>
            <a:ext cx="1240304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1C839-3F96-A5C7-9247-6944CDFC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75" y="1884964"/>
            <a:ext cx="1181202" cy="358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5A9DF6-B732-F8B3-03B7-7329DFCD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94" y="4608215"/>
            <a:ext cx="9502964" cy="63251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7821A8-043C-EB0F-55B4-ED358430C485}"/>
              </a:ext>
            </a:extLst>
          </p:cNvPr>
          <p:cNvSpPr/>
          <p:nvPr/>
        </p:nvSpPr>
        <p:spPr>
          <a:xfrm rot="5400000">
            <a:off x="8563380" y="3714673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801C3F7-D826-8F71-B9C8-4D63DEBA3048}"/>
              </a:ext>
            </a:extLst>
          </p:cNvPr>
          <p:cNvSpPr txBox="1">
            <a:spLocks/>
          </p:cNvSpPr>
          <p:nvPr/>
        </p:nvSpPr>
        <p:spPr>
          <a:xfrm>
            <a:off x="7503365" y="2500390"/>
            <a:ext cx="2783918" cy="8191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Reached max limit of tokens generated in a response </a:t>
            </a:r>
            <a:r>
              <a:rPr lang="en-US" sz="1848" b="1" dirty="0">
                <a:latin typeface="Arial" panose="020B0604020202020204" pitchFamily="34" charset="0"/>
                <a:cs typeface="Arial" panose="020B0604020202020204" pitchFamily="34" charset="0"/>
              </a:rPr>
              <a:t>easier</a:t>
            </a:r>
            <a:endParaRPr lang="en-US" sz="1848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70BC-6F65-F546-9EE5-397B8D837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37" y="1123950"/>
            <a:ext cx="6093206" cy="646988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F5CBA-E1D1-E348-9BC4-08295C990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37" y="1770939"/>
            <a:ext cx="6093206" cy="1026042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52AF2-0112-9544-AB1A-53D053B79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237" y="2228139"/>
            <a:ext cx="5646737" cy="390596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Petronas Data Governance Framework, Data Steward is responsible to govern Data Quality within their business. 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 operationalization is via profiling of Critical Data Elements (CDE) of data elements contained within data dictionary/technical metadata.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method for CDE classification is to have data analysts refer to data standards and have a discussion with business.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4D51332-8D31-7792-ACE1-9D3FCC54C552}"/>
              </a:ext>
            </a:extLst>
          </p:cNvPr>
          <p:cNvSpPr txBox="1">
            <a:spLocks/>
          </p:cNvSpPr>
          <p:nvPr/>
        </p:nvSpPr>
        <p:spPr>
          <a:xfrm>
            <a:off x="11491993" y="6528829"/>
            <a:ext cx="18406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95E21E-DEBA-8F42-9C16-77733D72677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B1A9"/>
                </a:solidFill>
              </a:rPr>
              <a:t>Background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E47A7FA-8882-F96F-4D14-B1EF067A1BFF}"/>
              </a:ext>
            </a:extLst>
          </p:cNvPr>
          <p:cNvSpPr txBox="1">
            <a:spLocks/>
          </p:cNvSpPr>
          <p:nvPr/>
        </p:nvSpPr>
        <p:spPr>
          <a:xfrm>
            <a:off x="452438" y="2400298"/>
            <a:ext cx="2783918" cy="22669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Discussion with business and manual input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Eyeball data elements inside data standard</a:t>
            </a:r>
          </a:p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Compare with technical metadata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DA996-A32F-830B-32FF-8D2224F1D9C3}"/>
              </a:ext>
            </a:extLst>
          </p:cNvPr>
          <p:cNvSpPr txBox="1"/>
          <p:nvPr/>
        </p:nvSpPr>
        <p:spPr>
          <a:xfrm>
            <a:off x="4371975" y="5987018"/>
            <a:ext cx="711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/>
              <a:t>Sample of Data Dictionary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58695-26A4-4D7A-F18A-59DA9BAA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990600"/>
            <a:ext cx="6829425" cy="4876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15400BB-8580-AC0B-1EC7-10E953E674AC}"/>
              </a:ext>
            </a:extLst>
          </p:cNvPr>
          <p:cNvSpPr/>
          <p:nvPr/>
        </p:nvSpPr>
        <p:spPr>
          <a:xfrm>
            <a:off x="4524375" y="2962275"/>
            <a:ext cx="1095375" cy="46672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EFFB1E-4D9C-4B64-533E-4327B4A83FA9}"/>
              </a:ext>
            </a:extLst>
          </p:cNvPr>
          <p:cNvSpPr/>
          <p:nvPr/>
        </p:nvSpPr>
        <p:spPr>
          <a:xfrm>
            <a:off x="3705225" y="2962275"/>
            <a:ext cx="819150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AF92CC6-CA41-48BF-6618-461BD76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40" y="6307137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9" y="368300"/>
            <a:ext cx="2300286" cy="637880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rgbClr val="00B1A9"/>
                </a:solidFill>
              </a:rPr>
              <a:t>Background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D89D73-B90D-E5DA-F84A-E0FACE56F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979"/>
          <a:stretch/>
        </p:blipFill>
        <p:spPr>
          <a:xfrm>
            <a:off x="852975" y="1135562"/>
            <a:ext cx="5124450" cy="3914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0A1EE6-9A1D-9EF9-985E-302712DB6738}"/>
              </a:ext>
            </a:extLst>
          </p:cNvPr>
          <p:cNvSpPr txBox="1"/>
          <p:nvPr/>
        </p:nvSpPr>
        <p:spPr>
          <a:xfrm>
            <a:off x="528638" y="5851819"/>
            <a:ext cx="711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*data domain, data category is identified by discussion with business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BDA996-A32F-830B-32FF-8D2224F1D9C3}"/>
              </a:ext>
            </a:extLst>
          </p:cNvPr>
          <p:cNvSpPr txBox="1"/>
          <p:nvPr/>
        </p:nvSpPr>
        <p:spPr>
          <a:xfrm>
            <a:off x="-142388" y="5125843"/>
            <a:ext cx="711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/>
              <a:t>Data Standard (Data Domain &amp; Data Group)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80FC4C-ED8E-3660-E704-C729657F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23"/>
          <a:stretch/>
        </p:blipFill>
        <p:spPr>
          <a:xfrm>
            <a:off x="6072169" y="1130532"/>
            <a:ext cx="5379659" cy="37003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DCC999-859B-774A-B8C1-43D01F39750B}"/>
              </a:ext>
            </a:extLst>
          </p:cNvPr>
          <p:cNvSpPr txBox="1"/>
          <p:nvPr/>
        </p:nvSpPr>
        <p:spPr>
          <a:xfrm>
            <a:off x="4854503" y="4918849"/>
            <a:ext cx="711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Data standard (Data Entity &amp; Data Element)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22D7F1-F210-5512-F7BF-1F6667E7F8F5}"/>
              </a:ext>
            </a:extLst>
          </p:cNvPr>
          <p:cNvSpPr/>
          <p:nvPr/>
        </p:nvSpPr>
        <p:spPr>
          <a:xfrm>
            <a:off x="7765979" y="3443555"/>
            <a:ext cx="2381250" cy="12968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0F0AC06-5979-383C-7E54-10E294E3154C}"/>
              </a:ext>
            </a:extLst>
          </p:cNvPr>
          <p:cNvSpPr/>
          <p:nvPr/>
        </p:nvSpPr>
        <p:spPr>
          <a:xfrm rot="10800000">
            <a:off x="10683803" y="3798725"/>
            <a:ext cx="1285875" cy="781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D0AEC4-097F-4637-9120-0EC8DD9A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155EE9-87F0-B9B4-5BFF-5B19801C1F30}"/>
              </a:ext>
            </a:extLst>
          </p:cNvPr>
          <p:cNvSpPr/>
          <p:nvPr/>
        </p:nvSpPr>
        <p:spPr>
          <a:xfrm>
            <a:off x="6827190" y="3195262"/>
            <a:ext cx="4222679" cy="3226085"/>
          </a:xfrm>
          <a:prstGeom prst="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0EEE1-EC2A-28EF-AE91-9C97F5EE7CCD}"/>
              </a:ext>
            </a:extLst>
          </p:cNvPr>
          <p:cNvSpPr/>
          <p:nvPr/>
        </p:nvSpPr>
        <p:spPr>
          <a:xfrm>
            <a:off x="9128601" y="1705509"/>
            <a:ext cx="2589088" cy="2979506"/>
          </a:xfrm>
          <a:prstGeom prst="rect">
            <a:avLst/>
          </a:prstGeom>
          <a:solidFill>
            <a:srgbClr val="FDB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data flow&#10;&#10;Description automatically generated">
            <a:extLst>
              <a:ext uri="{FF2B5EF4-FFF2-40B4-BE49-F238E27FC236}">
                <a16:creationId xmlns:a16="http://schemas.microsoft.com/office/drawing/2014/main" id="{DFCEFCB7-DB10-9ADF-8650-C11B214D7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18" y="68262"/>
            <a:ext cx="9335382" cy="672147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5A63E5-22B7-31B7-D8A9-8F40A9A4387A}"/>
              </a:ext>
            </a:extLst>
          </p:cNvPr>
          <p:cNvSpPr txBox="1"/>
          <p:nvPr/>
        </p:nvSpPr>
        <p:spPr>
          <a:xfrm>
            <a:off x="10657147" y="1736331"/>
            <a:ext cx="1658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Pain Point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ACFA1-6704-BC3A-5DD5-A779EFD7B69F}"/>
              </a:ext>
            </a:extLst>
          </p:cNvPr>
          <p:cNvSpPr txBox="1"/>
          <p:nvPr/>
        </p:nvSpPr>
        <p:spPr>
          <a:xfrm>
            <a:off x="9858898" y="6020879"/>
            <a:ext cx="1658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Pain Point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E0D4-ACF9-18A2-6C24-F401045BF7C6}"/>
              </a:ext>
            </a:extLst>
          </p:cNvPr>
          <p:cNvSpPr/>
          <p:nvPr/>
        </p:nvSpPr>
        <p:spPr>
          <a:xfrm>
            <a:off x="102741" y="0"/>
            <a:ext cx="1458931" cy="6858000"/>
          </a:xfrm>
          <a:prstGeom prst="rect">
            <a:avLst/>
          </a:prstGeom>
          <a:solidFill>
            <a:srgbClr val="2041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CDE </a:t>
            </a:r>
          </a:p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043591D-2550-75E0-4B10-668A4310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BA934A-2DEA-F452-3AC5-6F450633F373}"/>
              </a:ext>
            </a:extLst>
          </p:cNvPr>
          <p:cNvSpPr/>
          <p:nvPr/>
        </p:nvSpPr>
        <p:spPr>
          <a:xfrm>
            <a:off x="646403" y="3964170"/>
            <a:ext cx="11016957" cy="2297204"/>
          </a:xfrm>
          <a:prstGeom prst="rect">
            <a:avLst/>
          </a:prstGeom>
          <a:solidFill>
            <a:srgbClr val="00A1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A558B-BD82-0E4C-089D-7086847A65D9}"/>
              </a:ext>
            </a:extLst>
          </p:cNvPr>
          <p:cNvSpPr/>
          <p:nvPr/>
        </p:nvSpPr>
        <p:spPr>
          <a:xfrm>
            <a:off x="646404" y="1006180"/>
            <a:ext cx="11016957" cy="2210008"/>
          </a:xfrm>
          <a:prstGeom prst="rect">
            <a:avLst/>
          </a:prstGeom>
          <a:solidFill>
            <a:srgbClr val="FDB9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8AE2F50-0A6A-FDFC-8621-A2D03206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3685553" cy="6378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B1A9"/>
                </a:solidFill>
              </a:rPr>
              <a:t>Business Pain Points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87926288-02F6-3334-BF33-B98CA10D36FF}"/>
              </a:ext>
            </a:extLst>
          </p:cNvPr>
          <p:cNvSpPr txBox="1">
            <a:spLocks/>
          </p:cNvSpPr>
          <p:nvPr/>
        </p:nvSpPr>
        <p:spPr>
          <a:xfrm>
            <a:off x="4745773" y="1900233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Guesses / estimation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FCC50D9-325B-DAD2-3D4D-8A72CACDE34C}"/>
              </a:ext>
            </a:extLst>
          </p:cNvPr>
          <p:cNvSpPr txBox="1">
            <a:spLocks/>
          </p:cNvSpPr>
          <p:nvPr/>
        </p:nvSpPr>
        <p:spPr>
          <a:xfrm>
            <a:off x="894336" y="4594236"/>
            <a:ext cx="2783918" cy="689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High volume of attributes for manual matching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A3DC20-E4C7-8BB0-19B5-D8EA46BD5340}"/>
              </a:ext>
            </a:extLst>
          </p:cNvPr>
          <p:cNvSpPr txBox="1">
            <a:spLocks/>
          </p:cNvSpPr>
          <p:nvPr/>
        </p:nvSpPr>
        <p:spPr>
          <a:xfrm>
            <a:off x="4745773" y="4667934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>
                <a:latin typeface="Arial" panose="020B0604020202020204" pitchFamily="34" charset="0"/>
                <a:cs typeface="Arial" panose="020B0604020202020204" pitchFamily="34" charset="0"/>
              </a:rPr>
              <a:t>Takes a lot of time</a:t>
            </a:r>
            <a:endParaRPr lang="en-US" sz="1848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C2E4800-FFF4-48CC-6156-5DD0108A6FD8}"/>
              </a:ext>
            </a:extLst>
          </p:cNvPr>
          <p:cNvSpPr txBox="1">
            <a:spLocks/>
          </p:cNvSpPr>
          <p:nvPr/>
        </p:nvSpPr>
        <p:spPr>
          <a:xfrm>
            <a:off x="829483" y="1712994"/>
            <a:ext cx="2783918" cy="856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Attributes in short form  &amp; hard to match in data standard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 algn="ctr" defTabSz="1207008">
              <a:spcBef>
                <a:spcPts val="1320"/>
              </a:spcBef>
              <a:buNone/>
            </a:pP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51EC4E1-9381-FE16-461A-6112772D95E5}"/>
              </a:ext>
            </a:extLst>
          </p:cNvPr>
          <p:cNvSpPr txBox="1">
            <a:spLocks/>
          </p:cNvSpPr>
          <p:nvPr/>
        </p:nvSpPr>
        <p:spPr>
          <a:xfrm>
            <a:off x="8498740" y="1605275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Inaccuracy of identifying matching data element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6574CF9-7DA9-D588-0BDF-9D2FBE35534D}"/>
              </a:ext>
            </a:extLst>
          </p:cNvPr>
          <p:cNvSpPr txBox="1">
            <a:spLocks/>
          </p:cNvSpPr>
          <p:nvPr/>
        </p:nvSpPr>
        <p:spPr>
          <a:xfrm>
            <a:off x="8498740" y="4681590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Inefficiency of classifying critical data elements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9D0F6AB-A41F-5FA6-0DE2-38248A5B1B79}"/>
              </a:ext>
            </a:extLst>
          </p:cNvPr>
          <p:cNvSpPr/>
          <p:nvPr/>
        </p:nvSpPr>
        <p:spPr>
          <a:xfrm>
            <a:off x="3828268" y="1946264"/>
            <a:ext cx="971208" cy="285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0027C5B-AA07-E20E-4052-E9FA7C160000}"/>
              </a:ext>
            </a:extLst>
          </p:cNvPr>
          <p:cNvSpPr/>
          <p:nvPr/>
        </p:nvSpPr>
        <p:spPr>
          <a:xfrm>
            <a:off x="7529691" y="1943646"/>
            <a:ext cx="971208" cy="285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EF85385-32FA-57C8-296C-B0F0B0D3B4D0}"/>
              </a:ext>
            </a:extLst>
          </p:cNvPr>
          <p:cNvSpPr/>
          <p:nvPr/>
        </p:nvSpPr>
        <p:spPr>
          <a:xfrm>
            <a:off x="7473821" y="4667934"/>
            <a:ext cx="971208" cy="285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120131C-B9DA-51D2-56EF-F2E35BB4E17D}"/>
              </a:ext>
            </a:extLst>
          </p:cNvPr>
          <p:cNvSpPr/>
          <p:nvPr/>
        </p:nvSpPr>
        <p:spPr>
          <a:xfrm>
            <a:off x="4040814" y="4667934"/>
            <a:ext cx="971208" cy="285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2BD25BB-9049-7EEC-88D6-B6139AF2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528829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FA41B6E4-4EEE-D1BF-312A-ECCA39BE606F}"/>
              </a:ext>
            </a:extLst>
          </p:cNvPr>
          <p:cNvSpPr txBox="1">
            <a:spLocks/>
          </p:cNvSpPr>
          <p:nvPr/>
        </p:nvSpPr>
        <p:spPr>
          <a:xfrm>
            <a:off x="8498740" y="3349476"/>
            <a:ext cx="2783918" cy="482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07008">
              <a:spcBef>
                <a:spcPts val="1320"/>
              </a:spcBef>
              <a:buNone/>
            </a:pPr>
            <a:r>
              <a:rPr lang="en-US" sz="1848" dirty="0">
                <a:latin typeface="Arial" panose="020B0604020202020204" pitchFamily="34" charset="0"/>
                <a:cs typeface="Arial" panose="020B0604020202020204" pitchFamily="34" charset="0"/>
              </a:rPr>
              <a:t>Prone to Human error</a:t>
            </a:r>
            <a:endParaRPr lang="en-US" sz="184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4254DF-A4C6-196B-7964-82B212A55BB7}"/>
              </a:ext>
            </a:extLst>
          </p:cNvPr>
          <p:cNvSpPr/>
          <p:nvPr/>
        </p:nvSpPr>
        <p:spPr>
          <a:xfrm rot="5400000">
            <a:off x="9474541" y="2513291"/>
            <a:ext cx="731493" cy="332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395F7F5-9B3F-3E63-D1C1-D75E6A76F59F}"/>
              </a:ext>
            </a:extLst>
          </p:cNvPr>
          <p:cNvSpPr/>
          <p:nvPr/>
        </p:nvSpPr>
        <p:spPr>
          <a:xfrm rot="16200000">
            <a:off x="9474541" y="3943158"/>
            <a:ext cx="731493" cy="332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BB0F-85E7-6E1B-C64F-5D28E423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17" y="2633174"/>
            <a:ext cx="139065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CD8B6-A8FD-04EF-A1E6-03449BB1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45" y="5283427"/>
            <a:ext cx="2324100" cy="5143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F7549B3-8738-1967-C52F-65E8F2C366A3}"/>
              </a:ext>
            </a:extLst>
          </p:cNvPr>
          <p:cNvSpPr/>
          <p:nvPr/>
        </p:nvSpPr>
        <p:spPr>
          <a:xfrm>
            <a:off x="1407560" y="5309581"/>
            <a:ext cx="400692" cy="84463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D9DBD-54AD-1DBE-91B7-9D9A2086FFFE}"/>
              </a:ext>
            </a:extLst>
          </p:cNvPr>
          <p:cNvSpPr txBox="1"/>
          <p:nvPr/>
        </p:nvSpPr>
        <p:spPr>
          <a:xfrm>
            <a:off x="756284" y="4064975"/>
            <a:ext cx="71151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Pain Point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8F874-3181-6BC0-F792-E6F0BB161589}"/>
              </a:ext>
            </a:extLst>
          </p:cNvPr>
          <p:cNvSpPr txBox="1"/>
          <p:nvPr/>
        </p:nvSpPr>
        <p:spPr>
          <a:xfrm>
            <a:off x="756284" y="1135981"/>
            <a:ext cx="16581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Pain Point 1</a:t>
            </a:r>
          </a:p>
        </p:txBody>
      </p:sp>
    </p:spTree>
    <p:extLst>
      <p:ext uri="{BB962C8B-B14F-4D97-AF65-F5344CB8AC3E}">
        <p14:creationId xmlns:p14="http://schemas.microsoft.com/office/powerpoint/2010/main" val="358418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552EB0-2E1C-295B-7816-2235BD234B63}"/>
              </a:ext>
            </a:extLst>
          </p:cNvPr>
          <p:cNvSpPr/>
          <p:nvPr/>
        </p:nvSpPr>
        <p:spPr>
          <a:xfrm>
            <a:off x="438150" y="2133298"/>
            <a:ext cx="3086100" cy="4335296"/>
          </a:xfrm>
          <a:prstGeom prst="round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13A33-1909-44FB-F7DB-3C58D2720E15}"/>
              </a:ext>
            </a:extLst>
          </p:cNvPr>
          <p:cNvSpPr/>
          <p:nvPr/>
        </p:nvSpPr>
        <p:spPr>
          <a:xfrm>
            <a:off x="942978" y="2335094"/>
            <a:ext cx="2047552" cy="708258"/>
          </a:xfrm>
          <a:prstGeom prst="rect">
            <a:avLst/>
          </a:prstGeom>
          <a:solidFill>
            <a:srgbClr val="BFD7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6EF4980-6508-66D0-425C-5474434C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8" y="389406"/>
            <a:ext cx="1771329" cy="637880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65E38E3-3F82-FB82-4EFF-C9C467AF76F0}"/>
              </a:ext>
            </a:extLst>
          </p:cNvPr>
          <p:cNvSpPr txBox="1"/>
          <p:nvPr/>
        </p:nvSpPr>
        <p:spPr>
          <a:xfrm>
            <a:off x="1019175" y="934467"/>
            <a:ext cx="1971354" cy="12096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0" indent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b="1" i="0" kern="1200" dirty="0">
                <a:latin typeface="Arial" panose="020B0604020202020204" pitchFamily="34" charset="0"/>
                <a:cs typeface="Arial" panose="020B0604020202020204" pitchFamily="34" charset="0"/>
              </a:rPr>
              <a:t>Persona type:</a:t>
            </a:r>
          </a:p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Data Analyst</a:t>
            </a:r>
            <a:endParaRPr lang="en-GB" sz="1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949A394-4641-4F8E-9270-DD12623AC83B}"/>
              </a:ext>
            </a:extLst>
          </p:cNvPr>
          <p:cNvSpPr txBox="1"/>
          <p:nvPr/>
        </p:nvSpPr>
        <p:spPr>
          <a:xfrm>
            <a:off x="604047" y="3146616"/>
            <a:ext cx="2728913" cy="20310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M </a:t>
            </a:r>
            <a:r>
              <a:rPr lang="en-GB" sz="1400" dirty="0" err="1">
                <a:latin typeface="Arial"/>
                <a:cs typeface="Arial"/>
              </a:rPr>
              <a:t>Jauzi</a:t>
            </a:r>
            <a:r>
              <a:rPr lang="en-GB" sz="1400" dirty="0">
                <a:latin typeface="Arial"/>
                <a:cs typeface="Arial"/>
              </a:rPr>
              <a:t> Abu Hamid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Data Delivery</a:t>
            </a:r>
          </a:p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Worked as a data analyst for NEBULA for unstructured data enablement</a:t>
            </a:r>
          </a:p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Previously worked as Marketing Data Analyst for </a:t>
            </a:r>
            <a:r>
              <a:rPr lang="en-GB" sz="1400" dirty="0" err="1">
                <a:latin typeface="Arial"/>
                <a:cs typeface="Arial"/>
              </a:rPr>
              <a:t>MoneyLion</a:t>
            </a:r>
            <a:endParaRPr lang="en-GB" sz="1400" dirty="0">
              <a:latin typeface="Arial"/>
              <a:cs typeface="Arial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EB73C2A-2947-A026-C4B5-6E2E96446965}"/>
              </a:ext>
            </a:extLst>
          </p:cNvPr>
          <p:cNvSpPr txBox="1"/>
          <p:nvPr/>
        </p:nvSpPr>
        <p:spPr>
          <a:xfrm>
            <a:off x="576262" y="5048250"/>
            <a:ext cx="2728913" cy="10965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i="1" kern="1200">
                <a:latin typeface="Arial" panose="020B0604020202020204" pitchFamily="34" charset="0"/>
                <a:cs typeface="Arial" panose="020B0604020202020204" pitchFamily="34" charset="0"/>
              </a:rPr>
              <a:t>“I want to make manual tasks easier through possible automation”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5E219BD9-D9A1-1376-485E-C127DE7F7044}"/>
              </a:ext>
            </a:extLst>
          </p:cNvPr>
          <p:cNvSpPr txBox="1"/>
          <p:nvPr/>
        </p:nvSpPr>
        <p:spPr>
          <a:xfrm>
            <a:off x="966465" y="2392530"/>
            <a:ext cx="2024064" cy="637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kern="1200">
                <a:latin typeface="Arial" panose="020B0604020202020204" pitchFamily="34" charset="0"/>
                <a:cs typeface="Arial" panose="020B0604020202020204" pitchFamily="34" charset="0"/>
              </a:rPr>
              <a:t>Role: </a:t>
            </a:r>
            <a:r>
              <a:rPr lang="en-GB" sz="1400" b="1">
                <a:latin typeface="Arial" panose="020B0604020202020204" pitchFamily="34" charset="0"/>
                <a:cs typeface="Arial" panose="020B0604020202020204" pitchFamily="34" charset="0"/>
              </a:rPr>
              <a:t>Data Analyst</a:t>
            </a:r>
            <a:endParaRPr lang="en-GB" sz="1400" b="1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BA3787E7-684E-673F-A463-62462839DE83}"/>
              </a:ext>
            </a:extLst>
          </p:cNvPr>
          <p:cNvSpPr txBox="1"/>
          <p:nvPr/>
        </p:nvSpPr>
        <p:spPr>
          <a:xfrm>
            <a:off x="4605335" y="815432"/>
            <a:ext cx="2024064" cy="637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kern="1200"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CAC1992-E9B6-955F-523D-4207B9D68246}"/>
              </a:ext>
            </a:extLst>
          </p:cNvPr>
          <p:cNvSpPr txBox="1"/>
          <p:nvPr/>
        </p:nvSpPr>
        <p:spPr>
          <a:xfrm>
            <a:off x="8805860" y="815432"/>
            <a:ext cx="2024064" cy="637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kern="1200">
                <a:latin typeface="Arial" panose="020B0604020202020204" pitchFamily="34" charset="0"/>
                <a:cs typeface="Arial" panose="020B0604020202020204" pitchFamily="34" charset="0"/>
              </a:rPr>
              <a:t>Pains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A6EA4564-2A7D-5F1D-6009-B12A84DEB402}"/>
              </a:ext>
            </a:extLst>
          </p:cNvPr>
          <p:cNvSpPr txBox="1"/>
          <p:nvPr/>
        </p:nvSpPr>
        <p:spPr>
          <a:xfrm>
            <a:off x="4602160" y="3730456"/>
            <a:ext cx="2024064" cy="637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kern="1200"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B8840007-4936-E7F6-07AB-7FE13A0E2615}"/>
              </a:ext>
            </a:extLst>
          </p:cNvPr>
          <p:cNvSpPr txBox="1"/>
          <p:nvPr/>
        </p:nvSpPr>
        <p:spPr>
          <a:xfrm>
            <a:off x="8907460" y="3734107"/>
            <a:ext cx="2024064" cy="637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kern="120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50B76C74-05CE-5099-E114-706F3FB4CF65}"/>
              </a:ext>
            </a:extLst>
          </p:cNvPr>
          <p:cNvSpPr txBox="1"/>
          <p:nvPr/>
        </p:nvSpPr>
        <p:spPr>
          <a:xfrm>
            <a:off x="4249735" y="1305978"/>
            <a:ext cx="2728913" cy="20310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Facts 1</a:t>
            </a:r>
          </a:p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Facts 2</a:t>
            </a:r>
          </a:p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A74D73B8-CA00-BB33-3F3F-46580EEDF93C}"/>
              </a:ext>
            </a:extLst>
          </p:cNvPr>
          <p:cNvSpPr txBox="1"/>
          <p:nvPr/>
        </p:nvSpPr>
        <p:spPr>
          <a:xfrm>
            <a:off x="8555035" y="1305978"/>
            <a:ext cx="2728913" cy="20310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Pains 1</a:t>
            </a:r>
          </a:p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Pains 2</a:t>
            </a:r>
          </a:p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A50F192-BEAB-E744-442B-7727A825F670}"/>
              </a:ext>
            </a:extLst>
          </p:cNvPr>
          <p:cNvSpPr txBox="1"/>
          <p:nvPr/>
        </p:nvSpPr>
        <p:spPr>
          <a:xfrm>
            <a:off x="4249735" y="4367685"/>
            <a:ext cx="2728913" cy="20310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Behaviours 1</a:t>
            </a:r>
          </a:p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Behaviours 2</a:t>
            </a:r>
          </a:p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FFED2466-ECE5-CB2B-D990-0E0DA0D93076}"/>
              </a:ext>
            </a:extLst>
          </p:cNvPr>
          <p:cNvSpPr txBox="1"/>
          <p:nvPr/>
        </p:nvSpPr>
        <p:spPr>
          <a:xfrm>
            <a:off x="8453435" y="4367684"/>
            <a:ext cx="2728913" cy="20310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Goals 1</a:t>
            </a:r>
          </a:p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Goals 2</a:t>
            </a:r>
          </a:p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E08330-16E3-7E38-F1D3-303C543B25AA}"/>
              </a:ext>
            </a:extLst>
          </p:cNvPr>
          <p:cNvSpPr/>
          <p:nvPr/>
        </p:nvSpPr>
        <p:spPr>
          <a:xfrm>
            <a:off x="3978275" y="497367"/>
            <a:ext cx="7689850" cy="59013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3D1A37-B278-DCAB-08F1-EA37D4C14051}"/>
              </a:ext>
            </a:extLst>
          </p:cNvPr>
          <p:cNvSpPr/>
          <p:nvPr/>
        </p:nvSpPr>
        <p:spPr>
          <a:xfrm>
            <a:off x="4416743" y="822884"/>
            <a:ext cx="3196907" cy="2534012"/>
          </a:xfrm>
          <a:prstGeom prst="round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08E067-7D48-A806-B1AD-56517DC28B5C}"/>
              </a:ext>
            </a:extLst>
          </p:cNvPr>
          <p:cNvSpPr/>
          <p:nvPr/>
        </p:nvSpPr>
        <p:spPr>
          <a:xfrm>
            <a:off x="7966394" y="803013"/>
            <a:ext cx="3150545" cy="2534012"/>
          </a:xfrm>
          <a:prstGeom prst="round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1FA149-B768-508D-1CB7-C27A6C631DD8}"/>
              </a:ext>
            </a:extLst>
          </p:cNvPr>
          <p:cNvSpPr/>
          <p:nvPr/>
        </p:nvSpPr>
        <p:spPr>
          <a:xfrm>
            <a:off x="4416743" y="3610807"/>
            <a:ext cx="3196907" cy="2534012"/>
          </a:xfrm>
          <a:prstGeom prst="round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2576F5-6BAC-44B5-3F15-05CF5EB08AF8}"/>
              </a:ext>
            </a:extLst>
          </p:cNvPr>
          <p:cNvSpPr/>
          <p:nvPr/>
        </p:nvSpPr>
        <p:spPr>
          <a:xfrm>
            <a:off x="7966394" y="3637560"/>
            <a:ext cx="3150545" cy="2534012"/>
          </a:xfrm>
          <a:prstGeom prst="roundRect">
            <a:avLst/>
          </a:prstGeom>
          <a:solidFill>
            <a:srgbClr val="00B1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D124E308-7ADA-6076-5C17-B6DA21571A72}"/>
              </a:ext>
            </a:extLst>
          </p:cNvPr>
          <p:cNvSpPr txBox="1"/>
          <p:nvPr/>
        </p:nvSpPr>
        <p:spPr>
          <a:xfrm>
            <a:off x="5003164" y="927539"/>
            <a:ext cx="2024064" cy="637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kern="1200"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EACB43CE-0F2D-A4F5-7D2F-AD6CE7EABDA2}"/>
              </a:ext>
            </a:extLst>
          </p:cNvPr>
          <p:cNvSpPr txBox="1"/>
          <p:nvPr/>
        </p:nvSpPr>
        <p:spPr>
          <a:xfrm>
            <a:off x="8529634" y="951895"/>
            <a:ext cx="2024064" cy="637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kern="1200">
                <a:latin typeface="Arial" panose="020B0604020202020204" pitchFamily="34" charset="0"/>
                <a:cs typeface="Arial" panose="020B0604020202020204" pitchFamily="34" charset="0"/>
              </a:rPr>
              <a:t>Pains</a:t>
            </a: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7C23143A-1969-ECEA-AFFA-F401723342A3}"/>
              </a:ext>
            </a:extLst>
          </p:cNvPr>
          <p:cNvSpPr txBox="1"/>
          <p:nvPr/>
        </p:nvSpPr>
        <p:spPr>
          <a:xfrm>
            <a:off x="5040628" y="3827021"/>
            <a:ext cx="2024064" cy="637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kern="1200"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AF2D409D-E0CF-82F1-DD4C-9D0194437365}"/>
              </a:ext>
            </a:extLst>
          </p:cNvPr>
          <p:cNvSpPr txBox="1"/>
          <p:nvPr/>
        </p:nvSpPr>
        <p:spPr>
          <a:xfrm>
            <a:off x="8527571" y="3827020"/>
            <a:ext cx="2024064" cy="6372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GB" sz="1400" b="1" kern="120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54143B4F-BEE4-39C4-DB49-A1B75BAFC342}"/>
              </a:ext>
            </a:extLst>
          </p:cNvPr>
          <p:cNvSpPr txBox="1"/>
          <p:nvPr/>
        </p:nvSpPr>
        <p:spPr>
          <a:xfrm>
            <a:off x="4650739" y="1805463"/>
            <a:ext cx="2728913" cy="13144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Train machine learning models in Azure Form Recognizer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Liaise with business stakeholders to gather business requirement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Liaise with technical team (ML engineer &amp; ETL engineer) to build data pipeline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Validate data pipeline</a:t>
            </a:r>
            <a:endParaRPr lang="en-GB" sz="1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Develop data dictionary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9863D666-E9B2-5BD4-6D58-846F729A0102}"/>
              </a:ext>
            </a:extLst>
          </p:cNvPr>
          <p:cNvSpPr txBox="1"/>
          <p:nvPr/>
        </p:nvSpPr>
        <p:spPr>
          <a:xfrm>
            <a:off x="8175146" y="1465376"/>
            <a:ext cx="2728913" cy="20310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Manual work to do data validation</a:t>
            </a: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Negotiating business requirements</a:t>
            </a: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Manual lookup of Data Standards for CDE classification</a:t>
            </a: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Arial"/>
              <a:cs typeface="Arial"/>
            </a:endParaRP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Arial"/>
              <a:cs typeface="Arial"/>
            </a:endParaRPr>
          </a:p>
          <a:p>
            <a:pPr marL="0" lvl="1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400" dirty="0">
              <a:latin typeface="Arial"/>
              <a:cs typeface="Arial"/>
            </a:endParaRP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BB43297A-0583-5755-0845-E3083D2E9251}"/>
              </a:ext>
            </a:extLst>
          </p:cNvPr>
          <p:cNvSpPr txBox="1"/>
          <p:nvPr/>
        </p:nvSpPr>
        <p:spPr>
          <a:xfrm>
            <a:off x="4650739" y="4085955"/>
            <a:ext cx="2728913" cy="20310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Takes frequent guesses and estimation to determine the CDE status</a:t>
            </a:r>
          </a:p>
          <a:p>
            <a:pPr marL="285750" lvl="1" indent="-285750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Often review data standard and eyeball each rows to match attributes in technical metadata</a:t>
            </a:r>
            <a:endParaRPr lang="en-GB" sz="1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1E3BC606-AD21-AE3C-D54F-3B798467A39E}"/>
              </a:ext>
            </a:extLst>
          </p:cNvPr>
          <p:cNvSpPr txBox="1"/>
          <p:nvPr/>
        </p:nvSpPr>
        <p:spPr>
          <a:xfrm>
            <a:off x="8175146" y="4233438"/>
            <a:ext cx="2728913" cy="20310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1">
            <a:noAutofit/>
          </a:bodyPr>
          <a:lstStyle/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To have a possible recommendation system for CDE 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To have a possible automated validation process for data pipeline</a:t>
            </a:r>
          </a:p>
          <a:p>
            <a:pPr marL="0" lvl="1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400" dirty="0">
              <a:latin typeface="Arial"/>
              <a:cs typeface="Arial"/>
            </a:endParaRPr>
          </a:p>
          <a:p>
            <a:pPr marL="0" lvl="1" algn="ctr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GB" sz="1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1CEF3-17AB-0D55-F063-318953F8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3949" y="6554804"/>
            <a:ext cx="392114" cy="339150"/>
          </a:xfrm>
        </p:spPr>
        <p:txBody>
          <a:bodyPr/>
          <a:lstStyle/>
          <a:p>
            <a:fld id="{F595E21E-DEBA-8F42-9C16-77733D7267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F9956-DFA3-3B47-84E1-36C995A8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AF33AF-F2C1-E548-B72A-F49E1AC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1A9"/>
                </a:solidFill>
              </a:rPr>
              <a:t>Current Improvements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84BAFF-2E86-72F3-7244-50957DF816F3}"/>
              </a:ext>
            </a:extLst>
          </p:cNvPr>
          <p:cNvGrpSpPr/>
          <p:nvPr/>
        </p:nvGrpSpPr>
        <p:grpSpPr>
          <a:xfrm>
            <a:off x="7352223" y="2167814"/>
            <a:ext cx="2688211" cy="2688211"/>
            <a:chOff x="479271" y="1736136"/>
            <a:chExt cx="2688211" cy="26882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944082-282E-9444-6C10-1522C905C2A4}"/>
                </a:ext>
              </a:extLst>
            </p:cNvPr>
            <p:cNvSpPr/>
            <p:nvPr/>
          </p:nvSpPr>
          <p:spPr>
            <a:xfrm>
              <a:off x="479271" y="1736136"/>
              <a:ext cx="2688211" cy="2688211"/>
            </a:xfrm>
            <a:prstGeom prst="ellipse">
              <a:avLst/>
            </a:prstGeom>
            <a:solidFill>
              <a:srgbClr val="20419A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E22E7B54-A83F-0D92-F256-A0BC03DDAD7D}"/>
                </a:ext>
              </a:extLst>
            </p:cNvPr>
            <p:cNvSpPr txBox="1"/>
            <p:nvPr/>
          </p:nvSpPr>
          <p:spPr>
            <a:xfrm>
              <a:off x="1016913" y="2174456"/>
              <a:ext cx="1612926" cy="1478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i="0" kern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Fuzzy Matching</a:t>
              </a:r>
            </a:p>
            <a:p>
              <a:pPr marL="0" lvl="1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comparing Technical Metadata and Data Standard</a:t>
              </a:r>
              <a:endParaRPr lang="en-GB" sz="1400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7D11CE2-A9B2-7822-E5EF-6F7DA0EBA177}"/>
              </a:ext>
            </a:extLst>
          </p:cNvPr>
          <p:cNvSpPr/>
          <p:nvPr/>
        </p:nvSpPr>
        <p:spPr>
          <a:xfrm>
            <a:off x="5198206" y="2906394"/>
            <a:ext cx="1795587" cy="1045211"/>
          </a:xfrm>
          <a:prstGeom prst="rightArrow">
            <a:avLst>
              <a:gd name="adj1" fmla="val 70000"/>
              <a:gd name="adj2" fmla="val 50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1A72B-CC95-3395-3B9F-27001DDE9C4C}"/>
              </a:ext>
            </a:extLst>
          </p:cNvPr>
          <p:cNvGrpSpPr/>
          <p:nvPr/>
        </p:nvGrpSpPr>
        <p:grpSpPr>
          <a:xfrm>
            <a:off x="2151568" y="2165178"/>
            <a:ext cx="2688211" cy="2688211"/>
            <a:chOff x="1449266" y="188986"/>
            <a:chExt cx="2688211" cy="26882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F9920E-7EB7-1FCB-4093-7E53DF4B5D6D}"/>
                </a:ext>
              </a:extLst>
            </p:cNvPr>
            <p:cNvSpPr/>
            <p:nvPr/>
          </p:nvSpPr>
          <p:spPr>
            <a:xfrm>
              <a:off x="1449266" y="188986"/>
              <a:ext cx="2688211" cy="2688211"/>
            </a:xfrm>
            <a:prstGeom prst="ellipse">
              <a:avLst/>
            </a:prstGeom>
            <a:solidFill>
              <a:srgbClr val="00B1A9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29DB1B4-4A96-571E-0A6C-934FE7E91CDF}"/>
                </a:ext>
              </a:extLst>
            </p:cNvPr>
            <p:cNvSpPr txBox="1"/>
            <p:nvPr/>
          </p:nvSpPr>
          <p:spPr>
            <a:xfrm>
              <a:off x="1807694" y="930202"/>
              <a:ext cx="1971354" cy="12096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1">
              <a:noAutofit/>
            </a:bodyPr>
            <a:lstStyle/>
            <a:p>
              <a:pPr marL="0" lvl="0" indent="0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i="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Macro Logic</a:t>
              </a:r>
            </a:p>
            <a:p>
              <a:pPr marL="0" lvl="1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Developed a macro using VLOOKUP functions</a:t>
              </a:r>
            </a:p>
            <a:p>
              <a:pPr marL="0" lvl="1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GB" sz="14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algn="ctr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search similarities in data standard</a:t>
              </a:r>
              <a:endParaRPr lang="en-GB" sz="14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48FBD-863B-F7E4-351F-B8175C572376}"/>
              </a:ext>
            </a:extLst>
          </p:cNvPr>
          <p:cNvGrpSpPr/>
          <p:nvPr/>
        </p:nvGrpSpPr>
        <p:grpSpPr>
          <a:xfrm>
            <a:off x="1" y="1302248"/>
            <a:ext cx="12192000" cy="4348539"/>
            <a:chOff x="1" y="1302248"/>
            <a:chExt cx="12192000" cy="4348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A197F-9E05-F923-587F-D680BCBBEA60}"/>
                </a:ext>
              </a:extLst>
            </p:cNvPr>
            <p:cNvSpPr/>
            <p:nvPr/>
          </p:nvSpPr>
          <p:spPr>
            <a:xfrm>
              <a:off x="1" y="1397285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C4D1F-8A95-BDF7-30FC-47BB4A34A461}"/>
                </a:ext>
              </a:extLst>
            </p:cNvPr>
            <p:cNvSpPr/>
            <p:nvPr/>
          </p:nvSpPr>
          <p:spPr>
            <a:xfrm>
              <a:off x="11298149" y="1302248"/>
              <a:ext cx="893852" cy="4253502"/>
            </a:xfrm>
            <a:prstGeom prst="rect">
              <a:avLst/>
            </a:prstGeom>
            <a:solidFill>
              <a:srgbClr val="763F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75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 Screen Size - Energy Asia Slide Removal.pptx" id="{BC832907-8696-4695-9762-546FA9A6D965}" vid="{CE4B033B-CEEF-4B3C-A27B-76ED7B568C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cbddd7-a4c2-4242-b0b3-5a070153dd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FEE2269A7724594CE5B30C6B2C5B5" ma:contentTypeVersion="16" ma:contentTypeDescription="Create a new document." ma:contentTypeScope="" ma:versionID="a9303cd8ba96db3d2616634d7028dbf6">
  <xsd:schema xmlns:xsd="http://www.w3.org/2001/XMLSchema" xmlns:xs="http://www.w3.org/2001/XMLSchema" xmlns:p="http://schemas.microsoft.com/office/2006/metadata/properties" xmlns:ns3="9f82e50f-617f-4c93-b1be-e41a3c2b4735" xmlns:ns4="e0cbddd7-a4c2-4242-b0b3-5a070153dd06" targetNamespace="http://schemas.microsoft.com/office/2006/metadata/properties" ma:root="true" ma:fieldsID="064b71713e8a0d9b283329b907a6b046" ns3:_="" ns4:_="">
    <xsd:import namespace="9f82e50f-617f-4c93-b1be-e41a3c2b4735"/>
    <xsd:import namespace="e0cbddd7-a4c2-4242-b0b3-5a070153dd0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2e50f-617f-4c93-b1be-e41a3c2b47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bddd7-a4c2-4242-b0b3-5a070153d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BA1633-A6FC-4557-9FB1-999FF6A8EC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5672B7-2EAA-4BB9-BF5E-DFAEC8EC7A5B}">
  <ds:schemaRefs>
    <ds:schemaRef ds:uri="9f82e50f-617f-4c93-b1be-e41a3c2b4735"/>
    <ds:schemaRef ds:uri="e0cbddd7-a4c2-4242-b0b3-5a070153dd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1FE03B-2698-48AD-B685-DE5F4D3A7F17}">
  <ds:schemaRefs>
    <ds:schemaRef ds:uri="9f82e50f-617f-4c93-b1be-e41a3c2b4735"/>
    <ds:schemaRef ds:uri="e0cbddd7-a4c2-4242-b0b3-5a070153dd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944</TotalTime>
  <Words>1006</Words>
  <Application>Microsoft Office PowerPoint</Application>
  <PresentationFormat>Widescreen</PresentationFormat>
  <Paragraphs>272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Graphik</vt:lpstr>
      <vt:lpstr>Museo Sans 300</vt:lpstr>
      <vt:lpstr>Museo Sans 700</vt:lpstr>
      <vt:lpstr>Museo Sans 900</vt:lpstr>
      <vt:lpstr>Nunito</vt:lpstr>
      <vt:lpstr>Verdana</vt:lpstr>
      <vt:lpstr>Office Theme</vt:lpstr>
      <vt:lpstr>CDE Advisor</vt:lpstr>
      <vt:lpstr>Content Overview</vt:lpstr>
      <vt:lpstr>Introduction</vt:lpstr>
      <vt:lpstr>Background</vt:lpstr>
      <vt:lpstr>Background</vt:lpstr>
      <vt:lpstr>PowerPoint Presentation</vt:lpstr>
      <vt:lpstr>Business Pain Points</vt:lpstr>
      <vt:lpstr>Persona</vt:lpstr>
      <vt:lpstr>Current Improvements</vt:lpstr>
      <vt:lpstr>Current Improvements</vt:lpstr>
      <vt:lpstr>Objectives </vt:lpstr>
      <vt:lpstr>PowerPoint Presentation</vt:lpstr>
      <vt:lpstr>Possible solution</vt:lpstr>
      <vt:lpstr>PowerPoint Presentation</vt:lpstr>
      <vt:lpstr>API usage</vt:lpstr>
      <vt:lpstr>Project Timeline</vt:lpstr>
      <vt:lpstr>Team</vt:lpstr>
      <vt:lpstr>PowerPoint Presentation</vt:lpstr>
      <vt:lpstr>References</vt:lpstr>
      <vt:lpstr>PowerPoint Presentation</vt:lpstr>
      <vt:lpstr>PowerPoint Presentation</vt:lpstr>
      <vt:lpstr>CDE Advisor – 15/12 update</vt:lpstr>
      <vt:lpstr>Optimization 1 - Added Justification</vt:lpstr>
      <vt:lpstr>Optimization 2 – Batch processing (parallel processing)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CDE Classification</dc:title>
  <dc:creator>M Zarif Wafiy (ED-DEL/DIGITAL)</dc:creator>
  <cp:lastModifiedBy>M Zarif Wafiy (ED-DEL/DIGITAL)</cp:lastModifiedBy>
  <cp:revision>1</cp:revision>
  <dcterms:created xsi:type="dcterms:W3CDTF">2023-10-03T01:40:47Z</dcterms:created>
  <dcterms:modified xsi:type="dcterms:W3CDTF">2024-01-17T06:57:44Z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03ad7b2-93d4-41e9-a098-b1febc82f3d0_Enabled">
    <vt:lpwstr>true</vt:lpwstr>
  </property>
  <property fmtid="{D5CDD505-2E9C-101B-9397-08002B2CF9AE}" pid="3" name="MSIP_Label_c03ad7b2-93d4-41e9-a098-b1febc82f3d0_SetDate">
    <vt:lpwstr>2022-09-05T02:12:21Z</vt:lpwstr>
  </property>
  <property fmtid="{D5CDD505-2E9C-101B-9397-08002B2CF9AE}" pid="4" name="MSIP_Label_c03ad7b2-93d4-41e9-a098-b1febc82f3d0_Method">
    <vt:lpwstr>Standard</vt:lpwstr>
  </property>
  <property fmtid="{D5CDD505-2E9C-101B-9397-08002B2CF9AE}" pid="5" name="MSIP_Label_c03ad7b2-93d4-41e9-a098-b1febc82f3d0_Name">
    <vt:lpwstr>c03ad7b2-93d4-41e9-a098-b1febc82f3d0</vt:lpwstr>
  </property>
  <property fmtid="{D5CDD505-2E9C-101B-9397-08002B2CF9AE}" pid="6" name="MSIP_Label_c03ad7b2-93d4-41e9-a098-b1febc82f3d0_SiteId">
    <vt:lpwstr>3b2e8941-7948-4131-978a-b2dfc7295091</vt:lpwstr>
  </property>
  <property fmtid="{D5CDD505-2E9C-101B-9397-08002B2CF9AE}" pid="7" name="MSIP_Label_c03ad7b2-93d4-41e9-a098-b1febc82f3d0_ActionId">
    <vt:lpwstr>0254767d-c643-4a20-83f2-118038307151</vt:lpwstr>
  </property>
  <property fmtid="{D5CDD505-2E9C-101B-9397-08002B2CF9AE}" pid="8" name="MSIP_Label_c03ad7b2-93d4-41e9-a098-b1febc82f3d0_ContentBits">
    <vt:lpwstr>1</vt:lpwstr>
  </property>
  <property fmtid="{D5CDD505-2E9C-101B-9397-08002B2CF9AE}" pid="9" name="ContentTypeId">
    <vt:lpwstr>0x010100872FEE2269A7724594CE5B30C6B2C5B5</vt:lpwstr>
  </property>
</Properties>
</file>