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313" r:id="rId3"/>
    <p:sldId id="315" r:id="rId4"/>
    <p:sldId id="312" r:id="rId5"/>
    <p:sldId id="314" r:id="rId6"/>
    <p:sldId id="31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2D80B3-D0AB-4D27-A81C-2E2014F8561F}">
  <a:tblStyle styleId="{FC2D80B3-D0AB-4D27-A81C-2E2014F85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6913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63d59f7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63d59f7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96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95800" y="560025"/>
            <a:ext cx="57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76675" y="2633450"/>
            <a:ext cx="224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00" y="84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13100" y="19357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342550" y="368825"/>
            <a:ext cx="44586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937700" y="1453708"/>
            <a:ext cx="7268700" cy="17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conomica"/>
              <a:buNone/>
              <a:defRPr sz="2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3" r:id="rId3"/>
    <p:sldLayoutId id="214748366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6619036" y="3446870"/>
            <a:ext cx="1546769" cy="279991"/>
          </a:xfrm>
          <a:custGeom>
            <a:avLst/>
            <a:gdLst/>
            <a:ahLst/>
            <a:cxnLst/>
            <a:rect l="l" t="t" r="r" b="b"/>
            <a:pathLst>
              <a:path w="44769" h="13073" extrusionOk="0">
                <a:moveTo>
                  <a:pt x="0" y="299"/>
                </a:moveTo>
                <a:lnTo>
                  <a:pt x="22126" y="13073"/>
                </a:lnTo>
                <a:lnTo>
                  <a:pt x="44769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Rectangle 1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 dpi="0" rotWithShape="1">
            <a:blip r:embed="rId3">
              <a:alphaModFix amt="4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endParaRPr kumimoji="0" lang="en-MY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187721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noProof="0" dirty="0" smtClean="0">
                <a:solidFill>
                  <a:schemeClr val="bg1"/>
                </a:solidFill>
                <a:latin typeface="Britannic Bold" panose="020B0903060703020204" pitchFamily="34" charset="0"/>
                <a:ea typeface="+mj-ea"/>
                <a:cs typeface="+mj-cs"/>
              </a:rPr>
              <a:t>AN INTEGRATED APPROACH OF MACHINE LEARNING AND METABOLOMIC FOR INVESTIGATING BOTANICAL ORIGIN AND AUTHENTICITY OF MALAYSIAN STINGLESS BEE (</a:t>
            </a:r>
            <a:r>
              <a:rPr lang="en-US" sz="2400" i="1" kern="1200" noProof="0" dirty="0" smtClean="0">
                <a:solidFill>
                  <a:schemeClr val="bg1"/>
                </a:solidFill>
                <a:latin typeface="Britannic Bold" panose="020B0903060703020204" pitchFamily="34" charset="0"/>
                <a:ea typeface="+mj-ea"/>
                <a:cs typeface="+mj-cs"/>
              </a:rPr>
              <a:t>KELULUT</a:t>
            </a:r>
            <a:r>
              <a:rPr lang="en-US" sz="2400" kern="1200" noProof="0" dirty="0" smtClean="0">
                <a:solidFill>
                  <a:schemeClr val="bg1"/>
                </a:solidFill>
                <a:latin typeface="Britannic Bold" panose="020B0903060703020204" pitchFamily="34" charset="0"/>
                <a:ea typeface="+mj-ea"/>
                <a:cs typeface="+mj-cs"/>
              </a:rPr>
              <a:t>) HONEY – FPO35-2021</a:t>
            </a:r>
            <a:endParaRPr kumimoji="0" lang="en-MY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1668" y="761264"/>
            <a:ext cx="6160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PROGRESS PRESENTATION</a:t>
            </a:r>
            <a:endParaRPr lang="en-MY" sz="4000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873" y="329692"/>
            <a:ext cx="7023370" cy="555304"/>
          </a:xfrm>
        </p:spPr>
        <p:txBody>
          <a:bodyPr/>
          <a:lstStyle/>
          <a:p>
            <a:r>
              <a:rPr lang="en-US" sz="2000" b="1" kern="1200" dirty="0" smtClean="0">
                <a:solidFill>
                  <a:schemeClr val="bg1"/>
                </a:solidFill>
                <a:latin typeface="Britannic Bold" panose="020B0903060703020204" pitchFamily="34" charset="0"/>
                <a:ea typeface="+mj-ea"/>
                <a:cs typeface="Arial" panose="020B0604020202020204" pitchFamily="34" charset="0"/>
              </a:rPr>
              <a:t>Current Samples Collection</a:t>
            </a:r>
            <a:r>
              <a:rPr lang="en-US" sz="20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MY" sz="2000" dirty="0">
              <a:solidFill>
                <a:schemeClr val="bg1"/>
              </a:solidFill>
            </a:endParaRPr>
          </a:p>
        </p:txBody>
      </p:sp>
      <p:grpSp>
        <p:nvGrpSpPr>
          <p:cNvPr id="35" name="Google Shape;400;p30"/>
          <p:cNvGrpSpPr/>
          <p:nvPr/>
        </p:nvGrpSpPr>
        <p:grpSpPr>
          <a:xfrm>
            <a:off x="2765395" y="1806840"/>
            <a:ext cx="2781385" cy="3170201"/>
            <a:chOff x="1002375" y="1749025"/>
            <a:chExt cx="1690800" cy="1982900"/>
          </a:xfrm>
          <a:solidFill>
            <a:schemeClr val="bg1"/>
          </a:solidFill>
        </p:grpSpPr>
        <p:sp>
          <p:nvSpPr>
            <p:cNvPr id="36" name="Google Shape;402;p30"/>
            <p:cNvSpPr/>
            <p:nvPr/>
          </p:nvSpPr>
          <p:spPr>
            <a:xfrm>
              <a:off x="1002375" y="1749025"/>
              <a:ext cx="266575" cy="196125"/>
            </a:xfrm>
            <a:custGeom>
              <a:avLst/>
              <a:gdLst/>
              <a:ahLst/>
              <a:cxnLst/>
              <a:rect l="l" t="t" r="r" b="b"/>
              <a:pathLst>
                <a:path w="10663" h="7845" extrusionOk="0">
                  <a:moveTo>
                    <a:pt x="2736" y="3462"/>
                  </a:moveTo>
                  <a:lnTo>
                    <a:pt x="2769" y="3577"/>
                  </a:lnTo>
                  <a:lnTo>
                    <a:pt x="2835" y="3709"/>
                  </a:lnTo>
                  <a:lnTo>
                    <a:pt x="2472" y="3709"/>
                  </a:lnTo>
                  <a:lnTo>
                    <a:pt x="2291" y="3972"/>
                  </a:lnTo>
                  <a:lnTo>
                    <a:pt x="2060" y="4170"/>
                  </a:lnTo>
                  <a:lnTo>
                    <a:pt x="1830" y="4220"/>
                  </a:lnTo>
                  <a:lnTo>
                    <a:pt x="1335" y="4154"/>
                  </a:lnTo>
                  <a:lnTo>
                    <a:pt x="1121" y="4005"/>
                  </a:lnTo>
                  <a:lnTo>
                    <a:pt x="643" y="3989"/>
                  </a:lnTo>
                  <a:lnTo>
                    <a:pt x="363" y="4121"/>
                  </a:lnTo>
                  <a:lnTo>
                    <a:pt x="0" y="3989"/>
                  </a:lnTo>
                  <a:lnTo>
                    <a:pt x="17" y="4599"/>
                  </a:lnTo>
                  <a:lnTo>
                    <a:pt x="83" y="4846"/>
                  </a:lnTo>
                  <a:lnTo>
                    <a:pt x="198" y="5060"/>
                  </a:lnTo>
                  <a:lnTo>
                    <a:pt x="462" y="5027"/>
                  </a:lnTo>
                  <a:lnTo>
                    <a:pt x="841" y="5109"/>
                  </a:lnTo>
                  <a:lnTo>
                    <a:pt x="1088" y="5192"/>
                  </a:lnTo>
                  <a:lnTo>
                    <a:pt x="1121" y="5571"/>
                  </a:lnTo>
                  <a:lnTo>
                    <a:pt x="1022" y="5818"/>
                  </a:lnTo>
                  <a:lnTo>
                    <a:pt x="1220" y="6527"/>
                  </a:lnTo>
                  <a:lnTo>
                    <a:pt x="1335" y="6494"/>
                  </a:lnTo>
                  <a:lnTo>
                    <a:pt x="1516" y="6411"/>
                  </a:lnTo>
                  <a:lnTo>
                    <a:pt x="1698" y="6214"/>
                  </a:lnTo>
                  <a:lnTo>
                    <a:pt x="1945" y="6214"/>
                  </a:lnTo>
                  <a:lnTo>
                    <a:pt x="2143" y="5999"/>
                  </a:lnTo>
                  <a:lnTo>
                    <a:pt x="2373" y="5719"/>
                  </a:lnTo>
                  <a:lnTo>
                    <a:pt x="2621" y="5620"/>
                  </a:lnTo>
                  <a:lnTo>
                    <a:pt x="2901" y="5604"/>
                  </a:lnTo>
                  <a:lnTo>
                    <a:pt x="2983" y="5966"/>
                  </a:lnTo>
                  <a:lnTo>
                    <a:pt x="3214" y="6115"/>
                  </a:lnTo>
                  <a:lnTo>
                    <a:pt x="3280" y="5900"/>
                  </a:lnTo>
                  <a:lnTo>
                    <a:pt x="3461" y="5785"/>
                  </a:lnTo>
                  <a:lnTo>
                    <a:pt x="3593" y="5653"/>
                  </a:lnTo>
                  <a:lnTo>
                    <a:pt x="3807" y="5587"/>
                  </a:lnTo>
                  <a:lnTo>
                    <a:pt x="3955" y="5505"/>
                  </a:lnTo>
                  <a:lnTo>
                    <a:pt x="3922" y="5390"/>
                  </a:lnTo>
                  <a:lnTo>
                    <a:pt x="3873" y="5258"/>
                  </a:lnTo>
                  <a:lnTo>
                    <a:pt x="3725" y="5027"/>
                  </a:lnTo>
                  <a:lnTo>
                    <a:pt x="3840" y="4829"/>
                  </a:lnTo>
                  <a:lnTo>
                    <a:pt x="3906" y="4648"/>
                  </a:lnTo>
                  <a:lnTo>
                    <a:pt x="3791" y="4533"/>
                  </a:lnTo>
                  <a:lnTo>
                    <a:pt x="3675" y="4483"/>
                  </a:lnTo>
                  <a:lnTo>
                    <a:pt x="3692" y="4351"/>
                  </a:lnTo>
                  <a:lnTo>
                    <a:pt x="3395" y="4220"/>
                  </a:lnTo>
                  <a:lnTo>
                    <a:pt x="3230" y="4071"/>
                  </a:lnTo>
                  <a:lnTo>
                    <a:pt x="3115" y="3874"/>
                  </a:lnTo>
                  <a:lnTo>
                    <a:pt x="3000" y="3544"/>
                  </a:lnTo>
                  <a:lnTo>
                    <a:pt x="2868" y="3494"/>
                  </a:lnTo>
                  <a:lnTo>
                    <a:pt x="2736" y="3462"/>
                  </a:lnTo>
                  <a:close/>
                  <a:moveTo>
                    <a:pt x="7894" y="1"/>
                  </a:moveTo>
                  <a:lnTo>
                    <a:pt x="7696" y="67"/>
                  </a:lnTo>
                  <a:lnTo>
                    <a:pt x="7597" y="182"/>
                  </a:lnTo>
                  <a:lnTo>
                    <a:pt x="7548" y="347"/>
                  </a:lnTo>
                  <a:lnTo>
                    <a:pt x="7531" y="677"/>
                  </a:lnTo>
                  <a:lnTo>
                    <a:pt x="7433" y="1270"/>
                  </a:lnTo>
                  <a:lnTo>
                    <a:pt x="7449" y="1533"/>
                  </a:lnTo>
                  <a:lnTo>
                    <a:pt x="7564" y="1863"/>
                  </a:lnTo>
                  <a:lnTo>
                    <a:pt x="7597" y="2077"/>
                  </a:lnTo>
                  <a:lnTo>
                    <a:pt x="7515" y="2209"/>
                  </a:lnTo>
                  <a:lnTo>
                    <a:pt x="7383" y="2308"/>
                  </a:lnTo>
                  <a:lnTo>
                    <a:pt x="7284" y="2456"/>
                  </a:lnTo>
                  <a:lnTo>
                    <a:pt x="7268" y="2588"/>
                  </a:lnTo>
                  <a:lnTo>
                    <a:pt x="7317" y="2852"/>
                  </a:lnTo>
                  <a:lnTo>
                    <a:pt x="7334" y="2984"/>
                  </a:lnTo>
                  <a:lnTo>
                    <a:pt x="7268" y="3346"/>
                  </a:lnTo>
                  <a:lnTo>
                    <a:pt x="7136" y="3659"/>
                  </a:lnTo>
                  <a:lnTo>
                    <a:pt x="7021" y="3890"/>
                  </a:lnTo>
                  <a:lnTo>
                    <a:pt x="7070" y="4170"/>
                  </a:lnTo>
                  <a:lnTo>
                    <a:pt x="7169" y="4796"/>
                  </a:lnTo>
                  <a:lnTo>
                    <a:pt x="7400" y="5472"/>
                  </a:lnTo>
                  <a:lnTo>
                    <a:pt x="7713" y="6098"/>
                  </a:lnTo>
                  <a:lnTo>
                    <a:pt x="8059" y="6543"/>
                  </a:lnTo>
                  <a:lnTo>
                    <a:pt x="8174" y="6428"/>
                  </a:lnTo>
                  <a:lnTo>
                    <a:pt x="8224" y="6247"/>
                  </a:lnTo>
                  <a:lnTo>
                    <a:pt x="8256" y="6098"/>
                  </a:lnTo>
                  <a:lnTo>
                    <a:pt x="8273" y="6032"/>
                  </a:lnTo>
                  <a:lnTo>
                    <a:pt x="8289" y="5983"/>
                  </a:lnTo>
                  <a:lnTo>
                    <a:pt x="9888" y="4170"/>
                  </a:lnTo>
                  <a:lnTo>
                    <a:pt x="10036" y="4038"/>
                  </a:lnTo>
                  <a:lnTo>
                    <a:pt x="10382" y="3808"/>
                  </a:lnTo>
                  <a:lnTo>
                    <a:pt x="10448" y="3742"/>
                  </a:lnTo>
                  <a:lnTo>
                    <a:pt x="10481" y="3692"/>
                  </a:lnTo>
                  <a:lnTo>
                    <a:pt x="10630" y="3033"/>
                  </a:lnTo>
                  <a:lnTo>
                    <a:pt x="10646" y="2918"/>
                  </a:lnTo>
                  <a:lnTo>
                    <a:pt x="10646" y="2868"/>
                  </a:lnTo>
                  <a:lnTo>
                    <a:pt x="10662" y="2654"/>
                  </a:lnTo>
                  <a:lnTo>
                    <a:pt x="10234" y="2440"/>
                  </a:lnTo>
                  <a:lnTo>
                    <a:pt x="9954" y="2193"/>
                  </a:lnTo>
                  <a:lnTo>
                    <a:pt x="9789" y="1912"/>
                  </a:lnTo>
                  <a:lnTo>
                    <a:pt x="9245" y="281"/>
                  </a:lnTo>
                  <a:lnTo>
                    <a:pt x="9146" y="166"/>
                  </a:lnTo>
                  <a:lnTo>
                    <a:pt x="8998" y="116"/>
                  </a:lnTo>
                  <a:lnTo>
                    <a:pt x="8833" y="100"/>
                  </a:lnTo>
                  <a:lnTo>
                    <a:pt x="8701" y="116"/>
                  </a:lnTo>
                  <a:lnTo>
                    <a:pt x="8471" y="248"/>
                  </a:lnTo>
                  <a:lnTo>
                    <a:pt x="8471" y="281"/>
                  </a:lnTo>
                  <a:lnTo>
                    <a:pt x="8256" y="265"/>
                  </a:lnTo>
                  <a:lnTo>
                    <a:pt x="8125" y="199"/>
                  </a:lnTo>
                  <a:lnTo>
                    <a:pt x="8059" y="116"/>
                  </a:lnTo>
                  <a:lnTo>
                    <a:pt x="8026" y="83"/>
                  </a:lnTo>
                  <a:lnTo>
                    <a:pt x="7894" y="1"/>
                  </a:lnTo>
                  <a:close/>
                  <a:moveTo>
                    <a:pt x="2802" y="6049"/>
                  </a:moveTo>
                  <a:lnTo>
                    <a:pt x="2604" y="6230"/>
                  </a:lnTo>
                  <a:lnTo>
                    <a:pt x="2258" y="6362"/>
                  </a:lnTo>
                  <a:lnTo>
                    <a:pt x="2060" y="6823"/>
                  </a:lnTo>
                  <a:lnTo>
                    <a:pt x="1780" y="7087"/>
                  </a:lnTo>
                  <a:lnTo>
                    <a:pt x="1896" y="7367"/>
                  </a:lnTo>
                  <a:lnTo>
                    <a:pt x="2027" y="7417"/>
                  </a:lnTo>
                  <a:lnTo>
                    <a:pt x="2110" y="7647"/>
                  </a:lnTo>
                  <a:lnTo>
                    <a:pt x="2340" y="7845"/>
                  </a:lnTo>
                  <a:lnTo>
                    <a:pt x="2505" y="7779"/>
                  </a:lnTo>
                  <a:lnTo>
                    <a:pt x="2637" y="7565"/>
                  </a:lnTo>
                  <a:lnTo>
                    <a:pt x="2703" y="7351"/>
                  </a:lnTo>
                  <a:lnTo>
                    <a:pt x="2604" y="7103"/>
                  </a:lnTo>
                  <a:lnTo>
                    <a:pt x="2604" y="6856"/>
                  </a:lnTo>
                  <a:lnTo>
                    <a:pt x="2621" y="6774"/>
                  </a:lnTo>
                  <a:lnTo>
                    <a:pt x="2621" y="6593"/>
                  </a:lnTo>
                  <a:lnTo>
                    <a:pt x="2736" y="6428"/>
                  </a:lnTo>
                  <a:lnTo>
                    <a:pt x="2835" y="6296"/>
                  </a:lnTo>
                  <a:lnTo>
                    <a:pt x="2802" y="6049"/>
                  </a:lnTo>
                  <a:close/>
                </a:path>
              </a:pathLst>
            </a:custGeom>
            <a:grpFill/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403;p30"/>
            <p:cNvSpPr/>
            <p:nvPr/>
          </p:nvSpPr>
          <p:spPr>
            <a:xfrm>
              <a:off x="1203825" y="1815375"/>
              <a:ext cx="325500" cy="528575"/>
            </a:xfrm>
            <a:custGeom>
              <a:avLst/>
              <a:gdLst/>
              <a:ahLst/>
              <a:cxnLst/>
              <a:rect l="l" t="t" r="r" b="b"/>
              <a:pathLst>
                <a:path w="13020" h="21143" extrusionOk="0">
                  <a:moveTo>
                    <a:pt x="2604" y="0"/>
                  </a:moveTo>
                  <a:lnTo>
                    <a:pt x="2588" y="214"/>
                  </a:lnTo>
                  <a:lnTo>
                    <a:pt x="2588" y="264"/>
                  </a:lnTo>
                  <a:lnTo>
                    <a:pt x="2572" y="379"/>
                  </a:lnTo>
                  <a:lnTo>
                    <a:pt x="2423" y="1038"/>
                  </a:lnTo>
                  <a:lnTo>
                    <a:pt x="2390" y="1088"/>
                  </a:lnTo>
                  <a:lnTo>
                    <a:pt x="2324" y="1154"/>
                  </a:lnTo>
                  <a:lnTo>
                    <a:pt x="1978" y="1384"/>
                  </a:lnTo>
                  <a:lnTo>
                    <a:pt x="1830" y="1516"/>
                  </a:lnTo>
                  <a:lnTo>
                    <a:pt x="231" y="3329"/>
                  </a:lnTo>
                  <a:lnTo>
                    <a:pt x="215" y="3378"/>
                  </a:lnTo>
                  <a:lnTo>
                    <a:pt x="198" y="3444"/>
                  </a:lnTo>
                  <a:lnTo>
                    <a:pt x="166" y="3593"/>
                  </a:lnTo>
                  <a:lnTo>
                    <a:pt x="116" y="3774"/>
                  </a:lnTo>
                  <a:lnTo>
                    <a:pt x="1" y="3889"/>
                  </a:lnTo>
                  <a:lnTo>
                    <a:pt x="17" y="3922"/>
                  </a:lnTo>
                  <a:lnTo>
                    <a:pt x="495" y="4252"/>
                  </a:lnTo>
                  <a:lnTo>
                    <a:pt x="709" y="4482"/>
                  </a:lnTo>
                  <a:lnTo>
                    <a:pt x="891" y="5059"/>
                  </a:lnTo>
                  <a:lnTo>
                    <a:pt x="1418" y="6015"/>
                  </a:lnTo>
                  <a:lnTo>
                    <a:pt x="1682" y="6674"/>
                  </a:lnTo>
                  <a:lnTo>
                    <a:pt x="1846" y="6987"/>
                  </a:lnTo>
                  <a:lnTo>
                    <a:pt x="2061" y="7267"/>
                  </a:lnTo>
                  <a:lnTo>
                    <a:pt x="2192" y="7515"/>
                  </a:lnTo>
                  <a:lnTo>
                    <a:pt x="2572" y="10464"/>
                  </a:lnTo>
                  <a:lnTo>
                    <a:pt x="2407" y="12178"/>
                  </a:lnTo>
                  <a:lnTo>
                    <a:pt x="2473" y="12244"/>
                  </a:lnTo>
                  <a:lnTo>
                    <a:pt x="2621" y="12310"/>
                  </a:lnTo>
                  <a:lnTo>
                    <a:pt x="2736" y="12392"/>
                  </a:lnTo>
                  <a:lnTo>
                    <a:pt x="2703" y="12541"/>
                  </a:lnTo>
                  <a:lnTo>
                    <a:pt x="2588" y="12623"/>
                  </a:lnTo>
                  <a:lnTo>
                    <a:pt x="2423" y="12640"/>
                  </a:lnTo>
                  <a:lnTo>
                    <a:pt x="2242" y="12590"/>
                  </a:lnTo>
                  <a:lnTo>
                    <a:pt x="2110" y="12541"/>
                  </a:lnTo>
                  <a:lnTo>
                    <a:pt x="2209" y="13777"/>
                  </a:lnTo>
                  <a:lnTo>
                    <a:pt x="2258" y="14007"/>
                  </a:lnTo>
                  <a:lnTo>
                    <a:pt x="2275" y="14007"/>
                  </a:lnTo>
                  <a:lnTo>
                    <a:pt x="4384" y="14139"/>
                  </a:lnTo>
                  <a:lnTo>
                    <a:pt x="4615" y="14172"/>
                  </a:lnTo>
                  <a:lnTo>
                    <a:pt x="4862" y="14288"/>
                  </a:lnTo>
                  <a:lnTo>
                    <a:pt x="4796" y="14469"/>
                  </a:lnTo>
                  <a:lnTo>
                    <a:pt x="4780" y="14584"/>
                  </a:lnTo>
                  <a:lnTo>
                    <a:pt x="4747" y="15458"/>
                  </a:lnTo>
                  <a:lnTo>
                    <a:pt x="4994" y="18473"/>
                  </a:lnTo>
                  <a:lnTo>
                    <a:pt x="5241" y="20171"/>
                  </a:lnTo>
                  <a:lnTo>
                    <a:pt x="5241" y="20237"/>
                  </a:lnTo>
                  <a:lnTo>
                    <a:pt x="5225" y="20302"/>
                  </a:lnTo>
                  <a:lnTo>
                    <a:pt x="5192" y="20352"/>
                  </a:lnTo>
                  <a:lnTo>
                    <a:pt x="5159" y="20385"/>
                  </a:lnTo>
                  <a:lnTo>
                    <a:pt x="5109" y="20418"/>
                  </a:lnTo>
                  <a:lnTo>
                    <a:pt x="5060" y="20434"/>
                  </a:lnTo>
                  <a:lnTo>
                    <a:pt x="4879" y="20434"/>
                  </a:lnTo>
                  <a:lnTo>
                    <a:pt x="4434" y="20352"/>
                  </a:lnTo>
                  <a:lnTo>
                    <a:pt x="4434" y="20352"/>
                  </a:lnTo>
                  <a:lnTo>
                    <a:pt x="4549" y="20747"/>
                  </a:lnTo>
                  <a:lnTo>
                    <a:pt x="4631" y="20863"/>
                  </a:lnTo>
                  <a:lnTo>
                    <a:pt x="4697" y="20879"/>
                  </a:lnTo>
                  <a:lnTo>
                    <a:pt x="4846" y="20962"/>
                  </a:lnTo>
                  <a:lnTo>
                    <a:pt x="4994" y="21060"/>
                  </a:lnTo>
                  <a:lnTo>
                    <a:pt x="5093" y="21110"/>
                  </a:lnTo>
                  <a:lnTo>
                    <a:pt x="5208" y="21143"/>
                  </a:lnTo>
                  <a:lnTo>
                    <a:pt x="5307" y="21126"/>
                  </a:lnTo>
                  <a:lnTo>
                    <a:pt x="5373" y="21110"/>
                  </a:lnTo>
                  <a:lnTo>
                    <a:pt x="5422" y="21077"/>
                  </a:lnTo>
                  <a:lnTo>
                    <a:pt x="5455" y="21060"/>
                  </a:lnTo>
                  <a:lnTo>
                    <a:pt x="5653" y="20797"/>
                  </a:lnTo>
                  <a:lnTo>
                    <a:pt x="5867" y="20616"/>
                  </a:lnTo>
                  <a:lnTo>
                    <a:pt x="5900" y="20583"/>
                  </a:lnTo>
                  <a:lnTo>
                    <a:pt x="5933" y="20550"/>
                  </a:lnTo>
                  <a:lnTo>
                    <a:pt x="5999" y="20335"/>
                  </a:lnTo>
                  <a:lnTo>
                    <a:pt x="6065" y="20204"/>
                  </a:lnTo>
                  <a:lnTo>
                    <a:pt x="7087" y="19297"/>
                  </a:lnTo>
                  <a:lnTo>
                    <a:pt x="7153" y="19215"/>
                  </a:lnTo>
                  <a:lnTo>
                    <a:pt x="7153" y="19182"/>
                  </a:lnTo>
                  <a:lnTo>
                    <a:pt x="7169" y="19149"/>
                  </a:lnTo>
                  <a:lnTo>
                    <a:pt x="7235" y="18935"/>
                  </a:lnTo>
                  <a:lnTo>
                    <a:pt x="7350" y="18687"/>
                  </a:lnTo>
                  <a:lnTo>
                    <a:pt x="7400" y="18622"/>
                  </a:lnTo>
                  <a:lnTo>
                    <a:pt x="7449" y="18572"/>
                  </a:lnTo>
                  <a:lnTo>
                    <a:pt x="7795" y="18325"/>
                  </a:lnTo>
                  <a:lnTo>
                    <a:pt x="7878" y="18259"/>
                  </a:lnTo>
                  <a:lnTo>
                    <a:pt x="7927" y="18193"/>
                  </a:lnTo>
                  <a:lnTo>
                    <a:pt x="7927" y="18144"/>
                  </a:lnTo>
                  <a:lnTo>
                    <a:pt x="7960" y="17979"/>
                  </a:lnTo>
                  <a:lnTo>
                    <a:pt x="8109" y="17715"/>
                  </a:lnTo>
                  <a:lnTo>
                    <a:pt x="8207" y="17633"/>
                  </a:lnTo>
                  <a:lnTo>
                    <a:pt x="8702" y="17567"/>
                  </a:lnTo>
                  <a:lnTo>
                    <a:pt x="9081" y="17468"/>
                  </a:lnTo>
                  <a:lnTo>
                    <a:pt x="9229" y="17402"/>
                  </a:lnTo>
                  <a:lnTo>
                    <a:pt x="9328" y="17353"/>
                  </a:lnTo>
                  <a:lnTo>
                    <a:pt x="9509" y="17138"/>
                  </a:lnTo>
                  <a:lnTo>
                    <a:pt x="9559" y="17073"/>
                  </a:lnTo>
                  <a:lnTo>
                    <a:pt x="9608" y="16974"/>
                  </a:lnTo>
                  <a:lnTo>
                    <a:pt x="9641" y="16891"/>
                  </a:lnTo>
                  <a:lnTo>
                    <a:pt x="9740" y="16463"/>
                  </a:lnTo>
                  <a:lnTo>
                    <a:pt x="9756" y="16347"/>
                  </a:lnTo>
                  <a:lnTo>
                    <a:pt x="9740" y="16216"/>
                  </a:lnTo>
                  <a:lnTo>
                    <a:pt x="9756" y="16100"/>
                  </a:lnTo>
                  <a:lnTo>
                    <a:pt x="9822" y="15540"/>
                  </a:lnTo>
                  <a:lnTo>
                    <a:pt x="9888" y="15342"/>
                  </a:lnTo>
                  <a:lnTo>
                    <a:pt x="9954" y="15260"/>
                  </a:lnTo>
                  <a:lnTo>
                    <a:pt x="10070" y="15079"/>
                  </a:lnTo>
                  <a:lnTo>
                    <a:pt x="10135" y="15013"/>
                  </a:lnTo>
                  <a:lnTo>
                    <a:pt x="10185" y="14980"/>
                  </a:lnTo>
                  <a:lnTo>
                    <a:pt x="10218" y="15013"/>
                  </a:lnTo>
                  <a:lnTo>
                    <a:pt x="10284" y="15062"/>
                  </a:lnTo>
                  <a:lnTo>
                    <a:pt x="10366" y="15062"/>
                  </a:lnTo>
                  <a:lnTo>
                    <a:pt x="10465" y="15013"/>
                  </a:lnTo>
                  <a:lnTo>
                    <a:pt x="10646" y="14815"/>
                  </a:lnTo>
                  <a:lnTo>
                    <a:pt x="10729" y="14683"/>
                  </a:lnTo>
                  <a:lnTo>
                    <a:pt x="10828" y="14452"/>
                  </a:lnTo>
                  <a:lnTo>
                    <a:pt x="10877" y="14271"/>
                  </a:lnTo>
                  <a:lnTo>
                    <a:pt x="10894" y="14222"/>
                  </a:lnTo>
                  <a:lnTo>
                    <a:pt x="10894" y="14090"/>
                  </a:lnTo>
                  <a:lnTo>
                    <a:pt x="10926" y="13843"/>
                  </a:lnTo>
                  <a:lnTo>
                    <a:pt x="10926" y="13777"/>
                  </a:lnTo>
                  <a:lnTo>
                    <a:pt x="10910" y="13711"/>
                  </a:lnTo>
                  <a:lnTo>
                    <a:pt x="10877" y="13661"/>
                  </a:lnTo>
                  <a:lnTo>
                    <a:pt x="10844" y="13645"/>
                  </a:lnTo>
                  <a:lnTo>
                    <a:pt x="10795" y="13612"/>
                  </a:lnTo>
                  <a:lnTo>
                    <a:pt x="10745" y="13595"/>
                  </a:lnTo>
                  <a:lnTo>
                    <a:pt x="10712" y="13579"/>
                  </a:lnTo>
                  <a:lnTo>
                    <a:pt x="10663" y="13546"/>
                  </a:lnTo>
                  <a:lnTo>
                    <a:pt x="10646" y="13480"/>
                  </a:lnTo>
                  <a:lnTo>
                    <a:pt x="10613" y="13365"/>
                  </a:lnTo>
                  <a:lnTo>
                    <a:pt x="10630" y="13299"/>
                  </a:lnTo>
                  <a:lnTo>
                    <a:pt x="10663" y="13249"/>
                  </a:lnTo>
                  <a:lnTo>
                    <a:pt x="10795" y="13134"/>
                  </a:lnTo>
                  <a:lnTo>
                    <a:pt x="10894" y="12986"/>
                  </a:lnTo>
                  <a:lnTo>
                    <a:pt x="10959" y="12920"/>
                  </a:lnTo>
                  <a:lnTo>
                    <a:pt x="11141" y="12804"/>
                  </a:lnTo>
                  <a:lnTo>
                    <a:pt x="11190" y="12738"/>
                  </a:lnTo>
                  <a:lnTo>
                    <a:pt x="11223" y="12689"/>
                  </a:lnTo>
                  <a:lnTo>
                    <a:pt x="11421" y="11849"/>
                  </a:lnTo>
                  <a:lnTo>
                    <a:pt x="11421" y="11766"/>
                  </a:lnTo>
                  <a:lnTo>
                    <a:pt x="11404" y="11733"/>
                  </a:lnTo>
                  <a:lnTo>
                    <a:pt x="11388" y="11700"/>
                  </a:lnTo>
                  <a:lnTo>
                    <a:pt x="11338" y="11667"/>
                  </a:lnTo>
                  <a:lnTo>
                    <a:pt x="11223" y="11601"/>
                  </a:lnTo>
                  <a:lnTo>
                    <a:pt x="11190" y="11568"/>
                  </a:lnTo>
                  <a:lnTo>
                    <a:pt x="11141" y="11470"/>
                  </a:lnTo>
                  <a:lnTo>
                    <a:pt x="11075" y="11404"/>
                  </a:lnTo>
                  <a:lnTo>
                    <a:pt x="11058" y="11371"/>
                  </a:lnTo>
                  <a:lnTo>
                    <a:pt x="10992" y="11124"/>
                  </a:lnTo>
                  <a:lnTo>
                    <a:pt x="11009" y="11074"/>
                  </a:lnTo>
                  <a:lnTo>
                    <a:pt x="11058" y="11041"/>
                  </a:lnTo>
                  <a:lnTo>
                    <a:pt x="11108" y="11025"/>
                  </a:lnTo>
                  <a:lnTo>
                    <a:pt x="11256" y="11025"/>
                  </a:lnTo>
                  <a:lnTo>
                    <a:pt x="11174" y="10909"/>
                  </a:lnTo>
                  <a:lnTo>
                    <a:pt x="11157" y="10744"/>
                  </a:lnTo>
                  <a:lnTo>
                    <a:pt x="11190" y="10563"/>
                  </a:lnTo>
                  <a:lnTo>
                    <a:pt x="11289" y="10398"/>
                  </a:lnTo>
                  <a:lnTo>
                    <a:pt x="11882" y="9195"/>
                  </a:lnTo>
                  <a:lnTo>
                    <a:pt x="12113" y="9031"/>
                  </a:lnTo>
                  <a:lnTo>
                    <a:pt x="12426" y="8981"/>
                  </a:lnTo>
                  <a:lnTo>
                    <a:pt x="12690" y="8882"/>
                  </a:lnTo>
                  <a:lnTo>
                    <a:pt x="12805" y="8602"/>
                  </a:lnTo>
                  <a:lnTo>
                    <a:pt x="12822" y="8339"/>
                  </a:lnTo>
                  <a:lnTo>
                    <a:pt x="12920" y="7861"/>
                  </a:lnTo>
                  <a:lnTo>
                    <a:pt x="12953" y="7020"/>
                  </a:lnTo>
                  <a:lnTo>
                    <a:pt x="13019" y="6443"/>
                  </a:lnTo>
                  <a:lnTo>
                    <a:pt x="12920" y="6163"/>
                  </a:lnTo>
                  <a:lnTo>
                    <a:pt x="12657" y="5949"/>
                  </a:lnTo>
                  <a:lnTo>
                    <a:pt x="12426" y="5735"/>
                  </a:lnTo>
                  <a:lnTo>
                    <a:pt x="12426" y="5405"/>
                  </a:lnTo>
                  <a:lnTo>
                    <a:pt x="12624" y="5158"/>
                  </a:lnTo>
                  <a:lnTo>
                    <a:pt x="12822" y="5059"/>
                  </a:lnTo>
                  <a:lnTo>
                    <a:pt x="12953" y="4944"/>
                  </a:lnTo>
                  <a:lnTo>
                    <a:pt x="12986" y="4581"/>
                  </a:lnTo>
                  <a:lnTo>
                    <a:pt x="12937" y="4285"/>
                  </a:lnTo>
                  <a:lnTo>
                    <a:pt x="12838" y="4103"/>
                  </a:lnTo>
                  <a:lnTo>
                    <a:pt x="12657" y="4037"/>
                  </a:lnTo>
                  <a:lnTo>
                    <a:pt x="11998" y="4186"/>
                  </a:lnTo>
                  <a:lnTo>
                    <a:pt x="11750" y="4103"/>
                  </a:lnTo>
                  <a:lnTo>
                    <a:pt x="11289" y="3724"/>
                  </a:lnTo>
                  <a:lnTo>
                    <a:pt x="11009" y="3774"/>
                  </a:lnTo>
                  <a:lnTo>
                    <a:pt x="10630" y="4186"/>
                  </a:lnTo>
                  <a:lnTo>
                    <a:pt x="10350" y="4252"/>
                  </a:lnTo>
                  <a:lnTo>
                    <a:pt x="9740" y="4103"/>
                  </a:lnTo>
                  <a:lnTo>
                    <a:pt x="9542" y="4070"/>
                  </a:lnTo>
                  <a:lnTo>
                    <a:pt x="9377" y="4136"/>
                  </a:lnTo>
                  <a:lnTo>
                    <a:pt x="9295" y="4235"/>
                  </a:lnTo>
                  <a:lnTo>
                    <a:pt x="9229" y="4235"/>
                  </a:lnTo>
                  <a:lnTo>
                    <a:pt x="9097" y="4021"/>
                  </a:lnTo>
                  <a:lnTo>
                    <a:pt x="9064" y="3906"/>
                  </a:lnTo>
                  <a:lnTo>
                    <a:pt x="9064" y="3477"/>
                  </a:lnTo>
                  <a:lnTo>
                    <a:pt x="9081" y="3345"/>
                  </a:lnTo>
                  <a:lnTo>
                    <a:pt x="9097" y="3329"/>
                  </a:lnTo>
                  <a:lnTo>
                    <a:pt x="9130" y="3213"/>
                  </a:lnTo>
                  <a:lnTo>
                    <a:pt x="9163" y="3082"/>
                  </a:lnTo>
                  <a:lnTo>
                    <a:pt x="9147" y="2950"/>
                  </a:lnTo>
                  <a:lnTo>
                    <a:pt x="8965" y="2653"/>
                  </a:lnTo>
                  <a:lnTo>
                    <a:pt x="8900" y="2505"/>
                  </a:lnTo>
                  <a:lnTo>
                    <a:pt x="8867" y="2324"/>
                  </a:lnTo>
                  <a:lnTo>
                    <a:pt x="8834" y="1631"/>
                  </a:lnTo>
                  <a:lnTo>
                    <a:pt x="8685" y="1351"/>
                  </a:lnTo>
                  <a:lnTo>
                    <a:pt x="8356" y="1154"/>
                  </a:lnTo>
                  <a:lnTo>
                    <a:pt x="8191" y="1137"/>
                  </a:lnTo>
                  <a:lnTo>
                    <a:pt x="8043" y="1137"/>
                  </a:lnTo>
                  <a:lnTo>
                    <a:pt x="7911" y="1121"/>
                  </a:lnTo>
                  <a:lnTo>
                    <a:pt x="7779" y="1022"/>
                  </a:lnTo>
                  <a:lnTo>
                    <a:pt x="7746" y="906"/>
                  </a:lnTo>
                  <a:lnTo>
                    <a:pt x="7746" y="577"/>
                  </a:lnTo>
                  <a:lnTo>
                    <a:pt x="7730" y="494"/>
                  </a:lnTo>
                  <a:lnTo>
                    <a:pt x="7482" y="494"/>
                  </a:lnTo>
                  <a:lnTo>
                    <a:pt x="6543" y="1170"/>
                  </a:lnTo>
                  <a:lnTo>
                    <a:pt x="6279" y="1203"/>
                  </a:lnTo>
                  <a:lnTo>
                    <a:pt x="6016" y="1137"/>
                  </a:lnTo>
                  <a:lnTo>
                    <a:pt x="5521" y="906"/>
                  </a:lnTo>
                  <a:lnTo>
                    <a:pt x="4631" y="659"/>
                  </a:lnTo>
                  <a:lnTo>
                    <a:pt x="4368" y="527"/>
                  </a:lnTo>
                  <a:lnTo>
                    <a:pt x="3906" y="198"/>
                  </a:lnTo>
                  <a:lnTo>
                    <a:pt x="3692" y="148"/>
                  </a:lnTo>
                  <a:lnTo>
                    <a:pt x="3313" y="181"/>
                  </a:lnTo>
                  <a:lnTo>
                    <a:pt x="3066" y="165"/>
                  </a:lnTo>
                  <a:lnTo>
                    <a:pt x="2753" y="66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00B050"/>
            </a:solidFill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404;p30"/>
            <p:cNvSpPr/>
            <p:nvPr/>
          </p:nvSpPr>
          <p:spPr>
            <a:xfrm>
              <a:off x="1619925" y="1913825"/>
              <a:ext cx="481225" cy="621700"/>
            </a:xfrm>
            <a:custGeom>
              <a:avLst/>
              <a:gdLst/>
              <a:ahLst/>
              <a:cxnLst/>
              <a:rect l="l" t="t" r="r" b="b"/>
              <a:pathLst>
                <a:path w="19249" h="24868" extrusionOk="0">
                  <a:moveTo>
                    <a:pt x="10613" y="1"/>
                  </a:moveTo>
                  <a:lnTo>
                    <a:pt x="10531" y="775"/>
                  </a:lnTo>
                  <a:lnTo>
                    <a:pt x="10597" y="1912"/>
                  </a:lnTo>
                  <a:lnTo>
                    <a:pt x="10432" y="2374"/>
                  </a:lnTo>
                  <a:lnTo>
                    <a:pt x="10037" y="2769"/>
                  </a:lnTo>
                  <a:lnTo>
                    <a:pt x="8965" y="3593"/>
                  </a:lnTo>
                  <a:lnTo>
                    <a:pt x="8603" y="4038"/>
                  </a:lnTo>
                  <a:lnTo>
                    <a:pt x="8389" y="4648"/>
                  </a:lnTo>
                  <a:lnTo>
                    <a:pt x="8389" y="5257"/>
                  </a:lnTo>
                  <a:lnTo>
                    <a:pt x="8290" y="5818"/>
                  </a:lnTo>
                  <a:lnTo>
                    <a:pt x="7812" y="6230"/>
                  </a:lnTo>
                  <a:lnTo>
                    <a:pt x="7647" y="6345"/>
                  </a:lnTo>
                  <a:lnTo>
                    <a:pt x="7581" y="6460"/>
                  </a:lnTo>
                  <a:lnTo>
                    <a:pt x="7532" y="6592"/>
                  </a:lnTo>
                  <a:lnTo>
                    <a:pt x="7449" y="6724"/>
                  </a:lnTo>
                  <a:lnTo>
                    <a:pt x="7021" y="6988"/>
                  </a:lnTo>
                  <a:lnTo>
                    <a:pt x="6939" y="7070"/>
                  </a:lnTo>
                  <a:lnTo>
                    <a:pt x="6823" y="7383"/>
                  </a:lnTo>
                  <a:lnTo>
                    <a:pt x="6658" y="7565"/>
                  </a:lnTo>
                  <a:lnTo>
                    <a:pt x="6411" y="7597"/>
                  </a:lnTo>
                  <a:lnTo>
                    <a:pt x="6115" y="7433"/>
                  </a:lnTo>
                  <a:lnTo>
                    <a:pt x="5983" y="7268"/>
                  </a:lnTo>
                  <a:lnTo>
                    <a:pt x="5884" y="7087"/>
                  </a:lnTo>
                  <a:lnTo>
                    <a:pt x="5769" y="6955"/>
                  </a:lnTo>
                  <a:lnTo>
                    <a:pt x="5587" y="6889"/>
                  </a:lnTo>
                  <a:lnTo>
                    <a:pt x="5406" y="6938"/>
                  </a:lnTo>
                  <a:lnTo>
                    <a:pt x="5159" y="7169"/>
                  </a:lnTo>
                  <a:lnTo>
                    <a:pt x="5192" y="7251"/>
                  </a:lnTo>
                  <a:lnTo>
                    <a:pt x="5159" y="8026"/>
                  </a:lnTo>
                  <a:lnTo>
                    <a:pt x="5109" y="8224"/>
                  </a:lnTo>
                  <a:lnTo>
                    <a:pt x="5076" y="8257"/>
                  </a:lnTo>
                  <a:lnTo>
                    <a:pt x="4928" y="8372"/>
                  </a:lnTo>
                  <a:lnTo>
                    <a:pt x="4813" y="8471"/>
                  </a:lnTo>
                  <a:lnTo>
                    <a:pt x="4714" y="8603"/>
                  </a:lnTo>
                  <a:lnTo>
                    <a:pt x="4697" y="8685"/>
                  </a:lnTo>
                  <a:lnTo>
                    <a:pt x="4681" y="8768"/>
                  </a:lnTo>
                  <a:lnTo>
                    <a:pt x="4681" y="8866"/>
                  </a:lnTo>
                  <a:lnTo>
                    <a:pt x="4697" y="8899"/>
                  </a:lnTo>
                  <a:lnTo>
                    <a:pt x="4697" y="9064"/>
                  </a:lnTo>
                  <a:lnTo>
                    <a:pt x="4697" y="9262"/>
                  </a:lnTo>
                  <a:lnTo>
                    <a:pt x="4697" y="9361"/>
                  </a:lnTo>
                  <a:lnTo>
                    <a:pt x="4714" y="9427"/>
                  </a:lnTo>
                  <a:lnTo>
                    <a:pt x="4747" y="9460"/>
                  </a:lnTo>
                  <a:lnTo>
                    <a:pt x="4796" y="9493"/>
                  </a:lnTo>
                  <a:lnTo>
                    <a:pt x="4912" y="9559"/>
                  </a:lnTo>
                  <a:lnTo>
                    <a:pt x="4945" y="9624"/>
                  </a:lnTo>
                  <a:lnTo>
                    <a:pt x="4978" y="9707"/>
                  </a:lnTo>
                  <a:lnTo>
                    <a:pt x="5010" y="9872"/>
                  </a:lnTo>
                  <a:lnTo>
                    <a:pt x="5010" y="9970"/>
                  </a:lnTo>
                  <a:lnTo>
                    <a:pt x="5010" y="10053"/>
                  </a:lnTo>
                  <a:lnTo>
                    <a:pt x="4945" y="10201"/>
                  </a:lnTo>
                  <a:lnTo>
                    <a:pt x="4846" y="10399"/>
                  </a:lnTo>
                  <a:lnTo>
                    <a:pt x="4747" y="10663"/>
                  </a:lnTo>
                  <a:lnTo>
                    <a:pt x="4747" y="10745"/>
                  </a:lnTo>
                  <a:lnTo>
                    <a:pt x="4763" y="10811"/>
                  </a:lnTo>
                  <a:lnTo>
                    <a:pt x="4813" y="10827"/>
                  </a:lnTo>
                  <a:lnTo>
                    <a:pt x="4862" y="10844"/>
                  </a:lnTo>
                  <a:lnTo>
                    <a:pt x="4978" y="10827"/>
                  </a:lnTo>
                  <a:lnTo>
                    <a:pt x="5027" y="10827"/>
                  </a:lnTo>
                  <a:lnTo>
                    <a:pt x="5076" y="10844"/>
                  </a:lnTo>
                  <a:lnTo>
                    <a:pt x="5192" y="10926"/>
                  </a:lnTo>
                  <a:lnTo>
                    <a:pt x="5241" y="10943"/>
                  </a:lnTo>
                  <a:lnTo>
                    <a:pt x="5291" y="10943"/>
                  </a:lnTo>
                  <a:lnTo>
                    <a:pt x="5340" y="10926"/>
                  </a:lnTo>
                  <a:lnTo>
                    <a:pt x="5422" y="10877"/>
                  </a:lnTo>
                  <a:lnTo>
                    <a:pt x="5472" y="10860"/>
                  </a:lnTo>
                  <a:lnTo>
                    <a:pt x="5505" y="10844"/>
                  </a:lnTo>
                  <a:lnTo>
                    <a:pt x="5554" y="10860"/>
                  </a:lnTo>
                  <a:lnTo>
                    <a:pt x="5637" y="10910"/>
                  </a:lnTo>
                  <a:lnTo>
                    <a:pt x="5686" y="10926"/>
                  </a:lnTo>
                  <a:lnTo>
                    <a:pt x="5736" y="10926"/>
                  </a:lnTo>
                  <a:lnTo>
                    <a:pt x="5801" y="10943"/>
                  </a:lnTo>
                  <a:lnTo>
                    <a:pt x="5851" y="10976"/>
                  </a:lnTo>
                  <a:lnTo>
                    <a:pt x="5917" y="11091"/>
                  </a:lnTo>
                  <a:lnTo>
                    <a:pt x="5950" y="11206"/>
                  </a:lnTo>
                  <a:lnTo>
                    <a:pt x="5966" y="11289"/>
                  </a:lnTo>
                  <a:lnTo>
                    <a:pt x="5966" y="11355"/>
                  </a:lnTo>
                  <a:lnTo>
                    <a:pt x="5950" y="11404"/>
                  </a:lnTo>
                  <a:lnTo>
                    <a:pt x="5933" y="11454"/>
                  </a:lnTo>
                  <a:lnTo>
                    <a:pt x="5884" y="11569"/>
                  </a:lnTo>
                  <a:lnTo>
                    <a:pt x="5851" y="11717"/>
                  </a:lnTo>
                  <a:lnTo>
                    <a:pt x="5867" y="11816"/>
                  </a:lnTo>
                  <a:lnTo>
                    <a:pt x="5917" y="11997"/>
                  </a:lnTo>
                  <a:lnTo>
                    <a:pt x="5933" y="12080"/>
                  </a:lnTo>
                  <a:lnTo>
                    <a:pt x="5933" y="12146"/>
                  </a:lnTo>
                  <a:lnTo>
                    <a:pt x="5900" y="12294"/>
                  </a:lnTo>
                  <a:lnTo>
                    <a:pt x="5867" y="12723"/>
                  </a:lnTo>
                  <a:lnTo>
                    <a:pt x="5933" y="12937"/>
                  </a:lnTo>
                  <a:lnTo>
                    <a:pt x="5917" y="13003"/>
                  </a:lnTo>
                  <a:lnTo>
                    <a:pt x="5884" y="13085"/>
                  </a:lnTo>
                  <a:lnTo>
                    <a:pt x="5834" y="13135"/>
                  </a:lnTo>
                  <a:lnTo>
                    <a:pt x="5670" y="13250"/>
                  </a:lnTo>
                  <a:lnTo>
                    <a:pt x="5604" y="13283"/>
                  </a:lnTo>
                  <a:lnTo>
                    <a:pt x="5554" y="13299"/>
                  </a:lnTo>
                  <a:lnTo>
                    <a:pt x="5488" y="13316"/>
                  </a:lnTo>
                  <a:lnTo>
                    <a:pt x="5439" y="13316"/>
                  </a:lnTo>
                  <a:lnTo>
                    <a:pt x="5389" y="13299"/>
                  </a:lnTo>
                  <a:lnTo>
                    <a:pt x="5324" y="13283"/>
                  </a:lnTo>
                  <a:lnTo>
                    <a:pt x="5258" y="13283"/>
                  </a:lnTo>
                  <a:lnTo>
                    <a:pt x="5175" y="13299"/>
                  </a:lnTo>
                  <a:lnTo>
                    <a:pt x="5060" y="13332"/>
                  </a:lnTo>
                  <a:lnTo>
                    <a:pt x="4994" y="13382"/>
                  </a:lnTo>
                  <a:lnTo>
                    <a:pt x="4912" y="13481"/>
                  </a:lnTo>
                  <a:lnTo>
                    <a:pt x="4846" y="13514"/>
                  </a:lnTo>
                  <a:lnTo>
                    <a:pt x="4813" y="13497"/>
                  </a:lnTo>
                  <a:lnTo>
                    <a:pt x="4648" y="13398"/>
                  </a:lnTo>
                  <a:lnTo>
                    <a:pt x="4566" y="13349"/>
                  </a:lnTo>
                  <a:lnTo>
                    <a:pt x="4450" y="13332"/>
                  </a:lnTo>
                  <a:lnTo>
                    <a:pt x="4335" y="13332"/>
                  </a:lnTo>
                  <a:lnTo>
                    <a:pt x="4269" y="13316"/>
                  </a:lnTo>
                  <a:lnTo>
                    <a:pt x="4236" y="13299"/>
                  </a:lnTo>
                  <a:lnTo>
                    <a:pt x="4121" y="13167"/>
                  </a:lnTo>
                  <a:lnTo>
                    <a:pt x="4038" y="13118"/>
                  </a:lnTo>
                  <a:lnTo>
                    <a:pt x="3989" y="13118"/>
                  </a:lnTo>
                  <a:lnTo>
                    <a:pt x="3939" y="13151"/>
                  </a:lnTo>
                  <a:lnTo>
                    <a:pt x="3923" y="13184"/>
                  </a:lnTo>
                  <a:lnTo>
                    <a:pt x="3873" y="13250"/>
                  </a:lnTo>
                  <a:lnTo>
                    <a:pt x="3791" y="13316"/>
                  </a:lnTo>
                  <a:lnTo>
                    <a:pt x="3593" y="13448"/>
                  </a:lnTo>
                  <a:lnTo>
                    <a:pt x="3511" y="13514"/>
                  </a:lnTo>
                  <a:lnTo>
                    <a:pt x="3478" y="13579"/>
                  </a:lnTo>
                  <a:lnTo>
                    <a:pt x="3478" y="13645"/>
                  </a:lnTo>
                  <a:lnTo>
                    <a:pt x="3494" y="13695"/>
                  </a:lnTo>
                  <a:lnTo>
                    <a:pt x="3494" y="13761"/>
                  </a:lnTo>
                  <a:lnTo>
                    <a:pt x="3461" y="13827"/>
                  </a:lnTo>
                  <a:lnTo>
                    <a:pt x="3396" y="13909"/>
                  </a:lnTo>
                  <a:lnTo>
                    <a:pt x="3165" y="14107"/>
                  </a:lnTo>
                  <a:lnTo>
                    <a:pt x="3115" y="14156"/>
                  </a:lnTo>
                  <a:lnTo>
                    <a:pt x="3066" y="14272"/>
                  </a:lnTo>
                  <a:lnTo>
                    <a:pt x="3033" y="14354"/>
                  </a:lnTo>
                  <a:lnTo>
                    <a:pt x="2984" y="14387"/>
                  </a:lnTo>
                  <a:lnTo>
                    <a:pt x="2918" y="14387"/>
                  </a:lnTo>
                  <a:lnTo>
                    <a:pt x="2852" y="14370"/>
                  </a:lnTo>
                  <a:lnTo>
                    <a:pt x="2753" y="14370"/>
                  </a:lnTo>
                  <a:lnTo>
                    <a:pt x="2703" y="14403"/>
                  </a:lnTo>
                  <a:lnTo>
                    <a:pt x="2687" y="14453"/>
                  </a:lnTo>
                  <a:lnTo>
                    <a:pt x="2670" y="14585"/>
                  </a:lnTo>
                  <a:lnTo>
                    <a:pt x="2654" y="14667"/>
                  </a:lnTo>
                  <a:lnTo>
                    <a:pt x="2572" y="14832"/>
                  </a:lnTo>
                  <a:lnTo>
                    <a:pt x="2555" y="14898"/>
                  </a:lnTo>
                  <a:lnTo>
                    <a:pt x="2555" y="15128"/>
                  </a:lnTo>
                  <a:lnTo>
                    <a:pt x="2539" y="15178"/>
                  </a:lnTo>
                  <a:lnTo>
                    <a:pt x="2506" y="15244"/>
                  </a:lnTo>
                  <a:lnTo>
                    <a:pt x="2308" y="15557"/>
                  </a:lnTo>
                  <a:lnTo>
                    <a:pt x="2258" y="15623"/>
                  </a:lnTo>
                  <a:lnTo>
                    <a:pt x="2242" y="15672"/>
                  </a:lnTo>
                  <a:lnTo>
                    <a:pt x="2209" y="15903"/>
                  </a:lnTo>
                  <a:lnTo>
                    <a:pt x="2209" y="16018"/>
                  </a:lnTo>
                  <a:lnTo>
                    <a:pt x="2193" y="16150"/>
                  </a:lnTo>
                  <a:lnTo>
                    <a:pt x="2160" y="16233"/>
                  </a:lnTo>
                  <a:lnTo>
                    <a:pt x="2143" y="16315"/>
                  </a:lnTo>
                  <a:lnTo>
                    <a:pt x="2160" y="16430"/>
                  </a:lnTo>
                  <a:lnTo>
                    <a:pt x="2160" y="16480"/>
                  </a:lnTo>
                  <a:lnTo>
                    <a:pt x="2160" y="16546"/>
                  </a:lnTo>
                  <a:lnTo>
                    <a:pt x="2143" y="16612"/>
                  </a:lnTo>
                  <a:lnTo>
                    <a:pt x="2094" y="16710"/>
                  </a:lnTo>
                  <a:lnTo>
                    <a:pt x="2077" y="16776"/>
                  </a:lnTo>
                  <a:lnTo>
                    <a:pt x="2077" y="16842"/>
                  </a:lnTo>
                  <a:lnTo>
                    <a:pt x="2077" y="16892"/>
                  </a:lnTo>
                  <a:lnTo>
                    <a:pt x="2077" y="16974"/>
                  </a:lnTo>
                  <a:lnTo>
                    <a:pt x="2044" y="17073"/>
                  </a:lnTo>
                  <a:lnTo>
                    <a:pt x="1863" y="17386"/>
                  </a:lnTo>
                  <a:lnTo>
                    <a:pt x="1846" y="17469"/>
                  </a:lnTo>
                  <a:lnTo>
                    <a:pt x="1813" y="17584"/>
                  </a:lnTo>
                  <a:lnTo>
                    <a:pt x="1813" y="17699"/>
                  </a:lnTo>
                  <a:lnTo>
                    <a:pt x="1797" y="17930"/>
                  </a:lnTo>
                  <a:lnTo>
                    <a:pt x="1764" y="17979"/>
                  </a:lnTo>
                  <a:lnTo>
                    <a:pt x="1715" y="18062"/>
                  </a:lnTo>
                  <a:lnTo>
                    <a:pt x="1682" y="18161"/>
                  </a:lnTo>
                  <a:lnTo>
                    <a:pt x="1682" y="18210"/>
                  </a:lnTo>
                  <a:lnTo>
                    <a:pt x="1665" y="18342"/>
                  </a:lnTo>
                  <a:lnTo>
                    <a:pt x="1649" y="18457"/>
                  </a:lnTo>
                  <a:lnTo>
                    <a:pt x="1616" y="18523"/>
                  </a:lnTo>
                  <a:lnTo>
                    <a:pt x="1566" y="18573"/>
                  </a:lnTo>
                  <a:lnTo>
                    <a:pt x="1336" y="18754"/>
                  </a:lnTo>
                  <a:lnTo>
                    <a:pt x="1467" y="19018"/>
                  </a:lnTo>
                  <a:lnTo>
                    <a:pt x="1616" y="19166"/>
                  </a:lnTo>
                  <a:lnTo>
                    <a:pt x="1649" y="19248"/>
                  </a:lnTo>
                  <a:lnTo>
                    <a:pt x="1748" y="19825"/>
                  </a:lnTo>
                  <a:lnTo>
                    <a:pt x="1748" y="19891"/>
                  </a:lnTo>
                  <a:lnTo>
                    <a:pt x="1731" y="20006"/>
                  </a:lnTo>
                  <a:lnTo>
                    <a:pt x="1583" y="20435"/>
                  </a:lnTo>
                  <a:lnTo>
                    <a:pt x="1550" y="20501"/>
                  </a:lnTo>
                  <a:lnTo>
                    <a:pt x="1484" y="20550"/>
                  </a:lnTo>
                  <a:lnTo>
                    <a:pt x="1369" y="20567"/>
                  </a:lnTo>
                  <a:lnTo>
                    <a:pt x="1319" y="20567"/>
                  </a:lnTo>
                  <a:lnTo>
                    <a:pt x="1204" y="20600"/>
                  </a:lnTo>
                  <a:lnTo>
                    <a:pt x="1171" y="20616"/>
                  </a:lnTo>
                  <a:lnTo>
                    <a:pt x="1121" y="20649"/>
                  </a:lnTo>
                  <a:lnTo>
                    <a:pt x="1039" y="20781"/>
                  </a:lnTo>
                  <a:lnTo>
                    <a:pt x="990" y="20847"/>
                  </a:lnTo>
                  <a:lnTo>
                    <a:pt x="973" y="20913"/>
                  </a:lnTo>
                  <a:lnTo>
                    <a:pt x="973" y="20962"/>
                  </a:lnTo>
                  <a:lnTo>
                    <a:pt x="1072" y="21193"/>
                  </a:lnTo>
                  <a:lnTo>
                    <a:pt x="1105" y="21325"/>
                  </a:lnTo>
                  <a:lnTo>
                    <a:pt x="1105" y="21391"/>
                  </a:lnTo>
                  <a:lnTo>
                    <a:pt x="1088" y="21457"/>
                  </a:lnTo>
                  <a:lnTo>
                    <a:pt x="1055" y="21489"/>
                  </a:lnTo>
                  <a:lnTo>
                    <a:pt x="1022" y="21539"/>
                  </a:lnTo>
                  <a:lnTo>
                    <a:pt x="973" y="21621"/>
                  </a:lnTo>
                  <a:lnTo>
                    <a:pt x="924" y="21786"/>
                  </a:lnTo>
                  <a:lnTo>
                    <a:pt x="891" y="21852"/>
                  </a:lnTo>
                  <a:lnTo>
                    <a:pt x="841" y="21901"/>
                  </a:lnTo>
                  <a:lnTo>
                    <a:pt x="775" y="21901"/>
                  </a:lnTo>
                  <a:lnTo>
                    <a:pt x="709" y="21918"/>
                  </a:lnTo>
                  <a:lnTo>
                    <a:pt x="627" y="21967"/>
                  </a:lnTo>
                  <a:lnTo>
                    <a:pt x="611" y="22017"/>
                  </a:lnTo>
                  <a:lnTo>
                    <a:pt x="611" y="22066"/>
                  </a:lnTo>
                  <a:lnTo>
                    <a:pt x="627" y="22116"/>
                  </a:lnTo>
                  <a:lnTo>
                    <a:pt x="643" y="22165"/>
                  </a:lnTo>
                  <a:lnTo>
                    <a:pt x="660" y="22346"/>
                  </a:lnTo>
                  <a:lnTo>
                    <a:pt x="676" y="22528"/>
                  </a:lnTo>
                  <a:lnTo>
                    <a:pt x="660" y="22610"/>
                  </a:lnTo>
                  <a:lnTo>
                    <a:pt x="611" y="22659"/>
                  </a:lnTo>
                  <a:lnTo>
                    <a:pt x="561" y="22676"/>
                  </a:lnTo>
                  <a:lnTo>
                    <a:pt x="512" y="22676"/>
                  </a:lnTo>
                  <a:lnTo>
                    <a:pt x="462" y="22659"/>
                  </a:lnTo>
                  <a:lnTo>
                    <a:pt x="413" y="22659"/>
                  </a:lnTo>
                  <a:lnTo>
                    <a:pt x="380" y="22676"/>
                  </a:lnTo>
                  <a:lnTo>
                    <a:pt x="330" y="22709"/>
                  </a:lnTo>
                  <a:lnTo>
                    <a:pt x="281" y="22709"/>
                  </a:lnTo>
                  <a:lnTo>
                    <a:pt x="231" y="22742"/>
                  </a:lnTo>
                  <a:lnTo>
                    <a:pt x="182" y="22758"/>
                  </a:lnTo>
                  <a:lnTo>
                    <a:pt x="1" y="23022"/>
                  </a:lnTo>
                  <a:lnTo>
                    <a:pt x="297" y="23418"/>
                  </a:lnTo>
                  <a:lnTo>
                    <a:pt x="396" y="23632"/>
                  </a:lnTo>
                  <a:lnTo>
                    <a:pt x="528" y="24027"/>
                  </a:lnTo>
                  <a:lnTo>
                    <a:pt x="1105" y="24176"/>
                  </a:lnTo>
                  <a:lnTo>
                    <a:pt x="1270" y="24241"/>
                  </a:lnTo>
                  <a:lnTo>
                    <a:pt x="1484" y="24423"/>
                  </a:lnTo>
                  <a:lnTo>
                    <a:pt x="1533" y="24472"/>
                  </a:lnTo>
                  <a:lnTo>
                    <a:pt x="1715" y="24621"/>
                  </a:lnTo>
                  <a:lnTo>
                    <a:pt x="1896" y="24653"/>
                  </a:lnTo>
                  <a:lnTo>
                    <a:pt x="1978" y="24653"/>
                  </a:lnTo>
                  <a:lnTo>
                    <a:pt x="2028" y="24621"/>
                  </a:lnTo>
                  <a:lnTo>
                    <a:pt x="2028" y="24571"/>
                  </a:lnTo>
                  <a:lnTo>
                    <a:pt x="2028" y="24505"/>
                  </a:lnTo>
                  <a:lnTo>
                    <a:pt x="2044" y="24439"/>
                  </a:lnTo>
                  <a:lnTo>
                    <a:pt x="2061" y="24390"/>
                  </a:lnTo>
                  <a:lnTo>
                    <a:pt x="2110" y="24357"/>
                  </a:lnTo>
                  <a:lnTo>
                    <a:pt x="2291" y="24307"/>
                  </a:lnTo>
                  <a:lnTo>
                    <a:pt x="2341" y="24291"/>
                  </a:lnTo>
                  <a:lnTo>
                    <a:pt x="2423" y="24258"/>
                  </a:lnTo>
                  <a:lnTo>
                    <a:pt x="2604" y="24225"/>
                  </a:lnTo>
                  <a:lnTo>
                    <a:pt x="2786" y="24258"/>
                  </a:lnTo>
                  <a:lnTo>
                    <a:pt x="2885" y="24274"/>
                  </a:lnTo>
                  <a:lnTo>
                    <a:pt x="2951" y="24324"/>
                  </a:lnTo>
                  <a:lnTo>
                    <a:pt x="2967" y="24357"/>
                  </a:lnTo>
                  <a:lnTo>
                    <a:pt x="3016" y="24390"/>
                  </a:lnTo>
                  <a:lnTo>
                    <a:pt x="3082" y="24423"/>
                  </a:lnTo>
                  <a:lnTo>
                    <a:pt x="3297" y="24505"/>
                  </a:lnTo>
                  <a:lnTo>
                    <a:pt x="3363" y="24538"/>
                  </a:lnTo>
                  <a:lnTo>
                    <a:pt x="3461" y="24653"/>
                  </a:lnTo>
                  <a:lnTo>
                    <a:pt x="3626" y="24785"/>
                  </a:lnTo>
                  <a:lnTo>
                    <a:pt x="3840" y="24752"/>
                  </a:lnTo>
                  <a:lnTo>
                    <a:pt x="3956" y="24802"/>
                  </a:lnTo>
                  <a:lnTo>
                    <a:pt x="4022" y="24868"/>
                  </a:lnTo>
                  <a:lnTo>
                    <a:pt x="4104" y="24868"/>
                  </a:lnTo>
                  <a:lnTo>
                    <a:pt x="4434" y="24769"/>
                  </a:lnTo>
                  <a:lnTo>
                    <a:pt x="4533" y="24736"/>
                  </a:lnTo>
                  <a:lnTo>
                    <a:pt x="4615" y="24686"/>
                  </a:lnTo>
                  <a:lnTo>
                    <a:pt x="4697" y="24588"/>
                  </a:lnTo>
                  <a:lnTo>
                    <a:pt x="4747" y="24505"/>
                  </a:lnTo>
                  <a:lnTo>
                    <a:pt x="4829" y="24423"/>
                  </a:lnTo>
                  <a:lnTo>
                    <a:pt x="4945" y="24340"/>
                  </a:lnTo>
                  <a:lnTo>
                    <a:pt x="5389" y="24110"/>
                  </a:lnTo>
                  <a:lnTo>
                    <a:pt x="5472" y="24044"/>
                  </a:lnTo>
                  <a:lnTo>
                    <a:pt x="5587" y="23895"/>
                  </a:lnTo>
                  <a:lnTo>
                    <a:pt x="5686" y="23846"/>
                  </a:lnTo>
                  <a:lnTo>
                    <a:pt x="6016" y="23780"/>
                  </a:lnTo>
                  <a:lnTo>
                    <a:pt x="6115" y="23747"/>
                  </a:lnTo>
                  <a:lnTo>
                    <a:pt x="6164" y="23698"/>
                  </a:lnTo>
                  <a:lnTo>
                    <a:pt x="6197" y="23665"/>
                  </a:lnTo>
                  <a:lnTo>
                    <a:pt x="6213" y="23615"/>
                  </a:lnTo>
                  <a:lnTo>
                    <a:pt x="6263" y="23418"/>
                  </a:lnTo>
                  <a:lnTo>
                    <a:pt x="6279" y="23286"/>
                  </a:lnTo>
                  <a:lnTo>
                    <a:pt x="6279" y="22989"/>
                  </a:lnTo>
                  <a:lnTo>
                    <a:pt x="6329" y="22643"/>
                  </a:lnTo>
                  <a:lnTo>
                    <a:pt x="6329" y="22594"/>
                  </a:lnTo>
                  <a:lnTo>
                    <a:pt x="6312" y="22215"/>
                  </a:lnTo>
                  <a:lnTo>
                    <a:pt x="6329" y="22132"/>
                  </a:lnTo>
                  <a:lnTo>
                    <a:pt x="6378" y="22000"/>
                  </a:lnTo>
                  <a:lnTo>
                    <a:pt x="6411" y="21918"/>
                  </a:lnTo>
                  <a:lnTo>
                    <a:pt x="6477" y="21885"/>
                  </a:lnTo>
                  <a:lnTo>
                    <a:pt x="6560" y="21852"/>
                  </a:lnTo>
                  <a:lnTo>
                    <a:pt x="6675" y="21836"/>
                  </a:lnTo>
                  <a:lnTo>
                    <a:pt x="6757" y="21836"/>
                  </a:lnTo>
                  <a:lnTo>
                    <a:pt x="6823" y="21852"/>
                  </a:lnTo>
                  <a:lnTo>
                    <a:pt x="6856" y="21885"/>
                  </a:lnTo>
                  <a:lnTo>
                    <a:pt x="6889" y="21918"/>
                  </a:lnTo>
                  <a:lnTo>
                    <a:pt x="6906" y="21967"/>
                  </a:lnTo>
                  <a:lnTo>
                    <a:pt x="6922" y="22017"/>
                  </a:lnTo>
                  <a:lnTo>
                    <a:pt x="6939" y="22132"/>
                  </a:lnTo>
                  <a:lnTo>
                    <a:pt x="6922" y="22264"/>
                  </a:lnTo>
                  <a:lnTo>
                    <a:pt x="6939" y="22313"/>
                  </a:lnTo>
                  <a:lnTo>
                    <a:pt x="6955" y="22379"/>
                  </a:lnTo>
                  <a:lnTo>
                    <a:pt x="6971" y="22412"/>
                  </a:lnTo>
                  <a:lnTo>
                    <a:pt x="7021" y="22429"/>
                  </a:lnTo>
                  <a:lnTo>
                    <a:pt x="7070" y="22445"/>
                  </a:lnTo>
                  <a:lnTo>
                    <a:pt x="7186" y="22462"/>
                  </a:lnTo>
                  <a:lnTo>
                    <a:pt x="7235" y="22478"/>
                  </a:lnTo>
                  <a:lnTo>
                    <a:pt x="7268" y="22495"/>
                  </a:lnTo>
                  <a:lnTo>
                    <a:pt x="7301" y="22528"/>
                  </a:lnTo>
                  <a:lnTo>
                    <a:pt x="7318" y="22577"/>
                  </a:lnTo>
                  <a:lnTo>
                    <a:pt x="7351" y="22627"/>
                  </a:lnTo>
                  <a:lnTo>
                    <a:pt x="7351" y="22676"/>
                  </a:lnTo>
                  <a:lnTo>
                    <a:pt x="7351" y="22742"/>
                  </a:lnTo>
                  <a:lnTo>
                    <a:pt x="7351" y="22791"/>
                  </a:lnTo>
                  <a:lnTo>
                    <a:pt x="7383" y="22841"/>
                  </a:lnTo>
                  <a:lnTo>
                    <a:pt x="7433" y="22857"/>
                  </a:lnTo>
                  <a:lnTo>
                    <a:pt x="7499" y="22874"/>
                  </a:lnTo>
                  <a:lnTo>
                    <a:pt x="7565" y="22890"/>
                  </a:lnTo>
                  <a:lnTo>
                    <a:pt x="7598" y="22923"/>
                  </a:lnTo>
                  <a:lnTo>
                    <a:pt x="7664" y="22973"/>
                  </a:lnTo>
                  <a:lnTo>
                    <a:pt x="7911" y="23121"/>
                  </a:lnTo>
                  <a:lnTo>
                    <a:pt x="7960" y="23154"/>
                  </a:lnTo>
                  <a:lnTo>
                    <a:pt x="7977" y="23187"/>
                  </a:lnTo>
                  <a:lnTo>
                    <a:pt x="8010" y="23236"/>
                  </a:lnTo>
                  <a:lnTo>
                    <a:pt x="8026" y="23286"/>
                  </a:lnTo>
                  <a:lnTo>
                    <a:pt x="8026" y="23335"/>
                  </a:lnTo>
                  <a:lnTo>
                    <a:pt x="8026" y="23401"/>
                  </a:lnTo>
                  <a:lnTo>
                    <a:pt x="7993" y="23500"/>
                  </a:lnTo>
                  <a:lnTo>
                    <a:pt x="7993" y="23549"/>
                  </a:lnTo>
                  <a:lnTo>
                    <a:pt x="7993" y="23599"/>
                  </a:lnTo>
                  <a:lnTo>
                    <a:pt x="8076" y="23797"/>
                  </a:lnTo>
                  <a:lnTo>
                    <a:pt x="8092" y="23830"/>
                  </a:lnTo>
                  <a:lnTo>
                    <a:pt x="8125" y="23879"/>
                  </a:lnTo>
                  <a:lnTo>
                    <a:pt x="8174" y="23928"/>
                  </a:lnTo>
                  <a:lnTo>
                    <a:pt x="8273" y="23961"/>
                  </a:lnTo>
                  <a:lnTo>
                    <a:pt x="8323" y="23945"/>
                  </a:lnTo>
                  <a:lnTo>
                    <a:pt x="8356" y="23912"/>
                  </a:lnTo>
                  <a:lnTo>
                    <a:pt x="8356" y="23731"/>
                  </a:lnTo>
                  <a:lnTo>
                    <a:pt x="8372" y="23681"/>
                  </a:lnTo>
                  <a:lnTo>
                    <a:pt x="8389" y="23632"/>
                  </a:lnTo>
                  <a:lnTo>
                    <a:pt x="8438" y="23549"/>
                  </a:lnTo>
                  <a:lnTo>
                    <a:pt x="8521" y="23418"/>
                  </a:lnTo>
                  <a:lnTo>
                    <a:pt x="8669" y="23286"/>
                  </a:lnTo>
                  <a:lnTo>
                    <a:pt x="8718" y="23236"/>
                  </a:lnTo>
                  <a:lnTo>
                    <a:pt x="8751" y="23137"/>
                  </a:lnTo>
                  <a:lnTo>
                    <a:pt x="8900" y="22495"/>
                  </a:lnTo>
                  <a:lnTo>
                    <a:pt x="8916" y="22379"/>
                  </a:lnTo>
                  <a:lnTo>
                    <a:pt x="8900" y="22248"/>
                  </a:lnTo>
                  <a:lnTo>
                    <a:pt x="8900" y="22198"/>
                  </a:lnTo>
                  <a:lnTo>
                    <a:pt x="8883" y="22149"/>
                  </a:lnTo>
                  <a:lnTo>
                    <a:pt x="8900" y="22083"/>
                  </a:lnTo>
                  <a:lnTo>
                    <a:pt x="8916" y="22000"/>
                  </a:lnTo>
                  <a:lnTo>
                    <a:pt x="9031" y="21868"/>
                  </a:lnTo>
                  <a:lnTo>
                    <a:pt x="9081" y="21852"/>
                  </a:lnTo>
                  <a:lnTo>
                    <a:pt x="9130" y="21852"/>
                  </a:lnTo>
                  <a:lnTo>
                    <a:pt x="9180" y="21934"/>
                  </a:lnTo>
                  <a:lnTo>
                    <a:pt x="9229" y="21967"/>
                  </a:lnTo>
                  <a:lnTo>
                    <a:pt x="9279" y="21984"/>
                  </a:lnTo>
                  <a:lnTo>
                    <a:pt x="9377" y="21984"/>
                  </a:lnTo>
                  <a:lnTo>
                    <a:pt x="9427" y="21951"/>
                  </a:lnTo>
                  <a:lnTo>
                    <a:pt x="9509" y="21868"/>
                  </a:lnTo>
                  <a:lnTo>
                    <a:pt x="9542" y="21852"/>
                  </a:lnTo>
                  <a:lnTo>
                    <a:pt x="9575" y="21836"/>
                  </a:lnTo>
                  <a:lnTo>
                    <a:pt x="9608" y="21868"/>
                  </a:lnTo>
                  <a:lnTo>
                    <a:pt x="9641" y="21901"/>
                  </a:lnTo>
                  <a:lnTo>
                    <a:pt x="9789" y="22083"/>
                  </a:lnTo>
                  <a:lnTo>
                    <a:pt x="9822" y="22116"/>
                  </a:lnTo>
                  <a:lnTo>
                    <a:pt x="9971" y="22116"/>
                  </a:lnTo>
                  <a:lnTo>
                    <a:pt x="10020" y="22132"/>
                  </a:lnTo>
                  <a:lnTo>
                    <a:pt x="10086" y="22198"/>
                  </a:lnTo>
                  <a:lnTo>
                    <a:pt x="10168" y="22264"/>
                  </a:lnTo>
                  <a:lnTo>
                    <a:pt x="10333" y="22264"/>
                  </a:lnTo>
                  <a:lnTo>
                    <a:pt x="11124" y="21918"/>
                  </a:lnTo>
                  <a:lnTo>
                    <a:pt x="11240" y="21901"/>
                  </a:lnTo>
                  <a:lnTo>
                    <a:pt x="11273" y="21918"/>
                  </a:lnTo>
                  <a:lnTo>
                    <a:pt x="11306" y="21967"/>
                  </a:lnTo>
                  <a:lnTo>
                    <a:pt x="11404" y="22182"/>
                  </a:lnTo>
                  <a:lnTo>
                    <a:pt x="11404" y="22231"/>
                  </a:lnTo>
                  <a:lnTo>
                    <a:pt x="11404" y="22346"/>
                  </a:lnTo>
                  <a:lnTo>
                    <a:pt x="11421" y="22412"/>
                  </a:lnTo>
                  <a:lnTo>
                    <a:pt x="11437" y="22445"/>
                  </a:lnTo>
                  <a:lnTo>
                    <a:pt x="11454" y="22478"/>
                  </a:lnTo>
                  <a:lnTo>
                    <a:pt x="11981" y="22890"/>
                  </a:lnTo>
                  <a:lnTo>
                    <a:pt x="12080" y="22989"/>
                  </a:lnTo>
                  <a:lnTo>
                    <a:pt x="12097" y="23022"/>
                  </a:lnTo>
                  <a:lnTo>
                    <a:pt x="12129" y="23071"/>
                  </a:lnTo>
                  <a:lnTo>
                    <a:pt x="12129" y="23121"/>
                  </a:lnTo>
                  <a:lnTo>
                    <a:pt x="12129" y="23187"/>
                  </a:lnTo>
                  <a:lnTo>
                    <a:pt x="12146" y="23236"/>
                  </a:lnTo>
                  <a:lnTo>
                    <a:pt x="12162" y="23286"/>
                  </a:lnTo>
                  <a:lnTo>
                    <a:pt x="12195" y="23319"/>
                  </a:lnTo>
                  <a:lnTo>
                    <a:pt x="12245" y="23335"/>
                  </a:lnTo>
                  <a:lnTo>
                    <a:pt x="12294" y="23352"/>
                  </a:lnTo>
                  <a:lnTo>
                    <a:pt x="12327" y="23385"/>
                  </a:lnTo>
                  <a:lnTo>
                    <a:pt x="12360" y="23418"/>
                  </a:lnTo>
                  <a:lnTo>
                    <a:pt x="12393" y="23450"/>
                  </a:lnTo>
                  <a:lnTo>
                    <a:pt x="12426" y="23533"/>
                  </a:lnTo>
                  <a:lnTo>
                    <a:pt x="12459" y="23582"/>
                  </a:lnTo>
                  <a:lnTo>
                    <a:pt x="12525" y="23615"/>
                  </a:lnTo>
                  <a:lnTo>
                    <a:pt x="12574" y="23632"/>
                  </a:lnTo>
                  <a:lnTo>
                    <a:pt x="12871" y="23681"/>
                  </a:lnTo>
                  <a:lnTo>
                    <a:pt x="13019" y="23483"/>
                  </a:lnTo>
                  <a:lnTo>
                    <a:pt x="13069" y="23450"/>
                  </a:lnTo>
                  <a:lnTo>
                    <a:pt x="13168" y="23418"/>
                  </a:lnTo>
                  <a:lnTo>
                    <a:pt x="13481" y="23319"/>
                  </a:lnTo>
                  <a:lnTo>
                    <a:pt x="13580" y="23302"/>
                  </a:lnTo>
                  <a:lnTo>
                    <a:pt x="13662" y="23319"/>
                  </a:lnTo>
                  <a:lnTo>
                    <a:pt x="13959" y="23483"/>
                  </a:lnTo>
                  <a:lnTo>
                    <a:pt x="14041" y="23516"/>
                  </a:lnTo>
                  <a:lnTo>
                    <a:pt x="14140" y="23549"/>
                  </a:lnTo>
                  <a:lnTo>
                    <a:pt x="14371" y="23582"/>
                  </a:lnTo>
                  <a:lnTo>
                    <a:pt x="14486" y="23582"/>
                  </a:lnTo>
                  <a:lnTo>
                    <a:pt x="14552" y="23566"/>
                  </a:lnTo>
                  <a:lnTo>
                    <a:pt x="14634" y="23368"/>
                  </a:lnTo>
                  <a:lnTo>
                    <a:pt x="14667" y="23335"/>
                  </a:lnTo>
                  <a:lnTo>
                    <a:pt x="14799" y="23203"/>
                  </a:lnTo>
                  <a:lnTo>
                    <a:pt x="14964" y="22989"/>
                  </a:lnTo>
                  <a:lnTo>
                    <a:pt x="14980" y="22940"/>
                  </a:lnTo>
                  <a:lnTo>
                    <a:pt x="14997" y="22890"/>
                  </a:lnTo>
                  <a:lnTo>
                    <a:pt x="14980" y="22841"/>
                  </a:lnTo>
                  <a:lnTo>
                    <a:pt x="14964" y="22808"/>
                  </a:lnTo>
                  <a:lnTo>
                    <a:pt x="14947" y="22758"/>
                  </a:lnTo>
                  <a:lnTo>
                    <a:pt x="14964" y="22709"/>
                  </a:lnTo>
                  <a:lnTo>
                    <a:pt x="15096" y="22577"/>
                  </a:lnTo>
                  <a:lnTo>
                    <a:pt x="15228" y="22528"/>
                  </a:lnTo>
                  <a:lnTo>
                    <a:pt x="15409" y="22495"/>
                  </a:lnTo>
                  <a:lnTo>
                    <a:pt x="15590" y="22495"/>
                  </a:lnTo>
                  <a:lnTo>
                    <a:pt x="15689" y="22544"/>
                  </a:lnTo>
                  <a:lnTo>
                    <a:pt x="15755" y="22561"/>
                  </a:lnTo>
                  <a:lnTo>
                    <a:pt x="16052" y="22561"/>
                  </a:lnTo>
                  <a:lnTo>
                    <a:pt x="16117" y="22577"/>
                  </a:lnTo>
                  <a:lnTo>
                    <a:pt x="16150" y="22610"/>
                  </a:lnTo>
                  <a:lnTo>
                    <a:pt x="16216" y="22725"/>
                  </a:lnTo>
                  <a:lnTo>
                    <a:pt x="16282" y="22791"/>
                  </a:lnTo>
                  <a:lnTo>
                    <a:pt x="16546" y="22940"/>
                  </a:lnTo>
                  <a:lnTo>
                    <a:pt x="16678" y="23055"/>
                  </a:lnTo>
                  <a:lnTo>
                    <a:pt x="16744" y="23088"/>
                  </a:lnTo>
                  <a:lnTo>
                    <a:pt x="16810" y="23104"/>
                  </a:lnTo>
                  <a:lnTo>
                    <a:pt x="16925" y="23137"/>
                  </a:lnTo>
                  <a:lnTo>
                    <a:pt x="17007" y="23137"/>
                  </a:lnTo>
                  <a:lnTo>
                    <a:pt x="17073" y="23121"/>
                  </a:lnTo>
                  <a:lnTo>
                    <a:pt x="17172" y="23055"/>
                  </a:lnTo>
                  <a:lnTo>
                    <a:pt x="17255" y="22989"/>
                  </a:lnTo>
                  <a:lnTo>
                    <a:pt x="17287" y="22956"/>
                  </a:lnTo>
                  <a:lnTo>
                    <a:pt x="17353" y="22890"/>
                  </a:lnTo>
                  <a:lnTo>
                    <a:pt x="17386" y="22857"/>
                  </a:lnTo>
                  <a:lnTo>
                    <a:pt x="17419" y="22824"/>
                  </a:lnTo>
                  <a:lnTo>
                    <a:pt x="17485" y="22725"/>
                  </a:lnTo>
                  <a:lnTo>
                    <a:pt x="17535" y="22659"/>
                  </a:lnTo>
                  <a:lnTo>
                    <a:pt x="17601" y="22643"/>
                  </a:lnTo>
                  <a:lnTo>
                    <a:pt x="17634" y="22643"/>
                  </a:lnTo>
                  <a:lnTo>
                    <a:pt x="17683" y="22676"/>
                  </a:lnTo>
                  <a:lnTo>
                    <a:pt x="17716" y="22709"/>
                  </a:lnTo>
                  <a:lnTo>
                    <a:pt x="17749" y="22742"/>
                  </a:lnTo>
                  <a:lnTo>
                    <a:pt x="17782" y="22775"/>
                  </a:lnTo>
                  <a:lnTo>
                    <a:pt x="17848" y="22791"/>
                  </a:lnTo>
                  <a:lnTo>
                    <a:pt x="18079" y="22808"/>
                  </a:lnTo>
                  <a:lnTo>
                    <a:pt x="18260" y="22857"/>
                  </a:lnTo>
                  <a:lnTo>
                    <a:pt x="18326" y="22841"/>
                  </a:lnTo>
                  <a:lnTo>
                    <a:pt x="18359" y="22808"/>
                  </a:lnTo>
                  <a:lnTo>
                    <a:pt x="18375" y="22758"/>
                  </a:lnTo>
                  <a:lnTo>
                    <a:pt x="18392" y="22709"/>
                  </a:lnTo>
                  <a:lnTo>
                    <a:pt x="18375" y="22594"/>
                  </a:lnTo>
                  <a:lnTo>
                    <a:pt x="18342" y="22363"/>
                  </a:lnTo>
                  <a:lnTo>
                    <a:pt x="18326" y="22313"/>
                  </a:lnTo>
                  <a:lnTo>
                    <a:pt x="18276" y="22248"/>
                  </a:lnTo>
                  <a:lnTo>
                    <a:pt x="18260" y="22198"/>
                  </a:lnTo>
                  <a:lnTo>
                    <a:pt x="18260" y="22149"/>
                  </a:lnTo>
                  <a:lnTo>
                    <a:pt x="18260" y="22099"/>
                  </a:lnTo>
                  <a:lnTo>
                    <a:pt x="18293" y="22050"/>
                  </a:lnTo>
                  <a:lnTo>
                    <a:pt x="18342" y="21967"/>
                  </a:lnTo>
                  <a:lnTo>
                    <a:pt x="18359" y="21918"/>
                  </a:lnTo>
                  <a:lnTo>
                    <a:pt x="18359" y="21868"/>
                  </a:lnTo>
                  <a:lnTo>
                    <a:pt x="18359" y="21803"/>
                  </a:lnTo>
                  <a:lnTo>
                    <a:pt x="18359" y="21737"/>
                  </a:lnTo>
                  <a:lnTo>
                    <a:pt x="18375" y="21687"/>
                  </a:lnTo>
                  <a:lnTo>
                    <a:pt x="18441" y="21605"/>
                  </a:lnTo>
                  <a:lnTo>
                    <a:pt x="18507" y="21572"/>
                  </a:lnTo>
                  <a:lnTo>
                    <a:pt x="18556" y="21572"/>
                  </a:lnTo>
                  <a:lnTo>
                    <a:pt x="18606" y="21588"/>
                  </a:lnTo>
                  <a:lnTo>
                    <a:pt x="18754" y="21704"/>
                  </a:lnTo>
                  <a:lnTo>
                    <a:pt x="18886" y="21753"/>
                  </a:lnTo>
                  <a:lnTo>
                    <a:pt x="19166" y="21753"/>
                  </a:lnTo>
                  <a:lnTo>
                    <a:pt x="19249" y="21539"/>
                  </a:lnTo>
                  <a:lnTo>
                    <a:pt x="19232" y="21440"/>
                  </a:lnTo>
                  <a:lnTo>
                    <a:pt x="19100" y="21127"/>
                  </a:lnTo>
                  <a:lnTo>
                    <a:pt x="19067" y="21061"/>
                  </a:lnTo>
                  <a:lnTo>
                    <a:pt x="19018" y="21012"/>
                  </a:lnTo>
                  <a:lnTo>
                    <a:pt x="18935" y="20896"/>
                  </a:lnTo>
                  <a:lnTo>
                    <a:pt x="18919" y="20781"/>
                  </a:lnTo>
                  <a:lnTo>
                    <a:pt x="18886" y="20583"/>
                  </a:lnTo>
                  <a:lnTo>
                    <a:pt x="18853" y="20501"/>
                  </a:lnTo>
                  <a:lnTo>
                    <a:pt x="18804" y="20451"/>
                  </a:lnTo>
                  <a:lnTo>
                    <a:pt x="18705" y="20418"/>
                  </a:lnTo>
                  <a:lnTo>
                    <a:pt x="18655" y="20402"/>
                  </a:lnTo>
                  <a:lnTo>
                    <a:pt x="17930" y="19891"/>
                  </a:lnTo>
                  <a:lnTo>
                    <a:pt x="17568" y="19726"/>
                  </a:lnTo>
                  <a:lnTo>
                    <a:pt x="17518" y="19710"/>
                  </a:lnTo>
                  <a:lnTo>
                    <a:pt x="17469" y="19710"/>
                  </a:lnTo>
                  <a:lnTo>
                    <a:pt x="17419" y="19726"/>
                  </a:lnTo>
                  <a:lnTo>
                    <a:pt x="17386" y="19743"/>
                  </a:lnTo>
                  <a:lnTo>
                    <a:pt x="17353" y="19792"/>
                  </a:lnTo>
                  <a:lnTo>
                    <a:pt x="17304" y="19809"/>
                  </a:lnTo>
                  <a:lnTo>
                    <a:pt x="17238" y="19809"/>
                  </a:lnTo>
                  <a:lnTo>
                    <a:pt x="17073" y="19743"/>
                  </a:lnTo>
                  <a:lnTo>
                    <a:pt x="17024" y="19693"/>
                  </a:lnTo>
                  <a:lnTo>
                    <a:pt x="16991" y="19611"/>
                  </a:lnTo>
                  <a:lnTo>
                    <a:pt x="17007" y="19331"/>
                  </a:lnTo>
                  <a:lnTo>
                    <a:pt x="17040" y="19215"/>
                  </a:lnTo>
                  <a:lnTo>
                    <a:pt x="17007" y="18985"/>
                  </a:lnTo>
                  <a:lnTo>
                    <a:pt x="16876" y="18573"/>
                  </a:lnTo>
                  <a:lnTo>
                    <a:pt x="16843" y="18457"/>
                  </a:lnTo>
                  <a:lnTo>
                    <a:pt x="16843" y="18391"/>
                  </a:lnTo>
                  <a:lnTo>
                    <a:pt x="16843" y="18375"/>
                  </a:lnTo>
                  <a:lnTo>
                    <a:pt x="16843" y="18358"/>
                  </a:lnTo>
                  <a:lnTo>
                    <a:pt x="16843" y="18325"/>
                  </a:lnTo>
                  <a:lnTo>
                    <a:pt x="16859" y="18292"/>
                  </a:lnTo>
                  <a:lnTo>
                    <a:pt x="16876" y="18260"/>
                  </a:lnTo>
                  <a:lnTo>
                    <a:pt x="16925" y="18227"/>
                  </a:lnTo>
                  <a:lnTo>
                    <a:pt x="16958" y="18210"/>
                  </a:lnTo>
                  <a:lnTo>
                    <a:pt x="17007" y="18194"/>
                  </a:lnTo>
                  <a:lnTo>
                    <a:pt x="17040" y="18144"/>
                  </a:lnTo>
                  <a:lnTo>
                    <a:pt x="17057" y="18062"/>
                  </a:lnTo>
                  <a:lnTo>
                    <a:pt x="16876" y="17353"/>
                  </a:lnTo>
                  <a:lnTo>
                    <a:pt x="16876" y="17271"/>
                  </a:lnTo>
                  <a:lnTo>
                    <a:pt x="16908" y="17238"/>
                  </a:lnTo>
                  <a:lnTo>
                    <a:pt x="16941" y="17205"/>
                  </a:lnTo>
                  <a:lnTo>
                    <a:pt x="17057" y="17188"/>
                  </a:lnTo>
                  <a:lnTo>
                    <a:pt x="17090" y="17155"/>
                  </a:lnTo>
                  <a:lnTo>
                    <a:pt x="17106" y="17122"/>
                  </a:lnTo>
                  <a:lnTo>
                    <a:pt x="17123" y="17073"/>
                  </a:lnTo>
                  <a:lnTo>
                    <a:pt x="17139" y="17024"/>
                  </a:lnTo>
                  <a:lnTo>
                    <a:pt x="17156" y="16974"/>
                  </a:lnTo>
                  <a:lnTo>
                    <a:pt x="17222" y="16892"/>
                  </a:lnTo>
                  <a:lnTo>
                    <a:pt x="17238" y="16826"/>
                  </a:lnTo>
                  <a:lnTo>
                    <a:pt x="17222" y="16793"/>
                  </a:lnTo>
                  <a:lnTo>
                    <a:pt x="17106" y="16710"/>
                  </a:lnTo>
                  <a:lnTo>
                    <a:pt x="16958" y="16562"/>
                  </a:lnTo>
                  <a:lnTo>
                    <a:pt x="16908" y="16513"/>
                  </a:lnTo>
                  <a:lnTo>
                    <a:pt x="16876" y="16496"/>
                  </a:lnTo>
                  <a:lnTo>
                    <a:pt x="16826" y="16480"/>
                  </a:lnTo>
                  <a:lnTo>
                    <a:pt x="16760" y="16430"/>
                  </a:lnTo>
                  <a:lnTo>
                    <a:pt x="16694" y="16381"/>
                  </a:lnTo>
                  <a:lnTo>
                    <a:pt x="16480" y="16150"/>
                  </a:lnTo>
                  <a:lnTo>
                    <a:pt x="16447" y="16117"/>
                  </a:lnTo>
                  <a:lnTo>
                    <a:pt x="16332" y="16068"/>
                  </a:lnTo>
                  <a:lnTo>
                    <a:pt x="16266" y="16002"/>
                  </a:lnTo>
                  <a:lnTo>
                    <a:pt x="16216" y="15969"/>
                  </a:lnTo>
                  <a:lnTo>
                    <a:pt x="16150" y="15952"/>
                  </a:lnTo>
                  <a:lnTo>
                    <a:pt x="16052" y="15952"/>
                  </a:lnTo>
                  <a:lnTo>
                    <a:pt x="16002" y="15936"/>
                  </a:lnTo>
                  <a:lnTo>
                    <a:pt x="15920" y="15870"/>
                  </a:lnTo>
                  <a:lnTo>
                    <a:pt x="15887" y="15854"/>
                  </a:lnTo>
                  <a:lnTo>
                    <a:pt x="15689" y="15804"/>
                  </a:lnTo>
                  <a:lnTo>
                    <a:pt x="15590" y="15755"/>
                  </a:lnTo>
                  <a:lnTo>
                    <a:pt x="15557" y="15689"/>
                  </a:lnTo>
                  <a:lnTo>
                    <a:pt x="15557" y="15639"/>
                  </a:lnTo>
                  <a:lnTo>
                    <a:pt x="15640" y="15392"/>
                  </a:lnTo>
                  <a:lnTo>
                    <a:pt x="15673" y="15293"/>
                  </a:lnTo>
                  <a:lnTo>
                    <a:pt x="15673" y="15227"/>
                  </a:lnTo>
                  <a:lnTo>
                    <a:pt x="15673" y="15178"/>
                  </a:lnTo>
                  <a:lnTo>
                    <a:pt x="15623" y="14947"/>
                  </a:lnTo>
                  <a:lnTo>
                    <a:pt x="15656" y="14107"/>
                  </a:lnTo>
                  <a:lnTo>
                    <a:pt x="15705" y="13777"/>
                  </a:lnTo>
                  <a:lnTo>
                    <a:pt x="15722" y="13711"/>
                  </a:lnTo>
                  <a:lnTo>
                    <a:pt x="15887" y="13349"/>
                  </a:lnTo>
                  <a:lnTo>
                    <a:pt x="15969" y="12986"/>
                  </a:lnTo>
                  <a:lnTo>
                    <a:pt x="15936" y="12854"/>
                  </a:lnTo>
                  <a:lnTo>
                    <a:pt x="15870" y="12772"/>
                  </a:lnTo>
                  <a:lnTo>
                    <a:pt x="15557" y="12508"/>
                  </a:lnTo>
                  <a:lnTo>
                    <a:pt x="15310" y="12228"/>
                  </a:lnTo>
                  <a:lnTo>
                    <a:pt x="15294" y="12146"/>
                  </a:lnTo>
                  <a:lnTo>
                    <a:pt x="15310" y="12080"/>
                  </a:lnTo>
                  <a:lnTo>
                    <a:pt x="15359" y="12063"/>
                  </a:lnTo>
                  <a:lnTo>
                    <a:pt x="15376" y="11932"/>
                  </a:lnTo>
                  <a:lnTo>
                    <a:pt x="15376" y="11701"/>
                  </a:lnTo>
                  <a:lnTo>
                    <a:pt x="15261" y="10827"/>
                  </a:lnTo>
                  <a:lnTo>
                    <a:pt x="15277" y="10696"/>
                  </a:lnTo>
                  <a:lnTo>
                    <a:pt x="15392" y="10613"/>
                  </a:lnTo>
                  <a:lnTo>
                    <a:pt x="15425" y="10564"/>
                  </a:lnTo>
                  <a:lnTo>
                    <a:pt x="15442" y="10531"/>
                  </a:lnTo>
                  <a:lnTo>
                    <a:pt x="15425" y="9740"/>
                  </a:lnTo>
                  <a:lnTo>
                    <a:pt x="15458" y="9493"/>
                  </a:lnTo>
                  <a:lnTo>
                    <a:pt x="15458" y="9410"/>
                  </a:lnTo>
                  <a:lnTo>
                    <a:pt x="15409" y="9262"/>
                  </a:lnTo>
                  <a:lnTo>
                    <a:pt x="15376" y="9163"/>
                  </a:lnTo>
                  <a:lnTo>
                    <a:pt x="15178" y="8356"/>
                  </a:lnTo>
                  <a:lnTo>
                    <a:pt x="15244" y="8174"/>
                  </a:lnTo>
                  <a:lnTo>
                    <a:pt x="15755" y="7630"/>
                  </a:lnTo>
                  <a:lnTo>
                    <a:pt x="16876" y="6592"/>
                  </a:lnTo>
                  <a:lnTo>
                    <a:pt x="17403" y="5917"/>
                  </a:lnTo>
                  <a:lnTo>
                    <a:pt x="17436" y="5884"/>
                  </a:lnTo>
                  <a:lnTo>
                    <a:pt x="17139" y="5636"/>
                  </a:lnTo>
                  <a:lnTo>
                    <a:pt x="16826" y="5274"/>
                  </a:lnTo>
                  <a:lnTo>
                    <a:pt x="15079" y="1830"/>
                  </a:lnTo>
                  <a:lnTo>
                    <a:pt x="14470" y="1171"/>
                  </a:lnTo>
                  <a:lnTo>
                    <a:pt x="14156" y="989"/>
                  </a:lnTo>
                  <a:lnTo>
                    <a:pt x="12459" y="363"/>
                  </a:lnTo>
                  <a:lnTo>
                    <a:pt x="12146" y="347"/>
                  </a:lnTo>
                  <a:lnTo>
                    <a:pt x="11981" y="577"/>
                  </a:lnTo>
                  <a:lnTo>
                    <a:pt x="11981" y="577"/>
                  </a:lnTo>
                  <a:lnTo>
                    <a:pt x="12228" y="511"/>
                  </a:lnTo>
                  <a:lnTo>
                    <a:pt x="12344" y="627"/>
                  </a:lnTo>
                  <a:lnTo>
                    <a:pt x="12278" y="792"/>
                  </a:lnTo>
                  <a:lnTo>
                    <a:pt x="11932" y="874"/>
                  </a:lnTo>
                  <a:lnTo>
                    <a:pt x="11767" y="792"/>
                  </a:lnTo>
                  <a:lnTo>
                    <a:pt x="10992" y="264"/>
                  </a:lnTo>
                  <a:lnTo>
                    <a:pt x="10613" y="1"/>
                  </a:lnTo>
                  <a:close/>
                </a:path>
              </a:pathLst>
            </a:custGeom>
            <a:grpFill/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405;p30"/>
            <p:cNvSpPr/>
            <p:nvPr/>
          </p:nvSpPr>
          <p:spPr>
            <a:xfrm>
              <a:off x="1263975" y="2040300"/>
              <a:ext cx="505125" cy="818625"/>
            </a:xfrm>
            <a:custGeom>
              <a:avLst/>
              <a:gdLst/>
              <a:ahLst/>
              <a:cxnLst/>
              <a:rect l="l" t="t" r="r" b="b"/>
              <a:pathLst>
                <a:path w="20205" h="32745" extrusionOk="0">
                  <a:moveTo>
                    <a:pt x="17370" y="1"/>
                  </a:moveTo>
                  <a:lnTo>
                    <a:pt x="17024" y="83"/>
                  </a:lnTo>
                  <a:lnTo>
                    <a:pt x="16529" y="281"/>
                  </a:lnTo>
                  <a:lnTo>
                    <a:pt x="14964" y="891"/>
                  </a:lnTo>
                  <a:lnTo>
                    <a:pt x="14453" y="1220"/>
                  </a:lnTo>
                  <a:lnTo>
                    <a:pt x="13893" y="1484"/>
                  </a:lnTo>
                  <a:lnTo>
                    <a:pt x="13316" y="1583"/>
                  </a:lnTo>
                  <a:lnTo>
                    <a:pt x="12871" y="1830"/>
                  </a:lnTo>
                  <a:lnTo>
                    <a:pt x="12690" y="2489"/>
                  </a:lnTo>
                  <a:lnTo>
                    <a:pt x="12640" y="2802"/>
                  </a:lnTo>
                  <a:lnTo>
                    <a:pt x="12525" y="3099"/>
                  </a:lnTo>
                  <a:lnTo>
                    <a:pt x="12344" y="3362"/>
                  </a:lnTo>
                  <a:lnTo>
                    <a:pt x="12113" y="3577"/>
                  </a:lnTo>
                  <a:lnTo>
                    <a:pt x="11437" y="3989"/>
                  </a:lnTo>
                  <a:lnTo>
                    <a:pt x="11025" y="4120"/>
                  </a:lnTo>
                  <a:lnTo>
                    <a:pt x="10778" y="4005"/>
                  </a:lnTo>
                  <a:lnTo>
                    <a:pt x="10613" y="3643"/>
                  </a:lnTo>
                  <a:lnTo>
                    <a:pt x="10399" y="3280"/>
                  </a:lnTo>
                  <a:lnTo>
                    <a:pt x="10119" y="2950"/>
                  </a:lnTo>
                  <a:lnTo>
                    <a:pt x="9789" y="2736"/>
                  </a:lnTo>
                  <a:lnTo>
                    <a:pt x="9641" y="2703"/>
                  </a:lnTo>
                  <a:lnTo>
                    <a:pt x="9377" y="2720"/>
                  </a:lnTo>
                  <a:lnTo>
                    <a:pt x="9229" y="2670"/>
                  </a:lnTo>
                  <a:lnTo>
                    <a:pt x="9130" y="2538"/>
                  </a:lnTo>
                  <a:lnTo>
                    <a:pt x="8965" y="2209"/>
                  </a:lnTo>
                  <a:lnTo>
                    <a:pt x="8850" y="2028"/>
                  </a:lnTo>
                  <a:lnTo>
                    <a:pt x="8702" y="2028"/>
                  </a:lnTo>
                  <a:lnTo>
                    <a:pt x="8652" y="2044"/>
                  </a:lnTo>
                  <a:lnTo>
                    <a:pt x="8603" y="2077"/>
                  </a:lnTo>
                  <a:lnTo>
                    <a:pt x="8586" y="2127"/>
                  </a:lnTo>
                  <a:lnTo>
                    <a:pt x="8652" y="2374"/>
                  </a:lnTo>
                  <a:lnTo>
                    <a:pt x="8669" y="2407"/>
                  </a:lnTo>
                  <a:lnTo>
                    <a:pt x="8735" y="2473"/>
                  </a:lnTo>
                  <a:lnTo>
                    <a:pt x="8784" y="2571"/>
                  </a:lnTo>
                  <a:lnTo>
                    <a:pt x="8817" y="2604"/>
                  </a:lnTo>
                  <a:lnTo>
                    <a:pt x="8932" y="2670"/>
                  </a:lnTo>
                  <a:lnTo>
                    <a:pt x="8982" y="2703"/>
                  </a:lnTo>
                  <a:lnTo>
                    <a:pt x="8998" y="2736"/>
                  </a:lnTo>
                  <a:lnTo>
                    <a:pt x="9015" y="2769"/>
                  </a:lnTo>
                  <a:lnTo>
                    <a:pt x="9015" y="2852"/>
                  </a:lnTo>
                  <a:lnTo>
                    <a:pt x="8817" y="3692"/>
                  </a:lnTo>
                  <a:lnTo>
                    <a:pt x="8784" y="3741"/>
                  </a:lnTo>
                  <a:lnTo>
                    <a:pt x="8735" y="3807"/>
                  </a:lnTo>
                  <a:lnTo>
                    <a:pt x="8553" y="3923"/>
                  </a:lnTo>
                  <a:lnTo>
                    <a:pt x="8488" y="3989"/>
                  </a:lnTo>
                  <a:lnTo>
                    <a:pt x="8389" y="4137"/>
                  </a:lnTo>
                  <a:lnTo>
                    <a:pt x="8257" y="4252"/>
                  </a:lnTo>
                  <a:lnTo>
                    <a:pt x="8224" y="4302"/>
                  </a:lnTo>
                  <a:lnTo>
                    <a:pt x="8207" y="4368"/>
                  </a:lnTo>
                  <a:lnTo>
                    <a:pt x="8240" y="4483"/>
                  </a:lnTo>
                  <a:lnTo>
                    <a:pt x="8257" y="4549"/>
                  </a:lnTo>
                  <a:lnTo>
                    <a:pt x="8306" y="4582"/>
                  </a:lnTo>
                  <a:lnTo>
                    <a:pt x="8339" y="4598"/>
                  </a:lnTo>
                  <a:lnTo>
                    <a:pt x="8389" y="4615"/>
                  </a:lnTo>
                  <a:lnTo>
                    <a:pt x="8438" y="4648"/>
                  </a:lnTo>
                  <a:lnTo>
                    <a:pt x="8471" y="4664"/>
                  </a:lnTo>
                  <a:lnTo>
                    <a:pt x="8504" y="4714"/>
                  </a:lnTo>
                  <a:lnTo>
                    <a:pt x="8520" y="4780"/>
                  </a:lnTo>
                  <a:lnTo>
                    <a:pt x="8520" y="4846"/>
                  </a:lnTo>
                  <a:lnTo>
                    <a:pt x="8488" y="5093"/>
                  </a:lnTo>
                  <a:lnTo>
                    <a:pt x="8488" y="5225"/>
                  </a:lnTo>
                  <a:lnTo>
                    <a:pt x="8471" y="5274"/>
                  </a:lnTo>
                  <a:lnTo>
                    <a:pt x="8422" y="5455"/>
                  </a:lnTo>
                  <a:lnTo>
                    <a:pt x="8323" y="5686"/>
                  </a:lnTo>
                  <a:lnTo>
                    <a:pt x="8240" y="5818"/>
                  </a:lnTo>
                  <a:lnTo>
                    <a:pt x="8059" y="6016"/>
                  </a:lnTo>
                  <a:lnTo>
                    <a:pt x="7960" y="6065"/>
                  </a:lnTo>
                  <a:lnTo>
                    <a:pt x="7878" y="6065"/>
                  </a:lnTo>
                  <a:lnTo>
                    <a:pt x="7812" y="6016"/>
                  </a:lnTo>
                  <a:lnTo>
                    <a:pt x="7779" y="5983"/>
                  </a:lnTo>
                  <a:lnTo>
                    <a:pt x="7729" y="6016"/>
                  </a:lnTo>
                  <a:lnTo>
                    <a:pt x="7664" y="6082"/>
                  </a:lnTo>
                  <a:lnTo>
                    <a:pt x="7548" y="6263"/>
                  </a:lnTo>
                  <a:lnTo>
                    <a:pt x="7482" y="6345"/>
                  </a:lnTo>
                  <a:lnTo>
                    <a:pt x="7416" y="6543"/>
                  </a:lnTo>
                  <a:lnTo>
                    <a:pt x="7350" y="7103"/>
                  </a:lnTo>
                  <a:lnTo>
                    <a:pt x="7334" y="7219"/>
                  </a:lnTo>
                  <a:lnTo>
                    <a:pt x="7350" y="7350"/>
                  </a:lnTo>
                  <a:lnTo>
                    <a:pt x="7334" y="7466"/>
                  </a:lnTo>
                  <a:lnTo>
                    <a:pt x="7235" y="7894"/>
                  </a:lnTo>
                  <a:lnTo>
                    <a:pt x="7202" y="7977"/>
                  </a:lnTo>
                  <a:lnTo>
                    <a:pt x="7153" y="8076"/>
                  </a:lnTo>
                  <a:lnTo>
                    <a:pt x="7103" y="8141"/>
                  </a:lnTo>
                  <a:lnTo>
                    <a:pt x="6922" y="8356"/>
                  </a:lnTo>
                  <a:lnTo>
                    <a:pt x="6823" y="8405"/>
                  </a:lnTo>
                  <a:lnTo>
                    <a:pt x="6675" y="8471"/>
                  </a:lnTo>
                  <a:lnTo>
                    <a:pt x="6296" y="8570"/>
                  </a:lnTo>
                  <a:lnTo>
                    <a:pt x="5801" y="8636"/>
                  </a:lnTo>
                  <a:lnTo>
                    <a:pt x="5703" y="8718"/>
                  </a:lnTo>
                  <a:lnTo>
                    <a:pt x="5554" y="8982"/>
                  </a:lnTo>
                  <a:lnTo>
                    <a:pt x="5521" y="9147"/>
                  </a:lnTo>
                  <a:lnTo>
                    <a:pt x="5521" y="9196"/>
                  </a:lnTo>
                  <a:lnTo>
                    <a:pt x="5472" y="9262"/>
                  </a:lnTo>
                  <a:lnTo>
                    <a:pt x="5389" y="9328"/>
                  </a:lnTo>
                  <a:lnTo>
                    <a:pt x="5043" y="9575"/>
                  </a:lnTo>
                  <a:lnTo>
                    <a:pt x="4994" y="9625"/>
                  </a:lnTo>
                  <a:lnTo>
                    <a:pt x="4944" y="9690"/>
                  </a:lnTo>
                  <a:lnTo>
                    <a:pt x="4829" y="9938"/>
                  </a:lnTo>
                  <a:lnTo>
                    <a:pt x="4763" y="10152"/>
                  </a:lnTo>
                  <a:lnTo>
                    <a:pt x="4747" y="10185"/>
                  </a:lnTo>
                  <a:lnTo>
                    <a:pt x="4747" y="10218"/>
                  </a:lnTo>
                  <a:lnTo>
                    <a:pt x="4681" y="10300"/>
                  </a:lnTo>
                  <a:lnTo>
                    <a:pt x="3659" y="11207"/>
                  </a:lnTo>
                  <a:lnTo>
                    <a:pt x="3593" y="11338"/>
                  </a:lnTo>
                  <a:lnTo>
                    <a:pt x="3527" y="11553"/>
                  </a:lnTo>
                  <a:lnTo>
                    <a:pt x="3494" y="11586"/>
                  </a:lnTo>
                  <a:lnTo>
                    <a:pt x="3461" y="11619"/>
                  </a:lnTo>
                  <a:lnTo>
                    <a:pt x="3247" y="11800"/>
                  </a:lnTo>
                  <a:lnTo>
                    <a:pt x="3049" y="12063"/>
                  </a:lnTo>
                  <a:lnTo>
                    <a:pt x="3016" y="12080"/>
                  </a:lnTo>
                  <a:lnTo>
                    <a:pt x="2967" y="12113"/>
                  </a:lnTo>
                  <a:lnTo>
                    <a:pt x="2901" y="12129"/>
                  </a:lnTo>
                  <a:lnTo>
                    <a:pt x="2802" y="12146"/>
                  </a:lnTo>
                  <a:lnTo>
                    <a:pt x="2687" y="12113"/>
                  </a:lnTo>
                  <a:lnTo>
                    <a:pt x="2588" y="12063"/>
                  </a:lnTo>
                  <a:lnTo>
                    <a:pt x="2440" y="11965"/>
                  </a:lnTo>
                  <a:lnTo>
                    <a:pt x="2291" y="11882"/>
                  </a:lnTo>
                  <a:lnTo>
                    <a:pt x="2225" y="11866"/>
                  </a:lnTo>
                  <a:lnTo>
                    <a:pt x="2143" y="11750"/>
                  </a:lnTo>
                  <a:lnTo>
                    <a:pt x="2028" y="11355"/>
                  </a:lnTo>
                  <a:lnTo>
                    <a:pt x="1846" y="11289"/>
                  </a:lnTo>
                  <a:lnTo>
                    <a:pt x="1698" y="11305"/>
                  </a:lnTo>
                  <a:lnTo>
                    <a:pt x="594" y="11569"/>
                  </a:lnTo>
                  <a:lnTo>
                    <a:pt x="577" y="11569"/>
                  </a:lnTo>
                  <a:lnTo>
                    <a:pt x="528" y="11635"/>
                  </a:lnTo>
                  <a:lnTo>
                    <a:pt x="363" y="11783"/>
                  </a:lnTo>
                  <a:lnTo>
                    <a:pt x="215" y="11932"/>
                  </a:lnTo>
                  <a:lnTo>
                    <a:pt x="149" y="11981"/>
                  </a:lnTo>
                  <a:lnTo>
                    <a:pt x="83" y="11965"/>
                  </a:lnTo>
                  <a:lnTo>
                    <a:pt x="34" y="11965"/>
                  </a:lnTo>
                  <a:lnTo>
                    <a:pt x="1" y="12096"/>
                  </a:lnTo>
                  <a:lnTo>
                    <a:pt x="116" y="12426"/>
                  </a:lnTo>
                  <a:lnTo>
                    <a:pt x="248" y="12624"/>
                  </a:lnTo>
                  <a:lnTo>
                    <a:pt x="462" y="13118"/>
                  </a:lnTo>
                  <a:lnTo>
                    <a:pt x="545" y="13431"/>
                  </a:lnTo>
                  <a:lnTo>
                    <a:pt x="907" y="13843"/>
                  </a:lnTo>
                  <a:lnTo>
                    <a:pt x="989" y="14057"/>
                  </a:lnTo>
                  <a:lnTo>
                    <a:pt x="1039" y="14255"/>
                  </a:lnTo>
                  <a:lnTo>
                    <a:pt x="1121" y="14453"/>
                  </a:lnTo>
                  <a:lnTo>
                    <a:pt x="1303" y="14651"/>
                  </a:lnTo>
                  <a:lnTo>
                    <a:pt x="1401" y="14552"/>
                  </a:lnTo>
                  <a:lnTo>
                    <a:pt x="1550" y="14453"/>
                  </a:lnTo>
                  <a:lnTo>
                    <a:pt x="1715" y="14420"/>
                  </a:lnTo>
                  <a:lnTo>
                    <a:pt x="1863" y="14486"/>
                  </a:lnTo>
                  <a:lnTo>
                    <a:pt x="2028" y="14634"/>
                  </a:lnTo>
                  <a:lnTo>
                    <a:pt x="2143" y="14684"/>
                  </a:lnTo>
                  <a:lnTo>
                    <a:pt x="2192" y="14750"/>
                  </a:lnTo>
                  <a:lnTo>
                    <a:pt x="2192" y="14947"/>
                  </a:lnTo>
                  <a:lnTo>
                    <a:pt x="2110" y="14947"/>
                  </a:lnTo>
                  <a:lnTo>
                    <a:pt x="1962" y="15063"/>
                  </a:lnTo>
                  <a:lnTo>
                    <a:pt x="1896" y="15178"/>
                  </a:lnTo>
                  <a:lnTo>
                    <a:pt x="2061" y="15244"/>
                  </a:lnTo>
                  <a:lnTo>
                    <a:pt x="2407" y="15244"/>
                  </a:lnTo>
                  <a:lnTo>
                    <a:pt x="2555" y="15211"/>
                  </a:lnTo>
                  <a:lnTo>
                    <a:pt x="2703" y="15145"/>
                  </a:lnTo>
                  <a:lnTo>
                    <a:pt x="2753" y="15326"/>
                  </a:lnTo>
                  <a:lnTo>
                    <a:pt x="2868" y="15392"/>
                  </a:lnTo>
                  <a:lnTo>
                    <a:pt x="3016" y="15392"/>
                  </a:lnTo>
                  <a:lnTo>
                    <a:pt x="3099" y="15442"/>
                  </a:lnTo>
                  <a:lnTo>
                    <a:pt x="3099" y="15590"/>
                  </a:lnTo>
                  <a:lnTo>
                    <a:pt x="2983" y="15837"/>
                  </a:lnTo>
                  <a:lnTo>
                    <a:pt x="3000" y="16051"/>
                  </a:lnTo>
                  <a:lnTo>
                    <a:pt x="3082" y="16249"/>
                  </a:lnTo>
                  <a:lnTo>
                    <a:pt x="3165" y="16266"/>
                  </a:lnTo>
                  <a:lnTo>
                    <a:pt x="3247" y="16233"/>
                  </a:lnTo>
                  <a:lnTo>
                    <a:pt x="3395" y="16249"/>
                  </a:lnTo>
                  <a:lnTo>
                    <a:pt x="3692" y="16348"/>
                  </a:lnTo>
                  <a:lnTo>
                    <a:pt x="3725" y="16430"/>
                  </a:lnTo>
                  <a:lnTo>
                    <a:pt x="3610" y="16645"/>
                  </a:lnTo>
                  <a:lnTo>
                    <a:pt x="3824" y="16727"/>
                  </a:lnTo>
                  <a:lnTo>
                    <a:pt x="3906" y="16744"/>
                  </a:lnTo>
                  <a:lnTo>
                    <a:pt x="3906" y="16859"/>
                  </a:lnTo>
                  <a:lnTo>
                    <a:pt x="3494" y="16875"/>
                  </a:lnTo>
                  <a:lnTo>
                    <a:pt x="3346" y="17073"/>
                  </a:lnTo>
                  <a:lnTo>
                    <a:pt x="3395" y="17798"/>
                  </a:lnTo>
                  <a:lnTo>
                    <a:pt x="3494" y="18194"/>
                  </a:lnTo>
                  <a:lnTo>
                    <a:pt x="3725" y="18194"/>
                  </a:lnTo>
                  <a:lnTo>
                    <a:pt x="4055" y="18078"/>
                  </a:lnTo>
                  <a:lnTo>
                    <a:pt x="4401" y="18144"/>
                  </a:lnTo>
                  <a:lnTo>
                    <a:pt x="4252" y="18227"/>
                  </a:lnTo>
                  <a:lnTo>
                    <a:pt x="4121" y="18359"/>
                  </a:lnTo>
                  <a:lnTo>
                    <a:pt x="4005" y="18523"/>
                  </a:lnTo>
                  <a:lnTo>
                    <a:pt x="3906" y="18738"/>
                  </a:lnTo>
                  <a:lnTo>
                    <a:pt x="3676" y="18606"/>
                  </a:lnTo>
                  <a:lnTo>
                    <a:pt x="3494" y="18721"/>
                  </a:lnTo>
                  <a:lnTo>
                    <a:pt x="3346" y="19001"/>
                  </a:lnTo>
                  <a:lnTo>
                    <a:pt x="3297" y="19298"/>
                  </a:lnTo>
                  <a:lnTo>
                    <a:pt x="3395" y="19562"/>
                  </a:lnTo>
                  <a:lnTo>
                    <a:pt x="3610" y="19759"/>
                  </a:lnTo>
                  <a:lnTo>
                    <a:pt x="3873" y="19825"/>
                  </a:lnTo>
                  <a:lnTo>
                    <a:pt x="4088" y="19743"/>
                  </a:lnTo>
                  <a:lnTo>
                    <a:pt x="4088" y="19743"/>
                  </a:lnTo>
                  <a:lnTo>
                    <a:pt x="3906" y="20138"/>
                  </a:lnTo>
                  <a:lnTo>
                    <a:pt x="3643" y="21094"/>
                  </a:lnTo>
                  <a:lnTo>
                    <a:pt x="3610" y="21490"/>
                  </a:lnTo>
                  <a:lnTo>
                    <a:pt x="3544" y="21687"/>
                  </a:lnTo>
                  <a:lnTo>
                    <a:pt x="3264" y="21902"/>
                  </a:lnTo>
                  <a:lnTo>
                    <a:pt x="3198" y="22083"/>
                  </a:lnTo>
                  <a:lnTo>
                    <a:pt x="3181" y="22363"/>
                  </a:lnTo>
                  <a:lnTo>
                    <a:pt x="3132" y="22561"/>
                  </a:lnTo>
                  <a:lnTo>
                    <a:pt x="3000" y="22940"/>
                  </a:lnTo>
                  <a:lnTo>
                    <a:pt x="2934" y="23253"/>
                  </a:lnTo>
                  <a:lnTo>
                    <a:pt x="2983" y="23335"/>
                  </a:lnTo>
                  <a:lnTo>
                    <a:pt x="3132" y="23368"/>
                  </a:lnTo>
                  <a:lnTo>
                    <a:pt x="3297" y="23533"/>
                  </a:lnTo>
                  <a:lnTo>
                    <a:pt x="3362" y="23764"/>
                  </a:lnTo>
                  <a:lnTo>
                    <a:pt x="3362" y="23994"/>
                  </a:lnTo>
                  <a:lnTo>
                    <a:pt x="3428" y="24176"/>
                  </a:lnTo>
                  <a:lnTo>
                    <a:pt x="3659" y="24242"/>
                  </a:lnTo>
                  <a:lnTo>
                    <a:pt x="3560" y="24439"/>
                  </a:lnTo>
                  <a:lnTo>
                    <a:pt x="3626" y="24868"/>
                  </a:lnTo>
                  <a:lnTo>
                    <a:pt x="3758" y="25346"/>
                  </a:lnTo>
                  <a:lnTo>
                    <a:pt x="3906" y="25642"/>
                  </a:lnTo>
                  <a:lnTo>
                    <a:pt x="4236" y="25445"/>
                  </a:lnTo>
                  <a:lnTo>
                    <a:pt x="4565" y="25494"/>
                  </a:lnTo>
                  <a:lnTo>
                    <a:pt x="4846" y="25708"/>
                  </a:lnTo>
                  <a:lnTo>
                    <a:pt x="5093" y="25939"/>
                  </a:lnTo>
                  <a:lnTo>
                    <a:pt x="5851" y="26450"/>
                  </a:lnTo>
                  <a:lnTo>
                    <a:pt x="5999" y="26648"/>
                  </a:lnTo>
                  <a:lnTo>
                    <a:pt x="5999" y="27027"/>
                  </a:lnTo>
                  <a:lnTo>
                    <a:pt x="5950" y="27373"/>
                  </a:lnTo>
                  <a:lnTo>
                    <a:pt x="6016" y="27603"/>
                  </a:lnTo>
                  <a:lnTo>
                    <a:pt x="6395" y="27636"/>
                  </a:lnTo>
                  <a:lnTo>
                    <a:pt x="6543" y="27537"/>
                  </a:lnTo>
                  <a:lnTo>
                    <a:pt x="6889" y="27356"/>
                  </a:lnTo>
                  <a:lnTo>
                    <a:pt x="7235" y="27323"/>
                  </a:lnTo>
                  <a:lnTo>
                    <a:pt x="7383" y="27636"/>
                  </a:lnTo>
                  <a:lnTo>
                    <a:pt x="7383" y="27636"/>
                  </a:lnTo>
                  <a:lnTo>
                    <a:pt x="7136" y="27587"/>
                  </a:lnTo>
                  <a:lnTo>
                    <a:pt x="6840" y="27636"/>
                  </a:lnTo>
                  <a:lnTo>
                    <a:pt x="6592" y="27752"/>
                  </a:lnTo>
                  <a:lnTo>
                    <a:pt x="6362" y="28048"/>
                  </a:lnTo>
                  <a:lnTo>
                    <a:pt x="6082" y="28081"/>
                  </a:lnTo>
                  <a:lnTo>
                    <a:pt x="5159" y="28048"/>
                  </a:lnTo>
                  <a:lnTo>
                    <a:pt x="4977" y="28147"/>
                  </a:lnTo>
                  <a:lnTo>
                    <a:pt x="4912" y="28394"/>
                  </a:lnTo>
                  <a:lnTo>
                    <a:pt x="4895" y="29119"/>
                  </a:lnTo>
                  <a:lnTo>
                    <a:pt x="4928" y="29383"/>
                  </a:lnTo>
                  <a:lnTo>
                    <a:pt x="5027" y="29614"/>
                  </a:lnTo>
                  <a:lnTo>
                    <a:pt x="5192" y="29828"/>
                  </a:lnTo>
                  <a:lnTo>
                    <a:pt x="5389" y="29960"/>
                  </a:lnTo>
                  <a:lnTo>
                    <a:pt x="5768" y="30141"/>
                  </a:lnTo>
                  <a:lnTo>
                    <a:pt x="6115" y="30257"/>
                  </a:lnTo>
                  <a:lnTo>
                    <a:pt x="6279" y="30191"/>
                  </a:lnTo>
                  <a:lnTo>
                    <a:pt x="6345" y="30125"/>
                  </a:lnTo>
                  <a:lnTo>
                    <a:pt x="6510" y="30075"/>
                  </a:lnTo>
                  <a:lnTo>
                    <a:pt x="6840" y="30026"/>
                  </a:lnTo>
                  <a:lnTo>
                    <a:pt x="7004" y="30075"/>
                  </a:lnTo>
                  <a:lnTo>
                    <a:pt x="6938" y="30191"/>
                  </a:lnTo>
                  <a:lnTo>
                    <a:pt x="6938" y="30207"/>
                  </a:lnTo>
                  <a:lnTo>
                    <a:pt x="6988" y="30174"/>
                  </a:lnTo>
                  <a:lnTo>
                    <a:pt x="7252" y="30108"/>
                  </a:lnTo>
                  <a:lnTo>
                    <a:pt x="7795" y="30059"/>
                  </a:lnTo>
                  <a:lnTo>
                    <a:pt x="8191" y="29943"/>
                  </a:lnTo>
                  <a:lnTo>
                    <a:pt x="8306" y="29927"/>
                  </a:lnTo>
                  <a:lnTo>
                    <a:pt x="8372" y="29943"/>
                  </a:lnTo>
                  <a:lnTo>
                    <a:pt x="8422" y="29960"/>
                  </a:lnTo>
                  <a:lnTo>
                    <a:pt x="8455" y="30042"/>
                  </a:lnTo>
                  <a:lnTo>
                    <a:pt x="8455" y="30092"/>
                  </a:lnTo>
                  <a:lnTo>
                    <a:pt x="8438" y="30158"/>
                  </a:lnTo>
                  <a:lnTo>
                    <a:pt x="8422" y="30207"/>
                  </a:lnTo>
                  <a:lnTo>
                    <a:pt x="8422" y="30257"/>
                  </a:lnTo>
                  <a:lnTo>
                    <a:pt x="8405" y="30306"/>
                  </a:lnTo>
                  <a:lnTo>
                    <a:pt x="8422" y="30339"/>
                  </a:lnTo>
                  <a:lnTo>
                    <a:pt x="8455" y="30372"/>
                  </a:lnTo>
                  <a:lnTo>
                    <a:pt x="8817" y="30603"/>
                  </a:lnTo>
                  <a:lnTo>
                    <a:pt x="8883" y="30668"/>
                  </a:lnTo>
                  <a:lnTo>
                    <a:pt x="8900" y="30734"/>
                  </a:lnTo>
                  <a:lnTo>
                    <a:pt x="8883" y="30784"/>
                  </a:lnTo>
                  <a:lnTo>
                    <a:pt x="8834" y="30850"/>
                  </a:lnTo>
                  <a:lnTo>
                    <a:pt x="8784" y="30932"/>
                  </a:lnTo>
                  <a:lnTo>
                    <a:pt x="8751" y="31031"/>
                  </a:lnTo>
                  <a:lnTo>
                    <a:pt x="8735" y="31080"/>
                  </a:lnTo>
                  <a:lnTo>
                    <a:pt x="8751" y="31130"/>
                  </a:lnTo>
                  <a:lnTo>
                    <a:pt x="8768" y="31179"/>
                  </a:lnTo>
                  <a:lnTo>
                    <a:pt x="8784" y="31212"/>
                  </a:lnTo>
                  <a:lnTo>
                    <a:pt x="8834" y="31245"/>
                  </a:lnTo>
                  <a:lnTo>
                    <a:pt x="8900" y="31245"/>
                  </a:lnTo>
                  <a:lnTo>
                    <a:pt x="9015" y="31212"/>
                  </a:lnTo>
                  <a:lnTo>
                    <a:pt x="9048" y="31179"/>
                  </a:lnTo>
                  <a:lnTo>
                    <a:pt x="9081" y="31146"/>
                  </a:lnTo>
                  <a:lnTo>
                    <a:pt x="9097" y="31048"/>
                  </a:lnTo>
                  <a:lnTo>
                    <a:pt x="9097" y="30998"/>
                  </a:lnTo>
                  <a:lnTo>
                    <a:pt x="9130" y="30965"/>
                  </a:lnTo>
                  <a:lnTo>
                    <a:pt x="9163" y="30932"/>
                  </a:lnTo>
                  <a:lnTo>
                    <a:pt x="9196" y="30916"/>
                  </a:lnTo>
                  <a:lnTo>
                    <a:pt x="9328" y="30916"/>
                  </a:lnTo>
                  <a:lnTo>
                    <a:pt x="9361" y="30899"/>
                  </a:lnTo>
                  <a:lnTo>
                    <a:pt x="9394" y="30883"/>
                  </a:lnTo>
                  <a:lnTo>
                    <a:pt x="9443" y="30850"/>
                  </a:lnTo>
                  <a:lnTo>
                    <a:pt x="9493" y="30833"/>
                  </a:lnTo>
                  <a:lnTo>
                    <a:pt x="9542" y="30817"/>
                  </a:lnTo>
                  <a:lnTo>
                    <a:pt x="9592" y="30850"/>
                  </a:lnTo>
                  <a:lnTo>
                    <a:pt x="9641" y="30916"/>
                  </a:lnTo>
                  <a:lnTo>
                    <a:pt x="9658" y="30982"/>
                  </a:lnTo>
                  <a:lnTo>
                    <a:pt x="9707" y="31031"/>
                  </a:lnTo>
                  <a:lnTo>
                    <a:pt x="9756" y="31064"/>
                  </a:lnTo>
                  <a:lnTo>
                    <a:pt x="9872" y="31048"/>
                  </a:lnTo>
                  <a:lnTo>
                    <a:pt x="10004" y="31015"/>
                  </a:lnTo>
                  <a:lnTo>
                    <a:pt x="10053" y="31015"/>
                  </a:lnTo>
                  <a:lnTo>
                    <a:pt x="10102" y="31031"/>
                  </a:lnTo>
                  <a:lnTo>
                    <a:pt x="10135" y="31097"/>
                  </a:lnTo>
                  <a:lnTo>
                    <a:pt x="10119" y="31262"/>
                  </a:lnTo>
                  <a:lnTo>
                    <a:pt x="10135" y="31361"/>
                  </a:lnTo>
                  <a:lnTo>
                    <a:pt x="10135" y="31427"/>
                  </a:lnTo>
                  <a:lnTo>
                    <a:pt x="10135" y="31476"/>
                  </a:lnTo>
                  <a:lnTo>
                    <a:pt x="10152" y="31509"/>
                  </a:lnTo>
                  <a:lnTo>
                    <a:pt x="10185" y="31525"/>
                  </a:lnTo>
                  <a:lnTo>
                    <a:pt x="10218" y="31476"/>
                  </a:lnTo>
                  <a:lnTo>
                    <a:pt x="10284" y="31394"/>
                  </a:lnTo>
                  <a:lnTo>
                    <a:pt x="10317" y="31361"/>
                  </a:lnTo>
                  <a:lnTo>
                    <a:pt x="10399" y="31328"/>
                  </a:lnTo>
                  <a:lnTo>
                    <a:pt x="10432" y="31295"/>
                  </a:lnTo>
                  <a:lnTo>
                    <a:pt x="10465" y="31262"/>
                  </a:lnTo>
                  <a:lnTo>
                    <a:pt x="10498" y="31229"/>
                  </a:lnTo>
                  <a:lnTo>
                    <a:pt x="10514" y="31196"/>
                  </a:lnTo>
                  <a:lnTo>
                    <a:pt x="10564" y="31163"/>
                  </a:lnTo>
                  <a:lnTo>
                    <a:pt x="10597" y="31179"/>
                  </a:lnTo>
                  <a:lnTo>
                    <a:pt x="10613" y="31229"/>
                  </a:lnTo>
                  <a:lnTo>
                    <a:pt x="10630" y="31328"/>
                  </a:lnTo>
                  <a:lnTo>
                    <a:pt x="10646" y="31377"/>
                  </a:lnTo>
                  <a:lnTo>
                    <a:pt x="10663" y="31410"/>
                  </a:lnTo>
                  <a:lnTo>
                    <a:pt x="10729" y="31476"/>
                  </a:lnTo>
                  <a:lnTo>
                    <a:pt x="10762" y="31509"/>
                  </a:lnTo>
                  <a:lnTo>
                    <a:pt x="10762" y="31542"/>
                  </a:lnTo>
                  <a:lnTo>
                    <a:pt x="10745" y="31575"/>
                  </a:lnTo>
                  <a:lnTo>
                    <a:pt x="10679" y="31591"/>
                  </a:lnTo>
                  <a:lnTo>
                    <a:pt x="10547" y="31558"/>
                  </a:lnTo>
                  <a:lnTo>
                    <a:pt x="10465" y="31558"/>
                  </a:lnTo>
                  <a:lnTo>
                    <a:pt x="10432" y="31591"/>
                  </a:lnTo>
                  <a:lnTo>
                    <a:pt x="10449" y="31624"/>
                  </a:lnTo>
                  <a:lnTo>
                    <a:pt x="10449" y="31674"/>
                  </a:lnTo>
                  <a:lnTo>
                    <a:pt x="10449" y="31723"/>
                  </a:lnTo>
                  <a:lnTo>
                    <a:pt x="10416" y="31806"/>
                  </a:lnTo>
                  <a:lnTo>
                    <a:pt x="10416" y="31839"/>
                  </a:lnTo>
                  <a:lnTo>
                    <a:pt x="10465" y="31839"/>
                  </a:lnTo>
                  <a:lnTo>
                    <a:pt x="10564" y="31756"/>
                  </a:lnTo>
                  <a:lnTo>
                    <a:pt x="10613" y="31740"/>
                  </a:lnTo>
                  <a:lnTo>
                    <a:pt x="10679" y="31756"/>
                  </a:lnTo>
                  <a:lnTo>
                    <a:pt x="10762" y="31789"/>
                  </a:lnTo>
                  <a:lnTo>
                    <a:pt x="10844" y="31789"/>
                  </a:lnTo>
                  <a:lnTo>
                    <a:pt x="11025" y="31707"/>
                  </a:lnTo>
                  <a:lnTo>
                    <a:pt x="11058" y="31641"/>
                  </a:lnTo>
                  <a:lnTo>
                    <a:pt x="11075" y="31591"/>
                  </a:lnTo>
                  <a:lnTo>
                    <a:pt x="11091" y="31542"/>
                  </a:lnTo>
                  <a:lnTo>
                    <a:pt x="11124" y="31509"/>
                  </a:lnTo>
                  <a:lnTo>
                    <a:pt x="11174" y="31525"/>
                  </a:lnTo>
                  <a:lnTo>
                    <a:pt x="11305" y="31624"/>
                  </a:lnTo>
                  <a:lnTo>
                    <a:pt x="11338" y="31674"/>
                  </a:lnTo>
                  <a:lnTo>
                    <a:pt x="11322" y="31773"/>
                  </a:lnTo>
                  <a:lnTo>
                    <a:pt x="11338" y="31806"/>
                  </a:lnTo>
                  <a:lnTo>
                    <a:pt x="11371" y="31839"/>
                  </a:lnTo>
                  <a:lnTo>
                    <a:pt x="11404" y="31855"/>
                  </a:lnTo>
                  <a:lnTo>
                    <a:pt x="11454" y="31855"/>
                  </a:lnTo>
                  <a:lnTo>
                    <a:pt x="11487" y="31789"/>
                  </a:lnTo>
                  <a:lnTo>
                    <a:pt x="11520" y="31756"/>
                  </a:lnTo>
                  <a:lnTo>
                    <a:pt x="11553" y="31756"/>
                  </a:lnTo>
                  <a:lnTo>
                    <a:pt x="11619" y="31806"/>
                  </a:lnTo>
                  <a:lnTo>
                    <a:pt x="11652" y="31855"/>
                  </a:lnTo>
                  <a:lnTo>
                    <a:pt x="11750" y="32036"/>
                  </a:lnTo>
                  <a:lnTo>
                    <a:pt x="11800" y="32069"/>
                  </a:lnTo>
                  <a:lnTo>
                    <a:pt x="11849" y="32069"/>
                  </a:lnTo>
                  <a:lnTo>
                    <a:pt x="11965" y="32036"/>
                  </a:lnTo>
                  <a:lnTo>
                    <a:pt x="12064" y="31970"/>
                  </a:lnTo>
                  <a:lnTo>
                    <a:pt x="12113" y="31954"/>
                  </a:lnTo>
                  <a:lnTo>
                    <a:pt x="12179" y="31970"/>
                  </a:lnTo>
                  <a:lnTo>
                    <a:pt x="12245" y="32020"/>
                  </a:lnTo>
                  <a:lnTo>
                    <a:pt x="12344" y="32119"/>
                  </a:lnTo>
                  <a:lnTo>
                    <a:pt x="12377" y="32152"/>
                  </a:lnTo>
                  <a:lnTo>
                    <a:pt x="12443" y="32152"/>
                  </a:lnTo>
                  <a:lnTo>
                    <a:pt x="12640" y="32053"/>
                  </a:lnTo>
                  <a:lnTo>
                    <a:pt x="12756" y="32036"/>
                  </a:lnTo>
                  <a:lnTo>
                    <a:pt x="12871" y="32119"/>
                  </a:lnTo>
                  <a:lnTo>
                    <a:pt x="12871" y="32250"/>
                  </a:lnTo>
                  <a:lnTo>
                    <a:pt x="12871" y="32283"/>
                  </a:lnTo>
                  <a:lnTo>
                    <a:pt x="12855" y="32349"/>
                  </a:lnTo>
                  <a:lnTo>
                    <a:pt x="12855" y="32415"/>
                  </a:lnTo>
                  <a:lnTo>
                    <a:pt x="12871" y="32465"/>
                  </a:lnTo>
                  <a:lnTo>
                    <a:pt x="12887" y="32514"/>
                  </a:lnTo>
                  <a:lnTo>
                    <a:pt x="12920" y="32613"/>
                  </a:lnTo>
                  <a:lnTo>
                    <a:pt x="12953" y="32646"/>
                  </a:lnTo>
                  <a:lnTo>
                    <a:pt x="12970" y="32679"/>
                  </a:lnTo>
                  <a:lnTo>
                    <a:pt x="13019" y="32712"/>
                  </a:lnTo>
                  <a:lnTo>
                    <a:pt x="13052" y="32728"/>
                  </a:lnTo>
                  <a:lnTo>
                    <a:pt x="13118" y="32745"/>
                  </a:lnTo>
                  <a:lnTo>
                    <a:pt x="13349" y="32745"/>
                  </a:lnTo>
                  <a:lnTo>
                    <a:pt x="13711" y="32662"/>
                  </a:lnTo>
                  <a:lnTo>
                    <a:pt x="13843" y="32630"/>
                  </a:lnTo>
                  <a:lnTo>
                    <a:pt x="14156" y="32432"/>
                  </a:lnTo>
                  <a:lnTo>
                    <a:pt x="14305" y="32234"/>
                  </a:lnTo>
                  <a:lnTo>
                    <a:pt x="14272" y="31987"/>
                  </a:lnTo>
                  <a:lnTo>
                    <a:pt x="14206" y="31723"/>
                  </a:lnTo>
                  <a:lnTo>
                    <a:pt x="14140" y="31525"/>
                  </a:lnTo>
                  <a:lnTo>
                    <a:pt x="14107" y="31492"/>
                  </a:lnTo>
                  <a:lnTo>
                    <a:pt x="14025" y="31394"/>
                  </a:lnTo>
                  <a:lnTo>
                    <a:pt x="13992" y="31361"/>
                  </a:lnTo>
                  <a:lnTo>
                    <a:pt x="13975" y="31311"/>
                  </a:lnTo>
                  <a:lnTo>
                    <a:pt x="13992" y="31278"/>
                  </a:lnTo>
                  <a:lnTo>
                    <a:pt x="14008" y="31229"/>
                  </a:lnTo>
                  <a:lnTo>
                    <a:pt x="14041" y="31146"/>
                  </a:lnTo>
                  <a:lnTo>
                    <a:pt x="14058" y="31080"/>
                  </a:lnTo>
                  <a:lnTo>
                    <a:pt x="14074" y="31048"/>
                  </a:lnTo>
                  <a:lnTo>
                    <a:pt x="14107" y="30998"/>
                  </a:lnTo>
                  <a:lnTo>
                    <a:pt x="14140" y="30982"/>
                  </a:lnTo>
                  <a:lnTo>
                    <a:pt x="14222" y="30949"/>
                  </a:lnTo>
                  <a:lnTo>
                    <a:pt x="14305" y="30932"/>
                  </a:lnTo>
                  <a:lnTo>
                    <a:pt x="14519" y="30899"/>
                  </a:lnTo>
                  <a:lnTo>
                    <a:pt x="14634" y="30916"/>
                  </a:lnTo>
                  <a:lnTo>
                    <a:pt x="14783" y="30982"/>
                  </a:lnTo>
                  <a:lnTo>
                    <a:pt x="14832" y="31048"/>
                  </a:lnTo>
                  <a:lnTo>
                    <a:pt x="14865" y="31097"/>
                  </a:lnTo>
                  <a:lnTo>
                    <a:pt x="14881" y="31146"/>
                  </a:lnTo>
                  <a:lnTo>
                    <a:pt x="14898" y="31196"/>
                  </a:lnTo>
                  <a:lnTo>
                    <a:pt x="14931" y="31245"/>
                  </a:lnTo>
                  <a:lnTo>
                    <a:pt x="14964" y="31278"/>
                  </a:lnTo>
                  <a:lnTo>
                    <a:pt x="14997" y="31311"/>
                  </a:lnTo>
                  <a:lnTo>
                    <a:pt x="15030" y="31328"/>
                  </a:lnTo>
                  <a:lnTo>
                    <a:pt x="15079" y="31344"/>
                  </a:lnTo>
                  <a:lnTo>
                    <a:pt x="15129" y="31394"/>
                  </a:lnTo>
                  <a:lnTo>
                    <a:pt x="15178" y="31427"/>
                  </a:lnTo>
                  <a:lnTo>
                    <a:pt x="15228" y="31459"/>
                  </a:lnTo>
                  <a:lnTo>
                    <a:pt x="15310" y="31509"/>
                  </a:lnTo>
                  <a:lnTo>
                    <a:pt x="15425" y="31542"/>
                  </a:lnTo>
                  <a:lnTo>
                    <a:pt x="15607" y="31558"/>
                  </a:lnTo>
                  <a:lnTo>
                    <a:pt x="15640" y="31575"/>
                  </a:lnTo>
                  <a:lnTo>
                    <a:pt x="15672" y="31608"/>
                  </a:lnTo>
                  <a:lnTo>
                    <a:pt x="15705" y="31624"/>
                  </a:lnTo>
                  <a:lnTo>
                    <a:pt x="15837" y="31773"/>
                  </a:lnTo>
                  <a:lnTo>
                    <a:pt x="15854" y="31806"/>
                  </a:lnTo>
                  <a:lnTo>
                    <a:pt x="15920" y="32003"/>
                  </a:lnTo>
                  <a:lnTo>
                    <a:pt x="15953" y="32036"/>
                  </a:lnTo>
                  <a:lnTo>
                    <a:pt x="15969" y="32053"/>
                  </a:lnTo>
                  <a:lnTo>
                    <a:pt x="16002" y="32086"/>
                  </a:lnTo>
                  <a:lnTo>
                    <a:pt x="16117" y="32119"/>
                  </a:lnTo>
                  <a:lnTo>
                    <a:pt x="16167" y="32135"/>
                  </a:lnTo>
                  <a:lnTo>
                    <a:pt x="16216" y="32185"/>
                  </a:lnTo>
                  <a:lnTo>
                    <a:pt x="16233" y="32218"/>
                  </a:lnTo>
                  <a:lnTo>
                    <a:pt x="16266" y="32250"/>
                  </a:lnTo>
                  <a:lnTo>
                    <a:pt x="16299" y="32283"/>
                  </a:lnTo>
                  <a:lnTo>
                    <a:pt x="16348" y="32300"/>
                  </a:lnTo>
                  <a:lnTo>
                    <a:pt x="16431" y="32349"/>
                  </a:lnTo>
                  <a:lnTo>
                    <a:pt x="16463" y="32382"/>
                  </a:lnTo>
                  <a:lnTo>
                    <a:pt x="16496" y="32415"/>
                  </a:lnTo>
                  <a:lnTo>
                    <a:pt x="16595" y="32564"/>
                  </a:lnTo>
                  <a:lnTo>
                    <a:pt x="16612" y="32597"/>
                  </a:lnTo>
                  <a:lnTo>
                    <a:pt x="16645" y="32613"/>
                  </a:lnTo>
                  <a:lnTo>
                    <a:pt x="16678" y="32630"/>
                  </a:lnTo>
                  <a:lnTo>
                    <a:pt x="16727" y="32646"/>
                  </a:lnTo>
                  <a:lnTo>
                    <a:pt x="16826" y="32646"/>
                  </a:lnTo>
                  <a:lnTo>
                    <a:pt x="16892" y="32630"/>
                  </a:lnTo>
                  <a:lnTo>
                    <a:pt x="17007" y="32547"/>
                  </a:lnTo>
                  <a:lnTo>
                    <a:pt x="17156" y="32448"/>
                  </a:lnTo>
                  <a:lnTo>
                    <a:pt x="17452" y="32152"/>
                  </a:lnTo>
                  <a:lnTo>
                    <a:pt x="17963" y="31492"/>
                  </a:lnTo>
                  <a:lnTo>
                    <a:pt x="18013" y="31410"/>
                  </a:lnTo>
                  <a:lnTo>
                    <a:pt x="18062" y="31344"/>
                  </a:lnTo>
                  <a:lnTo>
                    <a:pt x="18095" y="31311"/>
                  </a:lnTo>
                  <a:lnTo>
                    <a:pt x="18375" y="31245"/>
                  </a:lnTo>
                  <a:lnTo>
                    <a:pt x="18227" y="31015"/>
                  </a:lnTo>
                  <a:lnTo>
                    <a:pt x="18111" y="30965"/>
                  </a:lnTo>
                  <a:lnTo>
                    <a:pt x="18045" y="30949"/>
                  </a:lnTo>
                  <a:lnTo>
                    <a:pt x="17996" y="30932"/>
                  </a:lnTo>
                  <a:lnTo>
                    <a:pt x="17963" y="30866"/>
                  </a:lnTo>
                  <a:lnTo>
                    <a:pt x="17947" y="30734"/>
                  </a:lnTo>
                  <a:lnTo>
                    <a:pt x="18013" y="30125"/>
                  </a:lnTo>
                  <a:lnTo>
                    <a:pt x="18013" y="29960"/>
                  </a:lnTo>
                  <a:lnTo>
                    <a:pt x="17996" y="29845"/>
                  </a:lnTo>
                  <a:lnTo>
                    <a:pt x="17947" y="29729"/>
                  </a:lnTo>
                  <a:lnTo>
                    <a:pt x="17831" y="29597"/>
                  </a:lnTo>
                  <a:lnTo>
                    <a:pt x="17782" y="29515"/>
                  </a:lnTo>
                  <a:lnTo>
                    <a:pt x="17699" y="29268"/>
                  </a:lnTo>
                  <a:lnTo>
                    <a:pt x="17601" y="28197"/>
                  </a:lnTo>
                  <a:lnTo>
                    <a:pt x="17584" y="28065"/>
                  </a:lnTo>
                  <a:lnTo>
                    <a:pt x="17419" y="27916"/>
                  </a:lnTo>
                  <a:lnTo>
                    <a:pt x="17419" y="27900"/>
                  </a:lnTo>
                  <a:lnTo>
                    <a:pt x="17403" y="27851"/>
                  </a:lnTo>
                  <a:lnTo>
                    <a:pt x="17452" y="27587"/>
                  </a:lnTo>
                  <a:lnTo>
                    <a:pt x="17765" y="26713"/>
                  </a:lnTo>
                  <a:lnTo>
                    <a:pt x="17403" y="26219"/>
                  </a:lnTo>
                  <a:lnTo>
                    <a:pt x="17271" y="26087"/>
                  </a:lnTo>
                  <a:lnTo>
                    <a:pt x="17205" y="26071"/>
                  </a:lnTo>
                  <a:lnTo>
                    <a:pt x="17090" y="25988"/>
                  </a:lnTo>
                  <a:lnTo>
                    <a:pt x="17007" y="25988"/>
                  </a:lnTo>
                  <a:lnTo>
                    <a:pt x="16892" y="26054"/>
                  </a:lnTo>
                  <a:lnTo>
                    <a:pt x="16842" y="26054"/>
                  </a:lnTo>
                  <a:lnTo>
                    <a:pt x="16793" y="25955"/>
                  </a:lnTo>
                  <a:lnTo>
                    <a:pt x="16727" y="25791"/>
                  </a:lnTo>
                  <a:lnTo>
                    <a:pt x="16645" y="25412"/>
                  </a:lnTo>
                  <a:lnTo>
                    <a:pt x="16645" y="25247"/>
                  </a:lnTo>
                  <a:lnTo>
                    <a:pt x="16645" y="25148"/>
                  </a:lnTo>
                  <a:lnTo>
                    <a:pt x="16694" y="25066"/>
                  </a:lnTo>
                  <a:lnTo>
                    <a:pt x="16711" y="25033"/>
                  </a:lnTo>
                  <a:lnTo>
                    <a:pt x="16694" y="24983"/>
                  </a:lnTo>
                  <a:lnTo>
                    <a:pt x="16612" y="24934"/>
                  </a:lnTo>
                  <a:lnTo>
                    <a:pt x="16480" y="24901"/>
                  </a:lnTo>
                  <a:lnTo>
                    <a:pt x="16447" y="24884"/>
                  </a:lnTo>
                  <a:lnTo>
                    <a:pt x="16233" y="24835"/>
                  </a:lnTo>
                  <a:lnTo>
                    <a:pt x="16084" y="24769"/>
                  </a:lnTo>
                  <a:lnTo>
                    <a:pt x="16051" y="24736"/>
                  </a:lnTo>
                  <a:lnTo>
                    <a:pt x="16019" y="24687"/>
                  </a:lnTo>
                  <a:lnTo>
                    <a:pt x="16002" y="24621"/>
                  </a:lnTo>
                  <a:lnTo>
                    <a:pt x="16019" y="24439"/>
                  </a:lnTo>
                  <a:lnTo>
                    <a:pt x="16051" y="24357"/>
                  </a:lnTo>
                  <a:lnTo>
                    <a:pt x="16068" y="24291"/>
                  </a:lnTo>
                  <a:lnTo>
                    <a:pt x="16084" y="24242"/>
                  </a:lnTo>
                  <a:lnTo>
                    <a:pt x="16051" y="24176"/>
                  </a:lnTo>
                  <a:lnTo>
                    <a:pt x="15986" y="24093"/>
                  </a:lnTo>
                  <a:lnTo>
                    <a:pt x="15936" y="24044"/>
                  </a:lnTo>
                  <a:lnTo>
                    <a:pt x="15854" y="23879"/>
                  </a:lnTo>
                  <a:lnTo>
                    <a:pt x="15837" y="23269"/>
                  </a:lnTo>
                  <a:lnTo>
                    <a:pt x="15771" y="23121"/>
                  </a:lnTo>
                  <a:lnTo>
                    <a:pt x="15722" y="23072"/>
                  </a:lnTo>
                  <a:lnTo>
                    <a:pt x="15623" y="23006"/>
                  </a:lnTo>
                  <a:lnTo>
                    <a:pt x="15574" y="22956"/>
                  </a:lnTo>
                  <a:lnTo>
                    <a:pt x="15557" y="22890"/>
                  </a:lnTo>
                  <a:lnTo>
                    <a:pt x="15557" y="22841"/>
                  </a:lnTo>
                  <a:lnTo>
                    <a:pt x="15590" y="22791"/>
                  </a:lnTo>
                  <a:lnTo>
                    <a:pt x="15640" y="22726"/>
                  </a:lnTo>
                  <a:lnTo>
                    <a:pt x="15689" y="22627"/>
                  </a:lnTo>
                  <a:lnTo>
                    <a:pt x="15705" y="22577"/>
                  </a:lnTo>
                  <a:lnTo>
                    <a:pt x="15738" y="22478"/>
                  </a:lnTo>
                  <a:lnTo>
                    <a:pt x="15755" y="22445"/>
                  </a:lnTo>
                  <a:lnTo>
                    <a:pt x="15755" y="22396"/>
                  </a:lnTo>
                  <a:lnTo>
                    <a:pt x="15738" y="22346"/>
                  </a:lnTo>
                  <a:lnTo>
                    <a:pt x="15705" y="22297"/>
                  </a:lnTo>
                  <a:lnTo>
                    <a:pt x="15640" y="22264"/>
                  </a:lnTo>
                  <a:lnTo>
                    <a:pt x="15475" y="22231"/>
                  </a:lnTo>
                  <a:lnTo>
                    <a:pt x="14799" y="22033"/>
                  </a:lnTo>
                  <a:lnTo>
                    <a:pt x="14700" y="22066"/>
                  </a:lnTo>
                  <a:lnTo>
                    <a:pt x="14634" y="22033"/>
                  </a:lnTo>
                  <a:lnTo>
                    <a:pt x="14568" y="21984"/>
                  </a:lnTo>
                  <a:lnTo>
                    <a:pt x="14404" y="21753"/>
                  </a:lnTo>
                  <a:lnTo>
                    <a:pt x="14222" y="21621"/>
                  </a:lnTo>
                  <a:lnTo>
                    <a:pt x="14354" y="21407"/>
                  </a:lnTo>
                  <a:lnTo>
                    <a:pt x="14437" y="21325"/>
                  </a:lnTo>
                  <a:lnTo>
                    <a:pt x="14486" y="21292"/>
                  </a:lnTo>
                  <a:lnTo>
                    <a:pt x="14519" y="21242"/>
                  </a:lnTo>
                  <a:lnTo>
                    <a:pt x="14552" y="21160"/>
                  </a:lnTo>
                  <a:lnTo>
                    <a:pt x="14601" y="21028"/>
                  </a:lnTo>
                  <a:lnTo>
                    <a:pt x="14717" y="20764"/>
                  </a:lnTo>
                  <a:lnTo>
                    <a:pt x="14766" y="20732"/>
                  </a:lnTo>
                  <a:lnTo>
                    <a:pt x="14816" y="20699"/>
                  </a:lnTo>
                  <a:lnTo>
                    <a:pt x="14849" y="20682"/>
                  </a:lnTo>
                  <a:lnTo>
                    <a:pt x="14865" y="20616"/>
                  </a:lnTo>
                  <a:lnTo>
                    <a:pt x="14865" y="20534"/>
                  </a:lnTo>
                  <a:lnTo>
                    <a:pt x="14799" y="20402"/>
                  </a:lnTo>
                  <a:lnTo>
                    <a:pt x="14651" y="20270"/>
                  </a:lnTo>
                  <a:lnTo>
                    <a:pt x="14634" y="20221"/>
                  </a:lnTo>
                  <a:lnTo>
                    <a:pt x="14618" y="20171"/>
                  </a:lnTo>
                  <a:lnTo>
                    <a:pt x="14535" y="19891"/>
                  </a:lnTo>
                  <a:lnTo>
                    <a:pt x="14519" y="19776"/>
                  </a:lnTo>
                  <a:lnTo>
                    <a:pt x="14552" y="19529"/>
                  </a:lnTo>
                  <a:lnTo>
                    <a:pt x="14766" y="18968"/>
                  </a:lnTo>
                  <a:lnTo>
                    <a:pt x="14634" y="18573"/>
                  </a:lnTo>
                  <a:lnTo>
                    <a:pt x="14535" y="18359"/>
                  </a:lnTo>
                  <a:lnTo>
                    <a:pt x="14239" y="17963"/>
                  </a:lnTo>
                  <a:lnTo>
                    <a:pt x="14420" y="17699"/>
                  </a:lnTo>
                  <a:lnTo>
                    <a:pt x="14469" y="17683"/>
                  </a:lnTo>
                  <a:lnTo>
                    <a:pt x="14519" y="17650"/>
                  </a:lnTo>
                  <a:lnTo>
                    <a:pt x="14568" y="17650"/>
                  </a:lnTo>
                  <a:lnTo>
                    <a:pt x="14618" y="17617"/>
                  </a:lnTo>
                  <a:lnTo>
                    <a:pt x="14651" y="17600"/>
                  </a:lnTo>
                  <a:lnTo>
                    <a:pt x="14700" y="17600"/>
                  </a:lnTo>
                  <a:lnTo>
                    <a:pt x="14750" y="17617"/>
                  </a:lnTo>
                  <a:lnTo>
                    <a:pt x="14799" y="17617"/>
                  </a:lnTo>
                  <a:lnTo>
                    <a:pt x="14849" y="17600"/>
                  </a:lnTo>
                  <a:lnTo>
                    <a:pt x="14898" y="17551"/>
                  </a:lnTo>
                  <a:lnTo>
                    <a:pt x="14914" y="17469"/>
                  </a:lnTo>
                  <a:lnTo>
                    <a:pt x="14898" y="17287"/>
                  </a:lnTo>
                  <a:lnTo>
                    <a:pt x="14881" y="17106"/>
                  </a:lnTo>
                  <a:lnTo>
                    <a:pt x="14865" y="17057"/>
                  </a:lnTo>
                  <a:lnTo>
                    <a:pt x="14849" y="17007"/>
                  </a:lnTo>
                  <a:lnTo>
                    <a:pt x="14849" y="16958"/>
                  </a:lnTo>
                  <a:lnTo>
                    <a:pt x="14865" y="16908"/>
                  </a:lnTo>
                  <a:lnTo>
                    <a:pt x="14947" y="16859"/>
                  </a:lnTo>
                  <a:lnTo>
                    <a:pt x="15013" y="16842"/>
                  </a:lnTo>
                  <a:lnTo>
                    <a:pt x="15079" y="16842"/>
                  </a:lnTo>
                  <a:lnTo>
                    <a:pt x="15129" y="16793"/>
                  </a:lnTo>
                  <a:lnTo>
                    <a:pt x="15162" y="16727"/>
                  </a:lnTo>
                  <a:lnTo>
                    <a:pt x="15211" y="16562"/>
                  </a:lnTo>
                  <a:lnTo>
                    <a:pt x="15260" y="16480"/>
                  </a:lnTo>
                  <a:lnTo>
                    <a:pt x="15293" y="16430"/>
                  </a:lnTo>
                  <a:lnTo>
                    <a:pt x="15326" y="16398"/>
                  </a:lnTo>
                  <a:lnTo>
                    <a:pt x="15343" y="16332"/>
                  </a:lnTo>
                  <a:lnTo>
                    <a:pt x="15343" y="16266"/>
                  </a:lnTo>
                  <a:lnTo>
                    <a:pt x="15310" y="16134"/>
                  </a:lnTo>
                  <a:lnTo>
                    <a:pt x="15211" y="15903"/>
                  </a:lnTo>
                  <a:lnTo>
                    <a:pt x="15211" y="15854"/>
                  </a:lnTo>
                  <a:lnTo>
                    <a:pt x="15228" y="15788"/>
                  </a:lnTo>
                  <a:lnTo>
                    <a:pt x="15277" y="15722"/>
                  </a:lnTo>
                  <a:lnTo>
                    <a:pt x="15359" y="15590"/>
                  </a:lnTo>
                  <a:lnTo>
                    <a:pt x="15409" y="15557"/>
                  </a:lnTo>
                  <a:lnTo>
                    <a:pt x="15442" y="15541"/>
                  </a:lnTo>
                  <a:lnTo>
                    <a:pt x="15557" y="15508"/>
                  </a:lnTo>
                  <a:lnTo>
                    <a:pt x="15607" y="15508"/>
                  </a:lnTo>
                  <a:lnTo>
                    <a:pt x="15722" y="15491"/>
                  </a:lnTo>
                  <a:lnTo>
                    <a:pt x="15788" y="15442"/>
                  </a:lnTo>
                  <a:lnTo>
                    <a:pt x="15821" y="15376"/>
                  </a:lnTo>
                  <a:lnTo>
                    <a:pt x="15969" y="14947"/>
                  </a:lnTo>
                  <a:lnTo>
                    <a:pt x="15986" y="14832"/>
                  </a:lnTo>
                  <a:lnTo>
                    <a:pt x="15986" y="14766"/>
                  </a:lnTo>
                  <a:lnTo>
                    <a:pt x="15887" y="14189"/>
                  </a:lnTo>
                  <a:lnTo>
                    <a:pt x="15854" y="14107"/>
                  </a:lnTo>
                  <a:lnTo>
                    <a:pt x="15705" y="13959"/>
                  </a:lnTo>
                  <a:lnTo>
                    <a:pt x="15574" y="13695"/>
                  </a:lnTo>
                  <a:lnTo>
                    <a:pt x="15804" y="13514"/>
                  </a:lnTo>
                  <a:lnTo>
                    <a:pt x="15854" y="13464"/>
                  </a:lnTo>
                  <a:lnTo>
                    <a:pt x="15887" y="13398"/>
                  </a:lnTo>
                  <a:lnTo>
                    <a:pt x="15903" y="13283"/>
                  </a:lnTo>
                  <a:lnTo>
                    <a:pt x="15920" y="13151"/>
                  </a:lnTo>
                  <a:lnTo>
                    <a:pt x="15920" y="13102"/>
                  </a:lnTo>
                  <a:lnTo>
                    <a:pt x="15953" y="13003"/>
                  </a:lnTo>
                  <a:lnTo>
                    <a:pt x="16002" y="12920"/>
                  </a:lnTo>
                  <a:lnTo>
                    <a:pt x="16035" y="12871"/>
                  </a:lnTo>
                  <a:lnTo>
                    <a:pt x="16051" y="12640"/>
                  </a:lnTo>
                  <a:lnTo>
                    <a:pt x="16051" y="12525"/>
                  </a:lnTo>
                  <a:lnTo>
                    <a:pt x="16084" y="12410"/>
                  </a:lnTo>
                  <a:lnTo>
                    <a:pt x="16101" y="12327"/>
                  </a:lnTo>
                  <a:lnTo>
                    <a:pt x="16282" y="12014"/>
                  </a:lnTo>
                  <a:lnTo>
                    <a:pt x="16315" y="11915"/>
                  </a:lnTo>
                  <a:lnTo>
                    <a:pt x="16315" y="11833"/>
                  </a:lnTo>
                  <a:lnTo>
                    <a:pt x="16315" y="11783"/>
                  </a:lnTo>
                  <a:lnTo>
                    <a:pt x="16315" y="11717"/>
                  </a:lnTo>
                  <a:lnTo>
                    <a:pt x="16332" y="11651"/>
                  </a:lnTo>
                  <a:lnTo>
                    <a:pt x="16381" y="11553"/>
                  </a:lnTo>
                  <a:lnTo>
                    <a:pt x="16398" y="11487"/>
                  </a:lnTo>
                  <a:lnTo>
                    <a:pt x="16398" y="11421"/>
                  </a:lnTo>
                  <a:lnTo>
                    <a:pt x="16398" y="11371"/>
                  </a:lnTo>
                  <a:lnTo>
                    <a:pt x="16381" y="11256"/>
                  </a:lnTo>
                  <a:lnTo>
                    <a:pt x="16398" y="11174"/>
                  </a:lnTo>
                  <a:lnTo>
                    <a:pt x="16431" y="11091"/>
                  </a:lnTo>
                  <a:lnTo>
                    <a:pt x="16447" y="10959"/>
                  </a:lnTo>
                  <a:lnTo>
                    <a:pt x="16447" y="10844"/>
                  </a:lnTo>
                  <a:lnTo>
                    <a:pt x="16480" y="10613"/>
                  </a:lnTo>
                  <a:lnTo>
                    <a:pt x="16496" y="10564"/>
                  </a:lnTo>
                  <a:lnTo>
                    <a:pt x="16546" y="10498"/>
                  </a:lnTo>
                  <a:lnTo>
                    <a:pt x="16744" y="10185"/>
                  </a:lnTo>
                  <a:lnTo>
                    <a:pt x="16777" y="10119"/>
                  </a:lnTo>
                  <a:lnTo>
                    <a:pt x="16793" y="10069"/>
                  </a:lnTo>
                  <a:lnTo>
                    <a:pt x="16793" y="9839"/>
                  </a:lnTo>
                  <a:lnTo>
                    <a:pt x="16810" y="9773"/>
                  </a:lnTo>
                  <a:lnTo>
                    <a:pt x="16892" y="9608"/>
                  </a:lnTo>
                  <a:lnTo>
                    <a:pt x="16908" y="9526"/>
                  </a:lnTo>
                  <a:lnTo>
                    <a:pt x="16925" y="9394"/>
                  </a:lnTo>
                  <a:lnTo>
                    <a:pt x="16941" y="9344"/>
                  </a:lnTo>
                  <a:lnTo>
                    <a:pt x="16991" y="9311"/>
                  </a:lnTo>
                  <a:lnTo>
                    <a:pt x="17090" y="9311"/>
                  </a:lnTo>
                  <a:lnTo>
                    <a:pt x="17156" y="9328"/>
                  </a:lnTo>
                  <a:lnTo>
                    <a:pt x="17222" y="9328"/>
                  </a:lnTo>
                  <a:lnTo>
                    <a:pt x="17271" y="9295"/>
                  </a:lnTo>
                  <a:lnTo>
                    <a:pt x="17304" y="9213"/>
                  </a:lnTo>
                  <a:lnTo>
                    <a:pt x="17353" y="9097"/>
                  </a:lnTo>
                  <a:lnTo>
                    <a:pt x="17403" y="9048"/>
                  </a:lnTo>
                  <a:lnTo>
                    <a:pt x="17634" y="8850"/>
                  </a:lnTo>
                  <a:lnTo>
                    <a:pt x="17699" y="8768"/>
                  </a:lnTo>
                  <a:lnTo>
                    <a:pt x="17732" y="8702"/>
                  </a:lnTo>
                  <a:lnTo>
                    <a:pt x="17732" y="8636"/>
                  </a:lnTo>
                  <a:lnTo>
                    <a:pt x="17716" y="8586"/>
                  </a:lnTo>
                  <a:lnTo>
                    <a:pt x="17716" y="8520"/>
                  </a:lnTo>
                  <a:lnTo>
                    <a:pt x="17749" y="8455"/>
                  </a:lnTo>
                  <a:lnTo>
                    <a:pt x="17831" y="8389"/>
                  </a:lnTo>
                  <a:lnTo>
                    <a:pt x="18029" y="8257"/>
                  </a:lnTo>
                  <a:lnTo>
                    <a:pt x="18111" y="8191"/>
                  </a:lnTo>
                  <a:lnTo>
                    <a:pt x="18161" y="8125"/>
                  </a:lnTo>
                  <a:lnTo>
                    <a:pt x="18177" y="8092"/>
                  </a:lnTo>
                  <a:lnTo>
                    <a:pt x="18227" y="8059"/>
                  </a:lnTo>
                  <a:lnTo>
                    <a:pt x="18276" y="8059"/>
                  </a:lnTo>
                  <a:lnTo>
                    <a:pt x="18359" y="8108"/>
                  </a:lnTo>
                  <a:lnTo>
                    <a:pt x="18474" y="8240"/>
                  </a:lnTo>
                  <a:lnTo>
                    <a:pt x="18507" y="8257"/>
                  </a:lnTo>
                  <a:lnTo>
                    <a:pt x="18573" y="8273"/>
                  </a:lnTo>
                  <a:lnTo>
                    <a:pt x="18688" y="8273"/>
                  </a:lnTo>
                  <a:lnTo>
                    <a:pt x="18804" y="8290"/>
                  </a:lnTo>
                  <a:lnTo>
                    <a:pt x="18886" y="8339"/>
                  </a:lnTo>
                  <a:lnTo>
                    <a:pt x="19051" y="8438"/>
                  </a:lnTo>
                  <a:lnTo>
                    <a:pt x="19084" y="8455"/>
                  </a:lnTo>
                  <a:lnTo>
                    <a:pt x="19150" y="8422"/>
                  </a:lnTo>
                  <a:lnTo>
                    <a:pt x="19232" y="8323"/>
                  </a:lnTo>
                  <a:lnTo>
                    <a:pt x="19298" y="8273"/>
                  </a:lnTo>
                  <a:lnTo>
                    <a:pt x="19413" y="8240"/>
                  </a:lnTo>
                  <a:lnTo>
                    <a:pt x="19496" y="8224"/>
                  </a:lnTo>
                  <a:lnTo>
                    <a:pt x="19562" y="8224"/>
                  </a:lnTo>
                  <a:lnTo>
                    <a:pt x="19627" y="8240"/>
                  </a:lnTo>
                  <a:lnTo>
                    <a:pt x="19677" y="8257"/>
                  </a:lnTo>
                  <a:lnTo>
                    <a:pt x="19726" y="8257"/>
                  </a:lnTo>
                  <a:lnTo>
                    <a:pt x="19792" y="8240"/>
                  </a:lnTo>
                  <a:lnTo>
                    <a:pt x="19842" y="8224"/>
                  </a:lnTo>
                  <a:lnTo>
                    <a:pt x="19908" y="8191"/>
                  </a:lnTo>
                  <a:lnTo>
                    <a:pt x="20072" y="8076"/>
                  </a:lnTo>
                  <a:lnTo>
                    <a:pt x="20122" y="8026"/>
                  </a:lnTo>
                  <a:lnTo>
                    <a:pt x="20155" y="7944"/>
                  </a:lnTo>
                  <a:lnTo>
                    <a:pt x="20171" y="7878"/>
                  </a:lnTo>
                  <a:lnTo>
                    <a:pt x="20105" y="7664"/>
                  </a:lnTo>
                  <a:lnTo>
                    <a:pt x="20138" y="7235"/>
                  </a:lnTo>
                  <a:lnTo>
                    <a:pt x="20171" y="7087"/>
                  </a:lnTo>
                  <a:lnTo>
                    <a:pt x="20171" y="7021"/>
                  </a:lnTo>
                  <a:lnTo>
                    <a:pt x="20155" y="6938"/>
                  </a:lnTo>
                  <a:lnTo>
                    <a:pt x="20105" y="6757"/>
                  </a:lnTo>
                  <a:lnTo>
                    <a:pt x="20089" y="6658"/>
                  </a:lnTo>
                  <a:lnTo>
                    <a:pt x="20122" y="6510"/>
                  </a:lnTo>
                  <a:lnTo>
                    <a:pt x="20171" y="6395"/>
                  </a:lnTo>
                  <a:lnTo>
                    <a:pt x="20188" y="6345"/>
                  </a:lnTo>
                  <a:lnTo>
                    <a:pt x="20204" y="6296"/>
                  </a:lnTo>
                  <a:lnTo>
                    <a:pt x="20204" y="6230"/>
                  </a:lnTo>
                  <a:lnTo>
                    <a:pt x="20188" y="6147"/>
                  </a:lnTo>
                  <a:lnTo>
                    <a:pt x="20155" y="6032"/>
                  </a:lnTo>
                  <a:lnTo>
                    <a:pt x="20089" y="5917"/>
                  </a:lnTo>
                  <a:lnTo>
                    <a:pt x="20039" y="5884"/>
                  </a:lnTo>
                  <a:lnTo>
                    <a:pt x="19974" y="5867"/>
                  </a:lnTo>
                  <a:lnTo>
                    <a:pt x="19924" y="5867"/>
                  </a:lnTo>
                  <a:lnTo>
                    <a:pt x="19875" y="5851"/>
                  </a:lnTo>
                  <a:lnTo>
                    <a:pt x="19792" y="5801"/>
                  </a:lnTo>
                  <a:lnTo>
                    <a:pt x="19743" y="5785"/>
                  </a:lnTo>
                  <a:lnTo>
                    <a:pt x="19710" y="5801"/>
                  </a:lnTo>
                  <a:lnTo>
                    <a:pt x="19660" y="5818"/>
                  </a:lnTo>
                  <a:lnTo>
                    <a:pt x="19578" y="5867"/>
                  </a:lnTo>
                  <a:lnTo>
                    <a:pt x="19529" y="5884"/>
                  </a:lnTo>
                  <a:lnTo>
                    <a:pt x="19479" y="5884"/>
                  </a:lnTo>
                  <a:lnTo>
                    <a:pt x="19430" y="5867"/>
                  </a:lnTo>
                  <a:lnTo>
                    <a:pt x="19314" y="5785"/>
                  </a:lnTo>
                  <a:lnTo>
                    <a:pt x="19265" y="5768"/>
                  </a:lnTo>
                  <a:lnTo>
                    <a:pt x="19216" y="5768"/>
                  </a:lnTo>
                  <a:lnTo>
                    <a:pt x="19100" y="5785"/>
                  </a:lnTo>
                  <a:lnTo>
                    <a:pt x="19051" y="5768"/>
                  </a:lnTo>
                  <a:lnTo>
                    <a:pt x="19001" y="5752"/>
                  </a:lnTo>
                  <a:lnTo>
                    <a:pt x="18985" y="5686"/>
                  </a:lnTo>
                  <a:lnTo>
                    <a:pt x="18985" y="5604"/>
                  </a:lnTo>
                  <a:lnTo>
                    <a:pt x="19084" y="5340"/>
                  </a:lnTo>
                  <a:lnTo>
                    <a:pt x="19183" y="5142"/>
                  </a:lnTo>
                  <a:lnTo>
                    <a:pt x="19248" y="4994"/>
                  </a:lnTo>
                  <a:lnTo>
                    <a:pt x="19248" y="4911"/>
                  </a:lnTo>
                  <a:lnTo>
                    <a:pt x="19248" y="4813"/>
                  </a:lnTo>
                  <a:lnTo>
                    <a:pt x="19216" y="4648"/>
                  </a:lnTo>
                  <a:lnTo>
                    <a:pt x="19183" y="4565"/>
                  </a:lnTo>
                  <a:lnTo>
                    <a:pt x="19150" y="4500"/>
                  </a:lnTo>
                  <a:lnTo>
                    <a:pt x="19034" y="4434"/>
                  </a:lnTo>
                  <a:lnTo>
                    <a:pt x="18985" y="4401"/>
                  </a:lnTo>
                  <a:lnTo>
                    <a:pt x="18952" y="4368"/>
                  </a:lnTo>
                  <a:lnTo>
                    <a:pt x="18935" y="4302"/>
                  </a:lnTo>
                  <a:lnTo>
                    <a:pt x="18935" y="4203"/>
                  </a:lnTo>
                  <a:lnTo>
                    <a:pt x="18935" y="4005"/>
                  </a:lnTo>
                  <a:lnTo>
                    <a:pt x="18935" y="3840"/>
                  </a:lnTo>
                  <a:lnTo>
                    <a:pt x="18919" y="3807"/>
                  </a:lnTo>
                  <a:lnTo>
                    <a:pt x="18919" y="3709"/>
                  </a:lnTo>
                  <a:lnTo>
                    <a:pt x="18935" y="3626"/>
                  </a:lnTo>
                  <a:lnTo>
                    <a:pt x="18952" y="3544"/>
                  </a:lnTo>
                  <a:lnTo>
                    <a:pt x="19051" y="3412"/>
                  </a:lnTo>
                  <a:lnTo>
                    <a:pt x="19166" y="3313"/>
                  </a:lnTo>
                  <a:lnTo>
                    <a:pt x="19314" y="3198"/>
                  </a:lnTo>
                  <a:lnTo>
                    <a:pt x="19347" y="3165"/>
                  </a:lnTo>
                  <a:lnTo>
                    <a:pt x="19397" y="2967"/>
                  </a:lnTo>
                  <a:lnTo>
                    <a:pt x="19430" y="2192"/>
                  </a:lnTo>
                  <a:lnTo>
                    <a:pt x="19397" y="2110"/>
                  </a:lnTo>
                  <a:lnTo>
                    <a:pt x="19380" y="2127"/>
                  </a:lnTo>
                  <a:lnTo>
                    <a:pt x="19232" y="2192"/>
                  </a:lnTo>
                  <a:lnTo>
                    <a:pt x="18935" y="2143"/>
                  </a:lnTo>
                  <a:lnTo>
                    <a:pt x="18705" y="1879"/>
                  </a:lnTo>
                  <a:lnTo>
                    <a:pt x="18425" y="1220"/>
                  </a:lnTo>
                  <a:lnTo>
                    <a:pt x="18425" y="1088"/>
                  </a:lnTo>
                  <a:lnTo>
                    <a:pt x="18474" y="940"/>
                  </a:lnTo>
                  <a:lnTo>
                    <a:pt x="18474" y="825"/>
                  </a:lnTo>
                  <a:lnTo>
                    <a:pt x="18342" y="759"/>
                  </a:lnTo>
                  <a:lnTo>
                    <a:pt x="18161" y="742"/>
                  </a:lnTo>
                  <a:lnTo>
                    <a:pt x="18045" y="660"/>
                  </a:lnTo>
                  <a:lnTo>
                    <a:pt x="17980" y="545"/>
                  </a:lnTo>
                  <a:lnTo>
                    <a:pt x="17914" y="380"/>
                  </a:lnTo>
                  <a:lnTo>
                    <a:pt x="17683" y="83"/>
                  </a:lnTo>
                  <a:lnTo>
                    <a:pt x="17370" y="1"/>
                  </a:lnTo>
                  <a:close/>
                </a:path>
              </a:pathLst>
            </a:custGeom>
            <a:grpFill/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407;p30"/>
            <p:cNvSpPr/>
            <p:nvPr/>
          </p:nvSpPr>
          <p:spPr>
            <a:xfrm>
              <a:off x="1196825" y="2165550"/>
              <a:ext cx="138050" cy="164000"/>
            </a:xfrm>
            <a:custGeom>
              <a:avLst/>
              <a:gdLst/>
              <a:ahLst/>
              <a:cxnLst/>
              <a:rect l="l" t="t" r="r" b="b"/>
              <a:pathLst>
                <a:path w="5522" h="6560" extrusionOk="0">
                  <a:moveTo>
                    <a:pt x="1088" y="1467"/>
                  </a:moveTo>
                  <a:lnTo>
                    <a:pt x="808" y="1533"/>
                  </a:lnTo>
                  <a:lnTo>
                    <a:pt x="726" y="1599"/>
                  </a:lnTo>
                  <a:lnTo>
                    <a:pt x="660" y="1698"/>
                  </a:lnTo>
                  <a:lnTo>
                    <a:pt x="577" y="1780"/>
                  </a:lnTo>
                  <a:lnTo>
                    <a:pt x="462" y="1830"/>
                  </a:lnTo>
                  <a:lnTo>
                    <a:pt x="314" y="1764"/>
                  </a:lnTo>
                  <a:lnTo>
                    <a:pt x="264" y="1632"/>
                  </a:lnTo>
                  <a:lnTo>
                    <a:pt x="182" y="1549"/>
                  </a:lnTo>
                  <a:lnTo>
                    <a:pt x="1" y="1615"/>
                  </a:lnTo>
                  <a:lnTo>
                    <a:pt x="99" y="1714"/>
                  </a:lnTo>
                  <a:lnTo>
                    <a:pt x="83" y="1813"/>
                  </a:lnTo>
                  <a:lnTo>
                    <a:pt x="34" y="1928"/>
                  </a:lnTo>
                  <a:lnTo>
                    <a:pt x="1" y="2077"/>
                  </a:lnTo>
                  <a:lnTo>
                    <a:pt x="34" y="2143"/>
                  </a:lnTo>
                  <a:lnTo>
                    <a:pt x="99" y="2225"/>
                  </a:lnTo>
                  <a:lnTo>
                    <a:pt x="165" y="2340"/>
                  </a:lnTo>
                  <a:lnTo>
                    <a:pt x="198" y="2472"/>
                  </a:lnTo>
                  <a:lnTo>
                    <a:pt x="165" y="3164"/>
                  </a:lnTo>
                  <a:lnTo>
                    <a:pt x="248" y="3922"/>
                  </a:lnTo>
                  <a:lnTo>
                    <a:pt x="198" y="4137"/>
                  </a:lnTo>
                  <a:lnTo>
                    <a:pt x="1" y="4252"/>
                  </a:lnTo>
                  <a:lnTo>
                    <a:pt x="17" y="4318"/>
                  </a:lnTo>
                  <a:lnTo>
                    <a:pt x="67" y="4384"/>
                  </a:lnTo>
                  <a:lnTo>
                    <a:pt x="149" y="4417"/>
                  </a:lnTo>
                  <a:lnTo>
                    <a:pt x="198" y="4400"/>
                  </a:lnTo>
                  <a:lnTo>
                    <a:pt x="215" y="4367"/>
                  </a:lnTo>
                  <a:lnTo>
                    <a:pt x="231" y="4334"/>
                  </a:lnTo>
                  <a:lnTo>
                    <a:pt x="808" y="4334"/>
                  </a:lnTo>
                  <a:lnTo>
                    <a:pt x="1583" y="4466"/>
                  </a:lnTo>
                  <a:lnTo>
                    <a:pt x="1649" y="4219"/>
                  </a:lnTo>
                  <a:lnTo>
                    <a:pt x="1995" y="3543"/>
                  </a:lnTo>
                  <a:lnTo>
                    <a:pt x="2061" y="3280"/>
                  </a:lnTo>
                  <a:lnTo>
                    <a:pt x="2126" y="2719"/>
                  </a:lnTo>
                  <a:lnTo>
                    <a:pt x="2390" y="2209"/>
                  </a:lnTo>
                  <a:lnTo>
                    <a:pt x="2242" y="2077"/>
                  </a:lnTo>
                  <a:lnTo>
                    <a:pt x="2028" y="1945"/>
                  </a:lnTo>
                  <a:lnTo>
                    <a:pt x="1896" y="1731"/>
                  </a:lnTo>
                  <a:lnTo>
                    <a:pt x="1665" y="1549"/>
                  </a:lnTo>
                  <a:lnTo>
                    <a:pt x="1385" y="1467"/>
                  </a:lnTo>
                  <a:close/>
                  <a:moveTo>
                    <a:pt x="2538" y="0"/>
                  </a:moveTo>
                  <a:lnTo>
                    <a:pt x="2571" y="83"/>
                  </a:lnTo>
                  <a:lnTo>
                    <a:pt x="2901" y="676"/>
                  </a:lnTo>
                  <a:lnTo>
                    <a:pt x="2983" y="1022"/>
                  </a:lnTo>
                  <a:lnTo>
                    <a:pt x="2901" y="2275"/>
                  </a:lnTo>
                  <a:lnTo>
                    <a:pt x="2917" y="2604"/>
                  </a:lnTo>
                  <a:lnTo>
                    <a:pt x="3000" y="2802"/>
                  </a:lnTo>
                  <a:lnTo>
                    <a:pt x="3296" y="3230"/>
                  </a:lnTo>
                  <a:lnTo>
                    <a:pt x="3643" y="3889"/>
                  </a:lnTo>
                  <a:lnTo>
                    <a:pt x="3692" y="4071"/>
                  </a:lnTo>
                  <a:lnTo>
                    <a:pt x="3659" y="4236"/>
                  </a:lnTo>
                  <a:lnTo>
                    <a:pt x="3511" y="4499"/>
                  </a:lnTo>
                  <a:lnTo>
                    <a:pt x="3478" y="4680"/>
                  </a:lnTo>
                  <a:lnTo>
                    <a:pt x="3511" y="4763"/>
                  </a:lnTo>
                  <a:lnTo>
                    <a:pt x="3659" y="5059"/>
                  </a:lnTo>
                  <a:lnTo>
                    <a:pt x="3692" y="5224"/>
                  </a:lnTo>
                  <a:lnTo>
                    <a:pt x="3659" y="5521"/>
                  </a:lnTo>
                  <a:lnTo>
                    <a:pt x="3445" y="5982"/>
                  </a:lnTo>
                  <a:lnTo>
                    <a:pt x="3346" y="6460"/>
                  </a:lnTo>
                  <a:lnTo>
                    <a:pt x="3263" y="6559"/>
                  </a:lnTo>
                  <a:lnTo>
                    <a:pt x="3280" y="6559"/>
                  </a:lnTo>
                  <a:lnTo>
                    <a:pt x="4384" y="6295"/>
                  </a:lnTo>
                  <a:lnTo>
                    <a:pt x="4532" y="6279"/>
                  </a:lnTo>
                  <a:lnTo>
                    <a:pt x="4714" y="6345"/>
                  </a:lnTo>
                  <a:lnTo>
                    <a:pt x="5159" y="6427"/>
                  </a:lnTo>
                  <a:lnTo>
                    <a:pt x="5340" y="6427"/>
                  </a:lnTo>
                  <a:lnTo>
                    <a:pt x="5389" y="6411"/>
                  </a:lnTo>
                  <a:lnTo>
                    <a:pt x="5439" y="6378"/>
                  </a:lnTo>
                  <a:lnTo>
                    <a:pt x="5472" y="6345"/>
                  </a:lnTo>
                  <a:lnTo>
                    <a:pt x="5505" y="6295"/>
                  </a:lnTo>
                  <a:lnTo>
                    <a:pt x="5521" y="6230"/>
                  </a:lnTo>
                  <a:lnTo>
                    <a:pt x="5521" y="6164"/>
                  </a:lnTo>
                  <a:lnTo>
                    <a:pt x="5274" y="4466"/>
                  </a:lnTo>
                  <a:lnTo>
                    <a:pt x="5027" y="1451"/>
                  </a:lnTo>
                  <a:lnTo>
                    <a:pt x="5060" y="577"/>
                  </a:lnTo>
                  <a:lnTo>
                    <a:pt x="5076" y="462"/>
                  </a:lnTo>
                  <a:lnTo>
                    <a:pt x="5142" y="281"/>
                  </a:lnTo>
                  <a:lnTo>
                    <a:pt x="4895" y="165"/>
                  </a:lnTo>
                  <a:lnTo>
                    <a:pt x="4664" y="132"/>
                  </a:lnTo>
                  <a:lnTo>
                    <a:pt x="2555" y="0"/>
                  </a:lnTo>
                  <a:close/>
                </a:path>
              </a:pathLst>
            </a:custGeom>
            <a:grpFill/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08;p30"/>
            <p:cNvSpPr/>
            <p:nvPr/>
          </p:nvSpPr>
          <p:spPr>
            <a:xfrm>
              <a:off x="1427125" y="2788450"/>
              <a:ext cx="419000" cy="461050"/>
            </a:xfrm>
            <a:custGeom>
              <a:avLst/>
              <a:gdLst/>
              <a:ahLst/>
              <a:cxnLst/>
              <a:rect l="l" t="t" r="r" b="b"/>
              <a:pathLst>
                <a:path w="16760" h="18442" extrusionOk="0">
                  <a:moveTo>
                    <a:pt x="12442" y="9180"/>
                  </a:moveTo>
                  <a:lnTo>
                    <a:pt x="12508" y="9196"/>
                  </a:lnTo>
                  <a:lnTo>
                    <a:pt x="12690" y="9378"/>
                  </a:lnTo>
                  <a:lnTo>
                    <a:pt x="13019" y="9542"/>
                  </a:lnTo>
                  <a:lnTo>
                    <a:pt x="13151" y="9559"/>
                  </a:lnTo>
                  <a:lnTo>
                    <a:pt x="13250" y="9526"/>
                  </a:lnTo>
                  <a:lnTo>
                    <a:pt x="13316" y="9476"/>
                  </a:lnTo>
                  <a:lnTo>
                    <a:pt x="13464" y="9411"/>
                  </a:lnTo>
                  <a:lnTo>
                    <a:pt x="13530" y="9411"/>
                  </a:lnTo>
                  <a:lnTo>
                    <a:pt x="13579" y="9427"/>
                  </a:lnTo>
                  <a:lnTo>
                    <a:pt x="13612" y="9476"/>
                  </a:lnTo>
                  <a:lnTo>
                    <a:pt x="13662" y="9542"/>
                  </a:lnTo>
                  <a:lnTo>
                    <a:pt x="13728" y="9691"/>
                  </a:lnTo>
                  <a:lnTo>
                    <a:pt x="13777" y="9823"/>
                  </a:lnTo>
                  <a:lnTo>
                    <a:pt x="13810" y="9905"/>
                  </a:lnTo>
                  <a:lnTo>
                    <a:pt x="13827" y="9987"/>
                  </a:lnTo>
                  <a:lnTo>
                    <a:pt x="13810" y="10053"/>
                  </a:lnTo>
                  <a:lnTo>
                    <a:pt x="13794" y="10103"/>
                  </a:lnTo>
                  <a:lnTo>
                    <a:pt x="13695" y="10185"/>
                  </a:lnTo>
                  <a:lnTo>
                    <a:pt x="13662" y="10251"/>
                  </a:lnTo>
                  <a:lnTo>
                    <a:pt x="13629" y="10465"/>
                  </a:lnTo>
                  <a:lnTo>
                    <a:pt x="13612" y="10515"/>
                  </a:lnTo>
                  <a:lnTo>
                    <a:pt x="13563" y="10581"/>
                  </a:lnTo>
                  <a:lnTo>
                    <a:pt x="13530" y="10614"/>
                  </a:lnTo>
                  <a:lnTo>
                    <a:pt x="13513" y="10712"/>
                  </a:lnTo>
                  <a:lnTo>
                    <a:pt x="13530" y="10877"/>
                  </a:lnTo>
                  <a:lnTo>
                    <a:pt x="13612" y="11157"/>
                  </a:lnTo>
                  <a:lnTo>
                    <a:pt x="13662" y="11718"/>
                  </a:lnTo>
                  <a:lnTo>
                    <a:pt x="13662" y="11800"/>
                  </a:lnTo>
                  <a:lnTo>
                    <a:pt x="13645" y="11849"/>
                  </a:lnTo>
                  <a:lnTo>
                    <a:pt x="13596" y="11899"/>
                  </a:lnTo>
                  <a:lnTo>
                    <a:pt x="13546" y="11915"/>
                  </a:lnTo>
                  <a:lnTo>
                    <a:pt x="13481" y="11915"/>
                  </a:lnTo>
                  <a:lnTo>
                    <a:pt x="13448" y="11932"/>
                  </a:lnTo>
                  <a:lnTo>
                    <a:pt x="13415" y="11981"/>
                  </a:lnTo>
                  <a:lnTo>
                    <a:pt x="13398" y="12064"/>
                  </a:lnTo>
                  <a:lnTo>
                    <a:pt x="13349" y="12130"/>
                  </a:lnTo>
                  <a:lnTo>
                    <a:pt x="13316" y="12163"/>
                  </a:lnTo>
                  <a:lnTo>
                    <a:pt x="13283" y="12146"/>
                  </a:lnTo>
                  <a:lnTo>
                    <a:pt x="13250" y="12080"/>
                  </a:lnTo>
                  <a:lnTo>
                    <a:pt x="13233" y="12047"/>
                  </a:lnTo>
                  <a:lnTo>
                    <a:pt x="13200" y="12014"/>
                  </a:lnTo>
                  <a:lnTo>
                    <a:pt x="13151" y="11998"/>
                  </a:lnTo>
                  <a:lnTo>
                    <a:pt x="13052" y="11998"/>
                  </a:lnTo>
                  <a:lnTo>
                    <a:pt x="12657" y="12047"/>
                  </a:lnTo>
                  <a:lnTo>
                    <a:pt x="12558" y="12047"/>
                  </a:lnTo>
                  <a:lnTo>
                    <a:pt x="12475" y="12031"/>
                  </a:lnTo>
                  <a:lnTo>
                    <a:pt x="12393" y="12014"/>
                  </a:lnTo>
                  <a:lnTo>
                    <a:pt x="12360" y="11965"/>
                  </a:lnTo>
                  <a:lnTo>
                    <a:pt x="12327" y="11899"/>
                  </a:lnTo>
                  <a:lnTo>
                    <a:pt x="12310" y="11833"/>
                  </a:lnTo>
                  <a:lnTo>
                    <a:pt x="12278" y="11718"/>
                  </a:lnTo>
                  <a:lnTo>
                    <a:pt x="12261" y="11652"/>
                  </a:lnTo>
                  <a:lnTo>
                    <a:pt x="12278" y="11602"/>
                  </a:lnTo>
                  <a:lnTo>
                    <a:pt x="12310" y="11553"/>
                  </a:lnTo>
                  <a:lnTo>
                    <a:pt x="12393" y="11437"/>
                  </a:lnTo>
                  <a:lnTo>
                    <a:pt x="12409" y="11405"/>
                  </a:lnTo>
                  <a:lnTo>
                    <a:pt x="12409" y="11355"/>
                  </a:lnTo>
                  <a:lnTo>
                    <a:pt x="12409" y="11306"/>
                  </a:lnTo>
                  <a:lnTo>
                    <a:pt x="12376" y="11223"/>
                  </a:lnTo>
                  <a:lnTo>
                    <a:pt x="12343" y="11190"/>
                  </a:lnTo>
                  <a:lnTo>
                    <a:pt x="12327" y="11174"/>
                  </a:lnTo>
                  <a:lnTo>
                    <a:pt x="12310" y="11157"/>
                  </a:lnTo>
                  <a:lnTo>
                    <a:pt x="12294" y="11141"/>
                  </a:lnTo>
                  <a:lnTo>
                    <a:pt x="12278" y="11108"/>
                  </a:lnTo>
                  <a:lnTo>
                    <a:pt x="12278" y="11026"/>
                  </a:lnTo>
                  <a:lnTo>
                    <a:pt x="12261" y="10960"/>
                  </a:lnTo>
                  <a:lnTo>
                    <a:pt x="12228" y="10894"/>
                  </a:lnTo>
                  <a:lnTo>
                    <a:pt x="12195" y="10844"/>
                  </a:lnTo>
                  <a:lnTo>
                    <a:pt x="11997" y="10745"/>
                  </a:lnTo>
                  <a:lnTo>
                    <a:pt x="11964" y="10696"/>
                  </a:lnTo>
                  <a:lnTo>
                    <a:pt x="11915" y="10663"/>
                  </a:lnTo>
                  <a:lnTo>
                    <a:pt x="11882" y="10614"/>
                  </a:lnTo>
                  <a:lnTo>
                    <a:pt x="11833" y="10515"/>
                  </a:lnTo>
                  <a:lnTo>
                    <a:pt x="11816" y="10465"/>
                  </a:lnTo>
                  <a:lnTo>
                    <a:pt x="11767" y="9954"/>
                  </a:lnTo>
                  <a:lnTo>
                    <a:pt x="11783" y="9905"/>
                  </a:lnTo>
                  <a:lnTo>
                    <a:pt x="11981" y="9542"/>
                  </a:lnTo>
                  <a:lnTo>
                    <a:pt x="12030" y="9444"/>
                  </a:lnTo>
                  <a:lnTo>
                    <a:pt x="12047" y="9427"/>
                  </a:lnTo>
                  <a:lnTo>
                    <a:pt x="12063" y="9394"/>
                  </a:lnTo>
                  <a:lnTo>
                    <a:pt x="12261" y="9312"/>
                  </a:lnTo>
                  <a:lnTo>
                    <a:pt x="12343" y="9229"/>
                  </a:lnTo>
                  <a:lnTo>
                    <a:pt x="12376" y="9196"/>
                  </a:lnTo>
                  <a:lnTo>
                    <a:pt x="12393" y="9180"/>
                  </a:lnTo>
                  <a:close/>
                  <a:moveTo>
                    <a:pt x="6543" y="11734"/>
                  </a:moveTo>
                  <a:lnTo>
                    <a:pt x="6279" y="11849"/>
                  </a:lnTo>
                  <a:lnTo>
                    <a:pt x="6164" y="12047"/>
                  </a:lnTo>
                  <a:lnTo>
                    <a:pt x="6263" y="12179"/>
                  </a:lnTo>
                  <a:lnTo>
                    <a:pt x="6493" y="12113"/>
                  </a:lnTo>
                  <a:lnTo>
                    <a:pt x="6609" y="12047"/>
                  </a:lnTo>
                  <a:lnTo>
                    <a:pt x="6675" y="11882"/>
                  </a:lnTo>
                  <a:lnTo>
                    <a:pt x="6543" y="11734"/>
                  </a:lnTo>
                  <a:close/>
                  <a:moveTo>
                    <a:pt x="7433" y="11520"/>
                  </a:moveTo>
                  <a:lnTo>
                    <a:pt x="7169" y="11619"/>
                  </a:lnTo>
                  <a:lnTo>
                    <a:pt x="6971" y="11932"/>
                  </a:lnTo>
                  <a:lnTo>
                    <a:pt x="6625" y="12822"/>
                  </a:lnTo>
                  <a:lnTo>
                    <a:pt x="6592" y="12970"/>
                  </a:lnTo>
                  <a:lnTo>
                    <a:pt x="6625" y="13069"/>
                  </a:lnTo>
                  <a:lnTo>
                    <a:pt x="6741" y="13019"/>
                  </a:lnTo>
                  <a:lnTo>
                    <a:pt x="6823" y="12954"/>
                  </a:lnTo>
                  <a:lnTo>
                    <a:pt x="6905" y="12871"/>
                  </a:lnTo>
                  <a:lnTo>
                    <a:pt x="7120" y="12723"/>
                  </a:lnTo>
                  <a:lnTo>
                    <a:pt x="7400" y="12608"/>
                  </a:lnTo>
                  <a:lnTo>
                    <a:pt x="7597" y="12426"/>
                  </a:lnTo>
                  <a:lnTo>
                    <a:pt x="7647" y="12097"/>
                  </a:lnTo>
                  <a:lnTo>
                    <a:pt x="7614" y="11899"/>
                  </a:lnTo>
                  <a:lnTo>
                    <a:pt x="7630" y="11800"/>
                  </a:lnTo>
                  <a:lnTo>
                    <a:pt x="7614" y="11602"/>
                  </a:lnTo>
                  <a:lnTo>
                    <a:pt x="7433" y="11520"/>
                  </a:lnTo>
                  <a:close/>
                  <a:moveTo>
                    <a:pt x="13101" y="12838"/>
                  </a:moveTo>
                  <a:lnTo>
                    <a:pt x="13134" y="13085"/>
                  </a:lnTo>
                  <a:lnTo>
                    <a:pt x="13250" y="13201"/>
                  </a:lnTo>
                  <a:lnTo>
                    <a:pt x="13365" y="13333"/>
                  </a:lnTo>
                  <a:lnTo>
                    <a:pt x="13349" y="13596"/>
                  </a:lnTo>
                  <a:lnTo>
                    <a:pt x="13069" y="13959"/>
                  </a:lnTo>
                  <a:lnTo>
                    <a:pt x="13019" y="14074"/>
                  </a:lnTo>
                  <a:lnTo>
                    <a:pt x="12953" y="14173"/>
                  </a:lnTo>
                  <a:lnTo>
                    <a:pt x="12739" y="14354"/>
                  </a:lnTo>
                  <a:lnTo>
                    <a:pt x="12640" y="14387"/>
                  </a:lnTo>
                  <a:lnTo>
                    <a:pt x="12574" y="14371"/>
                  </a:lnTo>
                  <a:lnTo>
                    <a:pt x="12508" y="14321"/>
                  </a:lnTo>
                  <a:lnTo>
                    <a:pt x="12442" y="14206"/>
                  </a:lnTo>
                  <a:lnTo>
                    <a:pt x="12426" y="14107"/>
                  </a:lnTo>
                  <a:lnTo>
                    <a:pt x="12475" y="13975"/>
                  </a:lnTo>
                  <a:lnTo>
                    <a:pt x="12525" y="13926"/>
                  </a:lnTo>
                  <a:lnTo>
                    <a:pt x="12541" y="13860"/>
                  </a:lnTo>
                  <a:lnTo>
                    <a:pt x="12574" y="13811"/>
                  </a:lnTo>
                  <a:lnTo>
                    <a:pt x="12591" y="13745"/>
                  </a:lnTo>
                  <a:lnTo>
                    <a:pt x="12525" y="13514"/>
                  </a:lnTo>
                  <a:lnTo>
                    <a:pt x="12541" y="13415"/>
                  </a:lnTo>
                  <a:lnTo>
                    <a:pt x="12591" y="13366"/>
                  </a:lnTo>
                  <a:lnTo>
                    <a:pt x="12574" y="13300"/>
                  </a:lnTo>
                  <a:lnTo>
                    <a:pt x="12525" y="13217"/>
                  </a:lnTo>
                  <a:lnTo>
                    <a:pt x="12492" y="13135"/>
                  </a:lnTo>
                  <a:lnTo>
                    <a:pt x="12525" y="13052"/>
                  </a:lnTo>
                  <a:lnTo>
                    <a:pt x="12624" y="13003"/>
                  </a:lnTo>
                  <a:lnTo>
                    <a:pt x="12838" y="12970"/>
                  </a:lnTo>
                  <a:lnTo>
                    <a:pt x="12920" y="12921"/>
                  </a:lnTo>
                  <a:lnTo>
                    <a:pt x="12986" y="12904"/>
                  </a:lnTo>
                  <a:lnTo>
                    <a:pt x="13101" y="12838"/>
                  </a:lnTo>
                  <a:close/>
                  <a:moveTo>
                    <a:pt x="1780" y="1"/>
                  </a:moveTo>
                  <a:lnTo>
                    <a:pt x="1665" y="17"/>
                  </a:lnTo>
                  <a:lnTo>
                    <a:pt x="1269" y="133"/>
                  </a:lnTo>
                  <a:lnTo>
                    <a:pt x="726" y="182"/>
                  </a:lnTo>
                  <a:lnTo>
                    <a:pt x="462" y="248"/>
                  </a:lnTo>
                  <a:lnTo>
                    <a:pt x="412" y="281"/>
                  </a:lnTo>
                  <a:lnTo>
                    <a:pt x="165" y="512"/>
                  </a:lnTo>
                  <a:lnTo>
                    <a:pt x="0" y="841"/>
                  </a:lnTo>
                  <a:lnTo>
                    <a:pt x="0" y="1089"/>
                  </a:lnTo>
                  <a:lnTo>
                    <a:pt x="149" y="1253"/>
                  </a:lnTo>
                  <a:lnTo>
                    <a:pt x="824" y="1369"/>
                  </a:lnTo>
                  <a:lnTo>
                    <a:pt x="1072" y="1533"/>
                  </a:lnTo>
                  <a:lnTo>
                    <a:pt x="1451" y="2011"/>
                  </a:lnTo>
                  <a:lnTo>
                    <a:pt x="1681" y="2407"/>
                  </a:lnTo>
                  <a:lnTo>
                    <a:pt x="1764" y="2522"/>
                  </a:lnTo>
                  <a:lnTo>
                    <a:pt x="1896" y="2605"/>
                  </a:lnTo>
                  <a:lnTo>
                    <a:pt x="2258" y="2769"/>
                  </a:lnTo>
                  <a:lnTo>
                    <a:pt x="3313" y="3495"/>
                  </a:lnTo>
                  <a:lnTo>
                    <a:pt x="3560" y="3808"/>
                  </a:lnTo>
                  <a:lnTo>
                    <a:pt x="3659" y="4121"/>
                  </a:lnTo>
                  <a:lnTo>
                    <a:pt x="3807" y="4763"/>
                  </a:lnTo>
                  <a:lnTo>
                    <a:pt x="4087" y="5192"/>
                  </a:lnTo>
                  <a:lnTo>
                    <a:pt x="4203" y="5521"/>
                  </a:lnTo>
                  <a:lnTo>
                    <a:pt x="4302" y="5653"/>
                  </a:lnTo>
                  <a:lnTo>
                    <a:pt x="4763" y="6098"/>
                  </a:lnTo>
                  <a:lnTo>
                    <a:pt x="5439" y="7021"/>
                  </a:lnTo>
                  <a:lnTo>
                    <a:pt x="5554" y="7252"/>
                  </a:lnTo>
                  <a:lnTo>
                    <a:pt x="5603" y="7318"/>
                  </a:lnTo>
                  <a:lnTo>
                    <a:pt x="5719" y="7400"/>
                  </a:lnTo>
                  <a:lnTo>
                    <a:pt x="5867" y="7466"/>
                  </a:lnTo>
                  <a:lnTo>
                    <a:pt x="6147" y="7548"/>
                  </a:lnTo>
                  <a:lnTo>
                    <a:pt x="6230" y="7647"/>
                  </a:lnTo>
                  <a:lnTo>
                    <a:pt x="6279" y="7779"/>
                  </a:lnTo>
                  <a:lnTo>
                    <a:pt x="6345" y="7894"/>
                  </a:lnTo>
                  <a:lnTo>
                    <a:pt x="6839" y="8323"/>
                  </a:lnTo>
                  <a:lnTo>
                    <a:pt x="7054" y="8554"/>
                  </a:lnTo>
                  <a:lnTo>
                    <a:pt x="7136" y="8850"/>
                  </a:lnTo>
                  <a:lnTo>
                    <a:pt x="7433" y="10745"/>
                  </a:lnTo>
                  <a:lnTo>
                    <a:pt x="7515" y="10927"/>
                  </a:lnTo>
                  <a:lnTo>
                    <a:pt x="7943" y="11256"/>
                  </a:lnTo>
                  <a:lnTo>
                    <a:pt x="8026" y="11437"/>
                  </a:lnTo>
                  <a:lnTo>
                    <a:pt x="8141" y="12146"/>
                  </a:lnTo>
                  <a:lnTo>
                    <a:pt x="8141" y="12525"/>
                  </a:lnTo>
                  <a:lnTo>
                    <a:pt x="7976" y="12690"/>
                  </a:lnTo>
                  <a:lnTo>
                    <a:pt x="7779" y="12772"/>
                  </a:lnTo>
                  <a:lnTo>
                    <a:pt x="7564" y="12954"/>
                  </a:lnTo>
                  <a:lnTo>
                    <a:pt x="6839" y="13843"/>
                  </a:lnTo>
                  <a:lnTo>
                    <a:pt x="6806" y="14041"/>
                  </a:lnTo>
                  <a:lnTo>
                    <a:pt x="7136" y="14091"/>
                  </a:lnTo>
                  <a:lnTo>
                    <a:pt x="6889" y="14750"/>
                  </a:lnTo>
                  <a:lnTo>
                    <a:pt x="7235" y="14981"/>
                  </a:lnTo>
                  <a:lnTo>
                    <a:pt x="7894" y="15046"/>
                  </a:lnTo>
                  <a:lnTo>
                    <a:pt x="8537" y="15195"/>
                  </a:lnTo>
                  <a:lnTo>
                    <a:pt x="8982" y="15574"/>
                  </a:lnTo>
                  <a:lnTo>
                    <a:pt x="9707" y="16678"/>
                  </a:lnTo>
                  <a:lnTo>
                    <a:pt x="10036" y="17073"/>
                  </a:lnTo>
                  <a:lnTo>
                    <a:pt x="10613" y="17485"/>
                  </a:lnTo>
                  <a:lnTo>
                    <a:pt x="10926" y="17617"/>
                  </a:lnTo>
                  <a:lnTo>
                    <a:pt x="11421" y="17716"/>
                  </a:lnTo>
                  <a:lnTo>
                    <a:pt x="11717" y="17848"/>
                  </a:lnTo>
                  <a:lnTo>
                    <a:pt x="12525" y="17980"/>
                  </a:lnTo>
                  <a:lnTo>
                    <a:pt x="12772" y="18161"/>
                  </a:lnTo>
                  <a:lnTo>
                    <a:pt x="12920" y="18326"/>
                  </a:lnTo>
                  <a:lnTo>
                    <a:pt x="13101" y="18425"/>
                  </a:lnTo>
                  <a:lnTo>
                    <a:pt x="13217" y="18441"/>
                  </a:lnTo>
                  <a:lnTo>
                    <a:pt x="13250" y="18079"/>
                  </a:lnTo>
                  <a:lnTo>
                    <a:pt x="13332" y="17897"/>
                  </a:lnTo>
                  <a:lnTo>
                    <a:pt x="13415" y="17782"/>
                  </a:lnTo>
                  <a:lnTo>
                    <a:pt x="13448" y="17667"/>
                  </a:lnTo>
                  <a:lnTo>
                    <a:pt x="13464" y="17419"/>
                  </a:lnTo>
                  <a:lnTo>
                    <a:pt x="13481" y="17354"/>
                  </a:lnTo>
                  <a:lnTo>
                    <a:pt x="13612" y="17139"/>
                  </a:lnTo>
                  <a:lnTo>
                    <a:pt x="13958" y="16365"/>
                  </a:lnTo>
                  <a:lnTo>
                    <a:pt x="13942" y="15788"/>
                  </a:lnTo>
                  <a:lnTo>
                    <a:pt x="13777" y="14915"/>
                  </a:lnTo>
                  <a:lnTo>
                    <a:pt x="13761" y="14684"/>
                  </a:lnTo>
                  <a:lnTo>
                    <a:pt x="13777" y="14552"/>
                  </a:lnTo>
                  <a:lnTo>
                    <a:pt x="13794" y="14552"/>
                  </a:lnTo>
                  <a:lnTo>
                    <a:pt x="13991" y="14503"/>
                  </a:lnTo>
                  <a:lnTo>
                    <a:pt x="14123" y="14503"/>
                  </a:lnTo>
                  <a:lnTo>
                    <a:pt x="14568" y="14536"/>
                  </a:lnTo>
                  <a:lnTo>
                    <a:pt x="15112" y="14634"/>
                  </a:lnTo>
                  <a:lnTo>
                    <a:pt x="15161" y="14651"/>
                  </a:lnTo>
                  <a:lnTo>
                    <a:pt x="15244" y="14618"/>
                  </a:lnTo>
                  <a:lnTo>
                    <a:pt x="15343" y="14569"/>
                  </a:lnTo>
                  <a:lnTo>
                    <a:pt x="15524" y="14437"/>
                  </a:lnTo>
                  <a:lnTo>
                    <a:pt x="15606" y="14354"/>
                  </a:lnTo>
                  <a:lnTo>
                    <a:pt x="15639" y="14288"/>
                  </a:lnTo>
                  <a:lnTo>
                    <a:pt x="15689" y="14140"/>
                  </a:lnTo>
                  <a:lnTo>
                    <a:pt x="15738" y="13794"/>
                  </a:lnTo>
                  <a:lnTo>
                    <a:pt x="15821" y="13514"/>
                  </a:lnTo>
                  <a:lnTo>
                    <a:pt x="15854" y="13448"/>
                  </a:lnTo>
                  <a:lnTo>
                    <a:pt x="15886" y="13382"/>
                  </a:lnTo>
                  <a:lnTo>
                    <a:pt x="15919" y="13349"/>
                  </a:lnTo>
                  <a:lnTo>
                    <a:pt x="16183" y="13168"/>
                  </a:lnTo>
                  <a:lnTo>
                    <a:pt x="16233" y="13102"/>
                  </a:lnTo>
                  <a:lnTo>
                    <a:pt x="16266" y="13052"/>
                  </a:lnTo>
                  <a:lnTo>
                    <a:pt x="16298" y="12954"/>
                  </a:lnTo>
                  <a:lnTo>
                    <a:pt x="16298" y="12904"/>
                  </a:lnTo>
                  <a:lnTo>
                    <a:pt x="16298" y="12772"/>
                  </a:lnTo>
                  <a:lnTo>
                    <a:pt x="16331" y="12575"/>
                  </a:lnTo>
                  <a:lnTo>
                    <a:pt x="16381" y="12393"/>
                  </a:lnTo>
                  <a:lnTo>
                    <a:pt x="16430" y="12294"/>
                  </a:lnTo>
                  <a:lnTo>
                    <a:pt x="16463" y="12245"/>
                  </a:lnTo>
                  <a:lnTo>
                    <a:pt x="16513" y="12212"/>
                  </a:lnTo>
                  <a:lnTo>
                    <a:pt x="16628" y="12163"/>
                  </a:lnTo>
                  <a:lnTo>
                    <a:pt x="16710" y="12130"/>
                  </a:lnTo>
                  <a:lnTo>
                    <a:pt x="16743" y="12080"/>
                  </a:lnTo>
                  <a:lnTo>
                    <a:pt x="16760" y="12014"/>
                  </a:lnTo>
                  <a:lnTo>
                    <a:pt x="16743" y="11915"/>
                  </a:lnTo>
                  <a:lnTo>
                    <a:pt x="16677" y="11718"/>
                  </a:lnTo>
                  <a:lnTo>
                    <a:pt x="16661" y="11470"/>
                  </a:lnTo>
                  <a:lnTo>
                    <a:pt x="16628" y="11256"/>
                  </a:lnTo>
                  <a:lnTo>
                    <a:pt x="16645" y="11042"/>
                  </a:lnTo>
                  <a:lnTo>
                    <a:pt x="16727" y="10597"/>
                  </a:lnTo>
                  <a:lnTo>
                    <a:pt x="16710" y="10482"/>
                  </a:lnTo>
                  <a:lnTo>
                    <a:pt x="16694" y="10432"/>
                  </a:lnTo>
                  <a:lnTo>
                    <a:pt x="16661" y="10333"/>
                  </a:lnTo>
                  <a:lnTo>
                    <a:pt x="16645" y="10284"/>
                  </a:lnTo>
                  <a:lnTo>
                    <a:pt x="16628" y="10235"/>
                  </a:lnTo>
                  <a:lnTo>
                    <a:pt x="16529" y="10086"/>
                  </a:lnTo>
                  <a:lnTo>
                    <a:pt x="16480" y="9938"/>
                  </a:lnTo>
                  <a:lnTo>
                    <a:pt x="16463" y="9888"/>
                  </a:lnTo>
                  <a:lnTo>
                    <a:pt x="16447" y="9823"/>
                  </a:lnTo>
                  <a:lnTo>
                    <a:pt x="16496" y="9444"/>
                  </a:lnTo>
                  <a:lnTo>
                    <a:pt x="16496" y="9394"/>
                  </a:lnTo>
                  <a:lnTo>
                    <a:pt x="16480" y="9328"/>
                  </a:lnTo>
                  <a:lnTo>
                    <a:pt x="16447" y="9246"/>
                  </a:lnTo>
                  <a:lnTo>
                    <a:pt x="16348" y="9064"/>
                  </a:lnTo>
                  <a:lnTo>
                    <a:pt x="16298" y="8933"/>
                  </a:lnTo>
                  <a:lnTo>
                    <a:pt x="16249" y="8850"/>
                  </a:lnTo>
                  <a:lnTo>
                    <a:pt x="16216" y="8817"/>
                  </a:lnTo>
                  <a:lnTo>
                    <a:pt x="16134" y="8768"/>
                  </a:lnTo>
                  <a:lnTo>
                    <a:pt x="16051" y="8768"/>
                  </a:lnTo>
                  <a:lnTo>
                    <a:pt x="15672" y="8718"/>
                  </a:lnTo>
                  <a:lnTo>
                    <a:pt x="15590" y="8685"/>
                  </a:lnTo>
                  <a:lnTo>
                    <a:pt x="15046" y="8422"/>
                  </a:lnTo>
                  <a:lnTo>
                    <a:pt x="14898" y="8389"/>
                  </a:lnTo>
                  <a:lnTo>
                    <a:pt x="14848" y="8372"/>
                  </a:lnTo>
                  <a:lnTo>
                    <a:pt x="14799" y="8339"/>
                  </a:lnTo>
                  <a:lnTo>
                    <a:pt x="13843" y="7120"/>
                  </a:lnTo>
                  <a:lnTo>
                    <a:pt x="14008" y="6724"/>
                  </a:lnTo>
                  <a:lnTo>
                    <a:pt x="14140" y="6494"/>
                  </a:lnTo>
                  <a:lnTo>
                    <a:pt x="14156" y="6428"/>
                  </a:lnTo>
                  <a:lnTo>
                    <a:pt x="14156" y="6362"/>
                  </a:lnTo>
                  <a:lnTo>
                    <a:pt x="14057" y="5884"/>
                  </a:lnTo>
                  <a:lnTo>
                    <a:pt x="14024" y="5835"/>
                  </a:lnTo>
                  <a:lnTo>
                    <a:pt x="13991" y="5752"/>
                  </a:lnTo>
                  <a:lnTo>
                    <a:pt x="13892" y="5587"/>
                  </a:lnTo>
                  <a:lnTo>
                    <a:pt x="13876" y="5538"/>
                  </a:lnTo>
                  <a:lnTo>
                    <a:pt x="13860" y="5489"/>
                  </a:lnTo>
                  <a:lnTo>
                    <a:pt x="13843" y="5439"/>
                  </a:lnTo>
                  <a:lnTo>
                    <a:pt x="13843" y="5373"/>
                  </a:lnTo>
                  <a:lnTo>
                    <a:pt x="13860" y="5274"/>
                  </a:lnTo>
                  <a:lnTo>
                    <a:pt x="13909" y="5142"/>
                  </a:lnTo>
                  <a:lnTo>
                    <a:pt x="14156" y="4681"/>
                  </a:lnTo>
                  <a:lnTo>
                    <a:pt x="14206" y="4648"/>
                  </a:lnTo>
                  <a:lnTo>
                    <a:pt x="14239" y="4615"/>
                  </a:lnTo>
                  <a:lnTo>
                    <a:pt x="14337" y="4599"/>
                  </a:lnTo>
                  <a:lnTo>
                    <a:pt x="14370" y="4566"/>
                  </a:lnTo>
                  <a:lnTo>
                    <a:pt x="14420" y="4533"/>
                  </a:lnTo>
                  <a:lnTo>
                    <a:pt x="14436" y="4500"/>
                  </a:lnTo>
                  <a:lnTo>
                    <a:pt x="14469" y="4434"/>
                  </a:lnTo>
                  <a:lnTo>
                    <a:pt x="14568" y="3989"/>
                  </a:lnTo>
                  <a:lnTo>
                    <a:pt x="14552" y="3857"/>
                  </a:lnTo>
                  <a:lnTo>
                    <a:pt x="14420" y="3643"/>
                  </a:lnTo>
                  <a:lnTo>
                    <a:pt x="14206" y="3346"/>
                  </a:lnTo>
                  <a:lnTo>
                    <a:pt x="14140" y="3198"/>
                  </a:lnTo>
                  <a:lnTo>
                    <a:pt x="14140" y="3148"/>
                  </a:lnTo>
                  <a:lnTo>
                    <a:pt x="14123" y="3099"/>
                  </a:lnTo>
                  <a:lnTo>
                    <a:pt x="14090" y="3050"/>
                  </a:lnTo>
                  <a:lnTo>
                    <a:pt x="14024" y="2984"/>
                  </a:lnTo>
                  <a:lnTo>
                    <a:pt x="14008" y="2951"/>
                  </a:lnTo>
                  <a:lnTo>
                    <a:pt x="13942" y="2819"/>
                  </a:lnTo>
                  <a:lnTo>
                    <a:pt x="13860" y="2736"/>
                  </a:lnTo>
                  <a:lnTo>
                    <a:pt x="13365" y="2440"/>
                  </a:lnTo>
                  <a:lnTo>
                    <a:pt x="13085" y="2341"/>
                  </a:lnTo>
                  <a:lnTo>
                    <a:pt x="13019" y="2324"/>
                  </a:lnTo>
                  <a:lnTo>
                    <a:pt x="12854" y="2324"/>
                  </a:lnTo>
                  <a:lnTo>
                    <a:pt x="12772" y="2308"/>
                  </a:lnTo>
                  <a:lnTo>
                    <a:pt x="12525" y="2160"/>
                  </a:lnTo>
                  <a:lnTo>
                    <a:pt x="12442" y="2127"/>
                  </a:lnTo>
                  <a:lnTo>
                    <a:pt x="12261" y="1962"/>
                  </a:lnTo>
                  <a:lnTo>
                    <a:pt x="11849" y="1319"/>
                  </a:lnTo>
                  <a:lnTo>
                    <a:pt x="11569" y="1385"/>
                  </a:lnTo>
                  <a:lnTo>
                    <a:pt x="11536" y="1418"/>
                  </a:lnTo>
                  <a:lnTo>
                    <a:pt x="11487" y="1484"/>
                  </a:lnTo>
                  <a:lnTo>
                    <a:pt x="11437" y="1566"/>
                  </a:lnTo>
                  <a:lnTo>
                    <a:pt x="10926" y="2226"/>
                  </a:lnTo>
                  <a:lnTo>
                    <a:pt x="10630" y="2522"/>
                  </a:lnTo>
                  <a:lnTo>
                    <a:pt x="10481" y="2621"/>
                  </a:lnTo>
                  <a:lnTo>
                    <a:pt x="10366" y="2704"/>
                  </a:lnTo>
                  <a:lnTo>
                    <a:pt x="10300" y="2720"/>
                  </a:lnTo>
                  <a:lnTo>
                    <a:pt x="10201" y="2720"/>
                  </a:lnTo>
                  <a:lnTo>
                    <a:pt x="10152" y="2704"/>
                  </a:lnTo>
                  <a:lnTo>
                    <a:pt x="10119" y="2687"/>
                  </a:lnTo>
                  <a:lnTo>
                    <a:pt x="10086" y="2671"/>
                  </a:lnTo>
                  <a:lnTo>
                    <a:pt x="10069" y="2638"/>
                  </a:lnTo>
                  <a:lnTo>
                    <a:pt x="9970" y="2489"/>
                  </a:lnTo>
                  <a:lnTo>
                    <a:pt x="9937" y="2456"/>
                  </a:lnTo>
                  <a:lnTo>
                    <a:pt x="9905" y="2423"/>
                  </a:lnTo>
                  <a:lnTo>
                    <a:pt x="9822" y="2374"/>
                  </a:lnTo>
                  <a:lnTo>
                    <a:pt x="9773" y="2357"/>
                  </a:lnTo>
                  <a:lnTo>
                    <a:pt x="9740" y="2324"/>
                  </a:lnTo>
                  <a:lnTo>
                    <a:pt x="9707" y="2292"/>
                  </a:lnTo>
                  <a:lnTo>
                    <a:pt x="9690" y="2259"/>
                  </a:lnTo>
                  <a:lnTo>
                    <a:pt x="9641" y="2209"/>
                  </a:lnTo>
                  <a:lnTo>
                    <a:pt x="9591" y="2193"/>
                  </a:lnTo>
                  <a:lnTo>
                    <a:pt x="9476" y="2160"/>
                  </a:lnTo>
                  <a:lnTo>
                    <a:pt x="9443" y="2127"/>
                  </a:lnTo>
                  <a:lnTo>
                    <a:pt x="9427" y="2110"/>
                  </a:lnTo>
                  <a:lnTo>
                    <a:pt x="9394" y="2077"/>
                  </a:lnTo>
                  <a:lnTo>
                    <a:pt x="9328" y="1880"/>
                  </a:lnTo>
                  <a:lnTo>
                    <a:pt x="9311" y="1847"/>
                  </a:lnTo>
                  <a:lnTo>
                    <a:pt x="9179" y="1698"/>
                  </a:lnTo>
                  <a:lnTo>
                    <a:pt x="9146" y="1682"/>
                  </a:lnTo>
                  <a:lnTo>
                    <a:pt x="9114" y="1649"/>
                  </a:lnTo>
                  <a:lnTo>
                    <a:pt x="9081" y="1632"/>
                  </a:lnTo>
                  <a:lnTo>
                    <a:pt x="8899" y="1616"/>
                  </a:lnTo>
                  <a:lnTo>
                    <a:pt x="8784" y="1583"/>
                  </a:lnTo>
                  <a:lnTo>
                    <a:pt x="8702" y="1533"/>
                  </a:lnTo>
                  <a:lnTo>
                    <a:pt x="8652" y="1501"/>
                  </a:lnTo>
                  <a:lnTo>
                    <a:pt x="8603" y="1468"/>
                  </a:lnTo>
                  <a:lnTo>
                    <a:pt x="8553" y="1418"/>
                  </a:lnTo>
                  <a:lnTo>
                    <a:pt x="8504" y="1402"/>
                  </a:lnTo>
                  <a:lnTo>
                    <a:pt x="8471" y="1385"/>
                  </a:lnTo>
                  <a:lnTo>
                    <a:pt x="8438" y="1352"/>
                  </a:lnTo>
                  <a:lnTo>
                    <a:pt x="8405" y="1319"/>
                  </a:lnTo>
                  <a:lnTo>
                    <a:pt x="8372" y="1270"/>
                  </a:lnTo>
                  <a:lnTo>
                    <a:pt x="8355" y="1220"/>
                  </a:lnTo>
                  <a:lnTo>
                    <a:pt x="8339" y="1171"/>
                  </a:lnTo>
                  <a:lnTo>
                    <a:pt x="8306" y="1122"/>
                  </a:lnTo>
                  <a:lnTo>
                    <a:pt x="8257" y="1056"/>
                  </a:lnTo>
                  <a:lnTo>
                    <a:pt x="8108" y="990"/>
                  </a:lnTo>
                  <a:lnTo>
                    <a:pt x="7993" y="973"/>
                  </a:lnTo>
                  <a:lnTo>
                    <a:pt x="7779" y="1006"/>
                  </a:lnTo>
                  <a:lnTo>
                    <a:pt x="7696" y="1023"/>
                  </a:lnTo>
                  <a:lnTo>
                    <a:pt x="7614" y="1056"/>
                  </a:lnTo>
                  <a:lnTo>
                    <a:pt x="7581" y="1072"/>
                  </a:lnTo>
                  <a:lnTo>
                    <a:pt x="7548" y="1122"/>
                  </a:lnTo>
                  <a:lnTo>
                    <a:pt x="7532" y="1154"/>
                  </a:lnTo>
                  <a:lnTo>
                    <a:pt x="7515" y="1220"/>
                  </a:lnTo>
                  <a:lnTo>
                    <a:pt x="7482" y="1303"/>
                  </a:lnTo>
                  <a:lnTo>
                    <a:pt x="7466" y="1352"/>
                  </a:lnTo>
                  <a:lnTo>
                    <a:pt x="7449" y="1385"/>
                  </a:lnTo>
                  <a:lnTo>
                    <a:pt x="7466" y="1435"/>
                  </a:lnTo>
                  <a:lnTo>
                    <a:pt x="7499" y="1468"/>
                  </a:lnTo>
                  <a:lnTo>
                    <a:pt x="7581" y="1566"/>
                  </a:lnTo>
                  <a:lnTo>
                    <a:pt x="7614" y="1599"/>
                  </a:lnTo>
                  <a:lnTo>
                    <a:pt x="7680" y="1797"/>
                  </a:lnTo>
                  <a:lnTo>
                    <a:pt x="7746" y="2061"/>
                  </a:lnTo>
                  <a:lnTo>
                    <a:pt x="7779" y="2308"/>
                  </a:lnTo>
                  <a:lnTo>
                    <a:pt x="7630" y="2506"/>
                  </a:lnTo>
                  <a:lnTo>
                    <a:pt x="7317" y="2704"/>
                  </a:lnTo>
                  <a:lnTo>
                    <a:pt x="7185" y="2736"/>
                  </a:lnTo>
                  <a:lnTo>
                    <a:pt x="6823" y="2819"/>
                  </a:lnTo>
                  <a:lnTo>
                    <a:pt x="6592" y="2819"/>
                  </a:lnTo>
                  <a:lnTo>
                    <a:pt x="6526" y="2802"/>
                  </a:lnTo>
                  <a:lnTo>
                    <a:pt x="6493" y="2786"/>
                  </a:lnTo>
                  <a:lnTo>
                    <a:pt x="6444" y="2753"/>
                  </a:lnTo>
                  <a:lnTo>
                    <a:pt x="6427" y="2720"/>
                  </a:lnTo>
                  <a:lnTo>
                    <a:pt x="6394" y="2687"/>
                  </a:lnTo>
                  <a:lnTo>
                    <a:pt x="6361" y="2588"/>
                  </a:lnTo>
                  <a:lnTo>
                    <a:pt x="6345" y="2539"/>
                  </a:lnTo>
                  <a:lnTo>
                    <a:pt x="6329" y="2489"/>
                  </a:lnTo>
                  <a:lnTo>
                    <a:pt x="6329" y="2423"/>
                  </a:lnTo>
                  <a:lnTo>
                    <a:pt x="6345" y="2357"/>
                  </a:lnTo>
                  <a:lnTo>
                    <a:pt x="6345" y="2324"/>
                  </a:lnTo>
                  <a:lnTo>
                    <a:pt x="6345" y="2193"/>
                  </a:lnTo>
                  <a:lnTo>
                    <a:pt x="6230" y="2110"/>
                  </a:lnTo>
                  <a:lnTo>
                    <a:pt x="6114" y="2127"/>
                  </a:lnTo>
                  <a:lnTo>
                    <a:pt x="5917" y="2226"/>
                  </a:lnTo>
                  <a:lnTo>
                    <a:pt x="5851" y="2226"/>
                  </a:lnTo>
                  <a:lnTo>
                    <a:pt x="5818" y="2193"/>
                  </a:lnTo>
                  <a:lnTo>
                    <a:pt x="5719" y="2094"/>
                  </a:lnTo>
                  <a:lnTo>
                    <a:pt x="5653" y="2044"/>
                  </a:lnTo>
                  <a:lnTo>
                    <a:pt x="5587" y="2028"/>
                  </a:lnTo>
                  <a:lnTo>
                    <a:pt x="5538" y="2044"/>
                  </a:lnTo>
                  <a:lnTo>
                    <a:pt x="5439" y="2110"/>
                  </a:lnTo>
                  <a:lnTo>
                    <a:pt x="5323" y="2143"/>
                  </a:lnTo>
                  <a:lnTo>
                    <a:pt x="5274" y="2143"/>
                  </a:lnTo>
                  <a:lnTo>
                    <a:pt x="5224" y="2110"/>
                  </a:lnTo>
                  <a:lnTo>
                    <a:pt x="5126" y="1929"/>
                  </a:lnTo>
                  <a:lnTo>
                    <a:pt x="5093" y="1880"/>
                  </a:lnTo>
                  <a:lnTo>
                    <a:pt x="5027" y="1830"/>
                  </a:lnTo>
                  <a:lnTo>
                    <a:pt x="4994" y="1830"/>
                  </a:lnTo>
                  <a:lnTo>
                    <a:pt x="4961" y="1863"/>
                  </a:lnTo>
                  <a:lnTo>
                    <a:pt x="4928" y="1929"/>
                  </a:lnTo>
                  <a:lnTo>
                    <a:pt x="4878" y="1929"/>
                  </a:lnTo>
                  <a:lnTo>
                    <a:pt x="4845" y="1913"/>
                  </a:lnTo>
                  <a:lnTo>
                    <a:pt x="4812" y="1880"/>
                  </a:lnTo>
                  <a:lnTo>
                    <a:pt x="4796" y="1847"/>
                  </a:lnTo>
                  <a:lnTo>
                    <a:pt x="4812" y="1748"/>
                  </a:lnTo>
                  <a:lnTo>
                    <a:pt x="4779" y="1698"/>
                  </a:lnTo>
                  <a:lnTo>
                    <a:pt x="4648" y="1599"/>
                  </a:lnTo>
                  <a:lnTo>
                    <a:pt x="4598" y="1583"/>
                  </a:lnTo>
                  <a:lnTo>
                    <a:pt x="4565" y="1616"/>
                  </a:lnTo>
                  <a:lnTo>
                    <a:pt x="4549" y="1665"/>
                  </a:lnTo>
                  <a:lnTo>
                    <a:pt x="4532" y="1715"/>
                  </a:lnTo>
                  <a:lnTo>
                    <a:pt x="4499" y="1781"/>
                  </a:lnTo>
                  <a:lnTo>
                    <a:pt x="4318" y="1863"/>
                  </a:lnTo>
                  <a:lnTo>
                    <a:pt x="4236" y="1863"/>
                  </a:lnTo>
                  <a:lnTo>
                    <a:pt x="4153" y="1830"/>
                  </a:lnTo>
                  <a:lnTo>
                    <a:pt x="4087" y="1814"/>
                  </a:lnTo>
                  <a:lnTo>
                    <a:pt x="4038" y="1830"/>
                  </a:lnTo>
                  <a:lnTo>
                    <a:pt x="3939" y="1913"/>
                  </a:lnTo>
                  <a:lnTo>
                    <a:pt x="3890" y="1913"/>
                  </a:lnTo>
                  <a:lnTo>
                    <a:pt x="3890" y="1880"/>
                  </a:lnTo>
                  <a:lnTo>
                    <a:pt x="3923" y="1797"/>
                  </a:lnTo>
                  <a:lnTo>
                    <a:pt x="3923" y="1748"/>
                  </a:lnTo>
                  <a:lnTo>
                    <a:pt x="3923" y="1698"/>
                  </a:lnTo>
                  <a:lnTo>
                    <a:pt x="3906" y="1665"/>
                  </a:lnTo>
                  <a:lnTo>
                    <a:pt x="3939" y="1632"/>
                  </a:lnTo>
                  <a:lnTo>
                    <a:pt x="4021" y="1632"/>
                  </a:lnTo>
                  <a:lnTo>
                    <a:pt x="4153" y="1665"/>
                  </a:lnTo>
                  <a:lnTo>
                    <a:pt x="4219" y="1649"/>
                  </a:lnTo>
                  <a:lnTo>
                    <a:pt x="4236" y="1616"/>
                  </a:lnTo>
                  <a:lnTo>
                    <a:pt x="4236" y="1583"/>
                  </a:lnTo>
                  <a:lnTo>
                    <a:pt x="4203" y="1550"/>
                  </a:lnTo>
                  <a:lnTo>
                    <a:pt x="4137" y="1484"/>
                  </a:lnTo>
                  <a:lnTo>
                    <a:pt x="4120" y="1451"/>
                  </a:lnTo>
                  <a:lnTo>
                    <a:pt x="4104" y="1402"/>
                  </a:lnTo>
                  <a:lnTo>
                    <a:pt x="4087" y="1303"/>
                  </a:lnTo>
                  <a:lnTo>
                    <a:pt x="4071" y="1253"/>
                  </a:lnTo>
                  <a:lnTo>
                    <a:pt x="4038" y="1237"/>
                  </a:lnTo>
                  <a:lnTo>
                    <a:pt x="3988" y="1270"/>
                  </a:lnTo>
                  <a:lnTo>
                    <a:pt x="3972" y="1303"/>
                  </a:lnTo>
                  <a:lnTo>
                    <a:pt x="3939" y="1336"/>
                  </a:lnTo>
                  <a:lnTo>
                    <a:pt x="3906" y="1369"/>
                  </a:lnTo>
                  <a:lnTo>
                    <a:pt x="3873" y="1402"/>
                  </a:lnTo>
                  <a:lnTo>
                    <a:pt x="3791" y="1435"/>
                  </a:lnTo>
                  <a:lnTo>
                    <a:pt x="3758" y="1468"/>
                  </a:lnTo>
                  <a:lnTo>
                    <a:pt x="3692" y="1550"/>
                  </a:lnTo>
                  <a:lnTo>
                    <a:pt x="3659" y="1599"/>
                  </a:lnTo>
                  <a:lnTo>
                    <a:pt x="3626" y="1583"/>
                  </a:lnTo>
                  <a:lnTo>
                    <a:pt x="3609" y="1550"/>
                  </a:lnTo>
                  <a:lnTo>
                    <a:pt x="3609" y="1501"/>
                  </a:lnTo>
                  <a:lnTo>
                    <a:pt x="3609" y="1435"/>
                  </a:lnTo>
                  <a:lnTo>
                    <a:pt x="3593" y="1336"/>
                  </a:lnTo>
                  <a:lnTo>
                    <a:pt x="3609" y="1171"/>
                  </a:lnTo>
                  <a:lnTo>
                    <a:pt x="3576" y="1105"/>
                  </a:lnTo>
                  <a:lnTo>
                    <a:pt x="3527" y="1089"/>
                  </a:lnTo>
                  <a:lnTo>
                    <a:pt x="3478" y="1089"/>
                  </a:lnTo>
                  <a:lnTo>
                    <a:pt x="3346" y="1122"/>
                  </a:lnTo>
                  <a:lnTo>
                    <a:pt x="3230" y="1138"/>
                  </a:lnTo>
                  <a:lnTo>
                    <a:pt x="3181" y="1105"/>
                  </a:lnTo>
                  <a:lnTo>
                    <a:pt x="3132" y="1056"/>
                  </a:lnTo>
                  <a:lnTo>
                    <a:pt x="3115" y="990"/>
                  </a:lnTo>
                  <a:lnTo>
                    <a:pt x="3066" y="924"/>
                  </a:lnTo>
                  <a:lnTo>
                    <a:pt x="3016" y="891"/>
                  </a:lnTo>
                  <a:lnTo>
                    <a:pt x="2967" y="907"/>
                  </a:lnTo>
                  <a:lnTo>
                    <a:pt x="2917" y="924"/>
                  </a:lnTo>
                  <a:lnTo>
                    <a:pt x="2868" y="957"/>
                  </a:lnTo>
                  <a:lnTo>
                    <a:pt x="2835" y="973"/>
                  </a:lnTo>
                  <a:lnTo>
                    <a:pt x="2802" y="990"/>
                  </a:lnTo>
                  <a:lnTo>
                    <a:pt x="2670" y="990"/>
                  </a:lnTo>
                  <a:lnTo>
                    <a:pt x="2637" y="1006"/>
                  </a:lnTo>
                  <a:lnTo>
                    <a:pt x="2604" y="1039"/>
                  </a:lnTo>
                  <a:lnTo>
                    <a:pt x="2571" y="1072"/>
                  </a:lnTo>
                  <a:lnTo>
                    <a:pt x="2571" y="1122"/>
                  </a:lnTo>
                  <a:lnTo>
                    <a:pt x="2555" y="1220"/>
                  </a:lnTo>
                  <a:lnTo>
                    <a:pt x="2522" y="1253"/>
                  </a:lnTo>
                  <a:lnTo>
                    <a:pt x="2489" y="1286"/>
                  </a:lnTo>
                  <a:lnTo>
                    <a:pt x="2374" y="1319"/>
                  </a:lnTo>
                  <a:lnTo>
                    <a:pt x="2308" y="1319"/>
                  </a:lnTo>
                  <a:lnTo>
                    <a:pt x="2258" y="1286"/>
                  </a:lnTo>
                  <a:lnTo>
                    <a:pt x="2242" y="1253"/>
                  </a:lnTo>
                  <a:lnTo>
                    <a:pt x="2225" y="1204"/>
                  </a:lnTo>
                  <a:lnTo>
                    <a:pt x="2209" y="1154"/>
                  </a:lnTo>
                  <a:lnTo>
                    <a:pt x="2225" y="1105"/>
                  </a:lnTo>
                  <a:lnTo>
                    <a:pt x="2258" y="1006"/>
                  </a:lnTo>
                  <a:lnTo>
                    <a:pt x="2308" y="924"/>
                  </a:lnTo>
                  <a:lnTo>
                    <a:pt x="2357" y="858"/>
                  </a:lnTo>
                  <a:lnTo>
                    <a:pt x="2374" y="808"/>
                  </a:lnTo>
                  <a:lnTo>
                    <a:pt x="2357" y="742"/>
                  </a:lnTo>
                  <a:lnTo>
                    <a:pt x="2291" y="677"/>
                  </a:lnTo>
                  <a:lnTo>
                    <a:pt x="1929" y="446"/>
                  </a:lnTo>
                  <a:lnTo>
                    <a:pt x="1896" y="413"/>
                  </a:lnTo>
                  <a:lnTo>
                    <a:pt x="1879" y="380"/>
                  </a:lnTo>
                  <a:lnTo>
                    <a:pt x="1896" y="331"/>
                  </a:lnTo>
                  <a:lnTo>
                    <a:pt x="1896" y="281"/>
                  </a:lnTo>
                  <a:lnTo>
                    <a:pt x="1912" y="232"/>
                  </a:lnTo>
                  <a:lnTo>
                    <a:pt x="1929" y="166"/>
                  </a:lnTo>
                  <a:lnTo>
                    <a:pt x="1929" y="116"/>
                  </a:lnTo>
                  <a:lnTo>
                    <a:pt x="1896" y="34"/>
                  </a:lnTo>
                  <a:lnTo>
                    <a:pt x="1846" y="17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FF0000"/>
            </a:solidFill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09;p30"/>
            <p:cNvSpPr/>
            <p:nvPr/>
          </p:nvSpPr>
          <p:spPr>
            <a:xfrm>
              <a:off x="1757525" y="2998975"/>
              <a:ext cx="357625" cy="325075"/>
            </a:xfrm>
            <a:custGeom>
              <a:avLst/>
              <a:gdLst/>
              <a:ahLst/>
              <a:cxnLst/>
              <a:rect l="l" t="t" r="r" b="b"/>
              <a:pathLst>
                <a:path w="14305" h="13003" extrusionOk="0">
                  <a:moveTo>
                    <a:pt x="3082" y="1"/>
                  </a:moveTo>
                  <a:lnTo>
                    <a:pt x="3066" y="50"/>
                  </a:lnTo>
                  <a:lnTo>
                    <a:pt x="3033" y="83"/>
                  </a:lnTo>
                  <a:lnTo>
                    <a:pt x="3033" y="149"/>
                  </a:lnTo>
                  <a:lnTo>
                    <a:pt x="3017" y="182"/>
                  </a:lnTo>
                  <a:lnTo>
                    <a:pt x="2984" y="232"/>
                  </a:lnTo>
                  <a:lnTo>
                    <a:pt x="2934" y="248"/>
                  </a:lnTo>
                  <a:lnTo>
                    <a:pt x="2901" y="281"/>
                  </a:lnTo>
                  <a:lnTo>
                    <a:pt x="2835" y="347"/>
                  </a:lnTo>
                  <a:lnTo>
                    <a:pt x="2918" y="347"/>
                  </a:lnTo>
                  <a:lnTo>
                    <a:pt x="3000" y="396"/>
                  </a:lnTo>
                  <a:lnTo>
                    <a:pt x="3033" y="429"/>
                  </a:lnTo>
                  <a:lnTo>
                    <a:pt x="3082" y="512"/>
                  </a:lnTo>
                  <a:lnTo>
                    <a:pt x="3132" y="643"/>
                  </a:lnTo>
                  <a:lnTo>
                    <a:pt x="3231" y="825"/>
                  </a:lnTo>
                  <a:lnTo>
                    <a:pt x="3264" y="907"/>
                  </a:lnTo>
                  <a:lnTo>
                    <a:pt x="3280" y="973"/>
                  </a:lnTo>
                  <a:lnTo>
                    <a:pt x="3280" y="1023"/>
                  </a:lnTo>
                  <a:lnTo>
                    <a:pt x="3231" y="1402"/>
                  </a:lnTo>
                  <a:lnTo>
                    <a:pt x="3247" y="1467"/>
                  </a:lnTo>
                  <a:lnTo>
                    <a:pt x="3264" y="1517"/>
                  </a:lnTo>
                  <a:lnTo>
                    <a:pt x="3313" y="1665"/>
                  </a:lnTo>
                  <a:lnTo>
                    <a:pt x="3412" y="1814"/>
                  </a:lnTo>
                  <a:lnTo>
                    <a:pt x="3429" y="1863"/>
                  </a:lnTo>
                  <a:lnTo>
                    <a:pt x="3445" y="1912"/>
                  </a:lnTo>
                  <a:lnTo>
                    <a:pt x="3478" y="2011"/>
                  </a:lnTo>
                  <a:lnTo>
                    <a:pt x="3494" y="2061"/>
                  </a:lnTo>
                  <a:lnTo>
                    <a:pt x="3511" y="2176"/>
                  </a:lnTo>
                  <a:lnTo>
                    <a:pt x="3429" y="2621"/>
                  </a:lnTo>
                  <a:lnTo>
                    <a:pt x="3412" y="2835"/>
                  </a:lnTo>
                  <a:lnTo>
                    <a:pt x="3445" y="3049"/>
                  </a:lnTo>
                  <a:lnTo>
                    <a:pt x="3461" y="3297"/>
                  </a:lnTo>
                  <a:lnTo>
                    <a:pt x="3527" y="3494"/>
                  </a:lnTo>
                  <a:lnTo>
                    <a:pt x="3544" y="3593"/>
                  </a:lnTo>
                  <a:lnTo>
                    <a:pt x="3527" y="3659"/>
                  </a:lnTo>
                  <a:lnTo>
                    <a:pt x="3494" y="3709"/>
                  </a:lnTo>
                  <a:lnTo>
                    <a:pt x="3412" y="3742"/>
                  </a:lnTo>
                  <a:lnTo>
                    <a:pt x="3297" y="3791"/>
                  </a:lnTo>
                  <a:lnTo>
                    <a:pt x="3247" y="3824"/>
                  </a:lnTo>
                  <a:lnTo>
                    <a:pt x="3214" y="3873"/>
                  </a:lnTo>
                  <a:lnTo>
                    <a:pt x="3165" y="3972"/>
                  </a:lnTo>
                  <a:lnTo>
                    <a:pt x="3115" y="4154"/>
                  </a:lnTo>
                  <a:lnTo>
                    <a:pt x="3082" y="4351"/>
                  </a:lnTo>
                  <a:lnTo>
                    <a:pt x="3082" y="4483"/>
                  </a:lnTo>
                  <a:lnTo>
                    <a:pt x="3082" y="4533"/>
                  </a:lnTo>
                  <a:lnTo>
                    <a:pt x="3050" y="4631"/>
                  </a:lnTo>
                  <a:lnTo>
                    <a:pt x="3017" y="4681"/>
                  </a:lnTo>
                  <a:lnTo>
                    <a:pt x="2967" y="4747"/>
                  </a:lnTo>
                  <a:lnTo>
                    <a:pt x="2703" y="4928"/>
                  </a:lnTo>
                  <a:lnTo>
                    <a:pt x="2670" y="4961"/>
                  </a:lnTo>
                  <a:lnTo>
                    <a:pt x="2638" y="5027"/>
                  </a:lnTo>
                  <a:lnTo>
                    <a:pt x="2605" y="5093"/>
                  </a:lnTo>
                  <a:lnTo>
                    <a:pt x="2522" y="5373"/>
                  </a:lnTo>
                  <a:lnTo>
                    <a:pt x="2473" y="5719"/>
                  </a:lnTo>
                  <a:lnTo>
                    <a:pt x="2423" y="5867"/>
                  </a:lnTo>
                  <a:lnTo>
                    <a:pt x="2390" y="5933"/>
                  </a:lnTo>
                  <a:lnTo>
                    <a:pt x="2308" y="6016"/>
                  </a:lnTo>
                  <a:lnTo>
                    <a:pt x="2127" y="6148"/>
                  </a:lnTo>
                  <a:lnTo>
                    <a:pt x="2028" y="6197"/>
                  </a:lnTo>
                  <a:lnTo>
                    <a:pt x="1945" y="6230"/>
                  </a:lnTo>
                  <a:lnTo>
                    <a:pt x="1896" y="6213"/>
                  </a:lnTo>
                  <a:lnTo>
                    <a:pt x="1352" y="6115"/>
                  </a:lnTo>
                  <a:lnTo>
                    <a:pt x="907" y="6082"/>
                  </a:lnTo>
                  <a:lnTo>
                    <a:pt x="775" y="6082"/>
                  </a:lnTo>
                  <a:lnTo>
                    <a:pt x="578" y="6131"/>
                  </a:lnTo>
                  <a:lnTo>
                    <a:pt x="561" y="6131"/>
                  </a:lnTo>
                  <a:lnTo>
                    <a:pt x="545" y="6263"/>
                  </a:lnTo>
                  <a:lnTo>
                    <a:pt x="561" y="6494"/>
                  </a:lnTo>
                  <a:lnTo>
                    <a:pt x="726" y="7367"/>
                  </a:lnTo>
                  <a:lnTo>
                    <a:pt x="742" y="7944"/>
                  </a:lnTo>
                  <a:lnTo>
                    <a:pt x="396" y="8718"/>
                  </a:lnTo>
                  <a:lnTo>
                    <a:pt x="265" y="8933"/>
                  </a:lnTo>
                  <a:lnTo>
                    <a:pt x="248" y="8998"/>
                  </a:lnTo>
                  <a:lnTo>
                    <a:pt x="232" y="9246"/>
                  </a:lnTo>
                  <a:lnTo>
                    <a:pt x="199" y="9361"/>
                  </a:lnTo>
                  <a:lnTo>
                    <a:pt x="116" y="9476"/>
                  </a:lnTo>
                  <a:lnTo>
                    <a:pt x="34" y="9658"/>
                  </a:lnTo>
                  <a:lnTo>
                    <a:pt x="1" y="10020"/>
                  </a:lnTo>
                  <a:lnTo>
                    <a:pt x="578" y="10070"/>
                  </a:lnTo>
                  <a:lnTo>
                    <a:pt x="775" y="10152"/>
                  </a:lnTo>
                  <a:lnTo>
                    <a:pt x="891" y="10317"/>
                  </a:lnTo>
                  <a:lnTo>
                    <a:pt x="1187" y="11157"/>
                  </a:lnTo>
                  <a:lnTo>
                    <a:pt x="1402" y="11388"/>
                  </a:lnTo>
                  <a:lnTo>
                    <a:pt x="1550" y="11503"/>
                  </a:lnTo>
                  <a:lnTo>
                    <a:pt x="1649" y="11553"/>
                  </a:lnTo>
                  <a:lnTo>
                    <a:pt x="1879" y="11718"/>
                  </a:lnTo>
                  <a:lnTo>
                    <a:pt x="1962" y="12129"/>
                  </a:lnTo>
                  <a:lnTo>
                    <a:pt x="1995" y="12591"/>
                  </a:lnTo>
                  <a:lnTo>
                    <a:pt x="2094" y="12953"/>
                  </a:lnTo>
                  <a:lnTo>
                    <a:pt x="2275" y="12739"/>
                  </a:lnTo>
                  <a:lnTo>
                    <a:pt x="2736" y="12723"/>
                  </a:lnTo>
                  <a:lnTo>
                    <a:pt x="2984" y="12541"/>
                  </a:lnTo>
                  <a:lnTo>
                    <a:pt x="3412" y="12805"/>
                  </a:lnTo>
                  <a:lnTo>
                    <a:pt x="3643" y="12888"/>
                  </a:lnTo>
                  <a:lnTo>
                    <a:pt x="3890" y="12953"/>
                  </a:lnTo>
                  <a:lnTo>
                    <a:pt x="3890" y="13003"/>
                  </a:lnTo>
                  <a:lnTo>
                    <a:pt x="4351" y="12739"/>
                  </a:lnTo>
                  <a:lnTo>
                    <a:pt x="4483" y="12624"/>
                  </a:lnTo>
                  <a:lnTo>
                    <a:pt x="4730" y="12327"/>
                  </a:lnTo>
                  <a:lnTo>
                    <a:pt x="4780" y="12426"/>
                  </a:lnTo>
                  <a:lnTo>
                    <a:pt x="4813" y="12459"/>
                  </a:lnTo>
                  <a:lnTo>
                    <a:pt x="4846" y="12492"/>
                  </a:lnTo>
                  <a:lnTo>
                    <a:pt x="4895" y="12492"/>
                  </a:lnTo>
                  <a:lnTo>
                    <a:pt x="4945" y="12476"/>
                  </a:lnTo>
                  <a:lnTo>
                    <a:pt x="4994" y="12344"/>
                  </a:lnTo>
                  <a:lnTo>
                    <a:pt x="5027" y="12294"/>
                  </a:lnTo>
                  <a:lnTo>
                    <a:pt x="5076" y="12278"/>
                  </a:lnTo>
                  <a:lnTo>
                    <a:pt x="5093" y="12245"/>
                  </a:lnTo>
                  <a:lnTo>
                    <a:pt x="5126" y="12212"/>
                  </a:lnTo>
                  <a:lnTo>
                    <a:pt x="5126" y="12064"/>
                  </a:lnTo>
                  <a:lnTo>
                    <a:pt x="5126" y="12031"/>
                  </a:lnTo>
                  <a:lnTo>
                    <a:pt x="5142" y="11998"/>
                  </a:lnTo>
                  <a:lnTo>
                    <a:pt x="5175" y="11981"/>
                  </a:lnTo>
                  <a:lnTo>
                    <a:pt x="5258" y="11981"/>
                  </a:lnTo>
                  <a:lnTo>
                    <a:pt x="5538" y="12064"/>
                  </a:lnTo>
                  <a:lnTo>
                    <a:pt x="5620" y="12047"/>
                  </a:lnTo>
                  <a:lnTo>
                    <a:pt x="6230" y="11882"/>
                  </a:lnTo>
                  <a:lnTo>
                    <a:pt x="6296" y="11849"/>
                  </a:lnTo>
                  <a:lnTo>
                    <a:pt x="6345" y="11816"/>
                  </a:lnTo>
                  <a:lnTo>
                    <a:pt x="6593" y="11569"/>
                  </a:lnTo>
                  <a:lnTo>
                    <a:pt x="6642" y="11536"/>
                  </a:lnTo>
                  <a:lnTo>
                    <a:pt x="6724" y="11536"/>
                  </a:lnTo>
                  <a:lnTo>
                    <a:pt x="6972" y="11668"/>
                  </a:lnTo>
                  <a:lnTo>
                    <a:pt x="7351" y="11833"/>
                  </a:lnTo>
                  <a:lnTo>
                    <a:pt x="7944" y="11948"/>
                  </a:lnTo>
                  <a:lnTo>
                    <a:pt x="8059" y="11932"/>
                  </a:lnTo>
                  <a:lnTo>
                    <a:pt x="9048" y="11602"/>
                  </a:lnTo>
                  <a:lnTo>
                    <a:pt x="9196" y="11586"/>
                  </a:lnTo>
                  <a:lnTo>
                    <a:pt x="9641" y="11602"/>
                  </a:lnTo>
                  <a:lnTo>
                    <a:pt x="10482" y="11948"/>
                  </a:lnTo>
                  <a:lnTo>
                    <a:pt x="10696" y="12080"/>
                  </a:lnTo>
                  <a:lnTo>
                    <a:pt x="12772" y="12558"/>
                  </a:lnTo>
                  <a:lnTo>
                    <a:pt x="12805" y="12179"/>
                  </a:lnTo>
                  <a:lnTo>
                    <a:pt x="12855" y="12047"/>
                  </a:lnTo>
                  <a:lnTo>
                    <a:pt x="13036" y="11833"/>
                  </a:lnTo>
                  <a:lnTo>
                    <a:pt x="13069" y="11767"/>
                  </a:lnTo>
                  <a:lnTo>
                    <a:pt x="13085" y="11685"/>
                  </a:lnTo>
                  <a:lnTo>
                    <a:pt x="13085" y="11635"/>
                  </a:lnTo>
                  <a:lnTo>
                    <a:pt x="13036" y="11503"/>
                  </a:lnTo>
                  <a:lnTo>
                    <a:pt x="13003" y="11338"/>
                  </a:lnTo>
                  <a:lnTo>
                    <a:pt x="13019" y="11273"/>
                  </a:lnTo>
                  <a:lnTo>
                    <a:pt x="13102" y="11091"/>
                  </a:lnTo>
                  <a:lnTo>
                    <a:pt x="13118" y="11009"/>
                  </a:lnTo>
                  <a:lnTo>
                    <a:pt x="13085" y="10910"/>
                  </a:lnTo>
                  <a:lnTo>
                    <a:pt x="13069" y="10844"/>
                  </a:lnTo>
                  <a:lnTo>
                    <a:pt x="13052" y="10762"/>
                  </a:lnTo>
                  <a:lnTo>
                    <a:pt x="13036" y="10679"/>
                  </a:lnTo>
                  <a:lnTo>
                    <a:pt x="13069" y="10531"/>
                  </a:lnTo>
                  <a:lnTo>
                    <a:pt x="13102" y="10399"/>
                  </a:lnTo>
                  <a:lnTo>
                    <a:pt x="13184" y="10185"/>
                  </a:lnTo>
                  <a:lnTo>
                    <a:pt x="13234" y="10103"/>
                  </a:lnTo>
                  <a:lnTo>
                    <a:pt x="13283" y="10037"/>
                  </a:lnTo>
                  <a:lnTo>
                    <a:pt x="13382" y="9938"/>
                  </a:lnTo>
                  <a:lnTo>
                    <a:pt x="13398" y="9888"/>
                  </a:lnTo>
                  <a:lnTo>
                    <a:pt x="13398" y="9839"/>
                  </a:lnTo>
                  <a:lnTo>
                    <a:pt x="13349" y="9740"/>
                  </a:lnTo>
                  <a:lnTo>
                    <a:pt x="13283" y="9625"/>
                  </a:lnTo>
                  <a:lnTo>
                    <a:pt x="13267" y="9542"/>
                  </a:lnTo>
                  <a:lnTo>
                    <a:pt x="13283" y="9476"/>
                  </a:lnTo>
                  <a:lnTo>
                    <a:pt x="13398" y="9081"/>
                  </a:lnTo>
                  <a:lnTo>
                    <a:pt x="14222" y="6922"/>
                  </a:lnTo>
                  <a:lnTo>
                    <a:pt x="14305" y="6477"/>
                  </a:lnTo>
                  <a:lnTo>
                    <a:pt x="14157" y="5801"/>
                  </a:lnTo>
                  <a:lnTo>
                    <a:pt x="14058" y="5637"/>
                  </a:lnTo>
                  <a:lnTo>
                    <a:pt x="14008" y="5653"/>
                  </a:lnTo>
                  <a:lnTo>
                    <a:pt x="13975" y="5686"/>
                  </a:lnTo>
                  <a:lnTo>
                    <a:pt x="13942" y="5719"/>
                  </a:lnTo>
                  <a:lnTo>
                    <a:pt x="13909" y="5736"/>
                  </a:lnTo>
                  <a:lnTo>
                    <a:pt x="13810" y="5736"/>
                  </a:lnTo>
                  <a:lnTo>
                    <a:pt x="13777" y="5719"/>
                  </a:lnTo>
                  <a:lnTo>
                    <a:pt x="10844" y="3709"/>
                  </a:lnTo>
                  <a:lnTo>
                    <a:pt x="10399" y="3148"/>
                  </a:lnTo>
                  <a:lnTo>
                    <a:pt x="10383" y="3115"/>
                  </a:lnTo>
                  <a:lnTo>
                    <a:pt x="9806" y="2489"/>
                  </a:lnTo>
                  <a:lnTo>
                    <a:pt x="9707" y="2423"/>
                  </a:lnTo>
                  <a:lnTo>
                    <a:pt x="8587" y="2242"/>
                  </a:lnTo>
                  <a:lnTo>
                    <a:pt x="8488" y="2209"/>
                  </a:lnTo>
                  <a:lnTo>
                    <a:pt x="6675" y="1632"/>
                  </a:lnTo>
                  <a:lnTo>
                    <a:pt x="6082" y="1336"/>
                  </a:lnTo>
                  <a:lnTo>
                    <a:pt x="5950" y="1303"/>
                  </a:lnTo>
                  <a:lnTo>
                    <a:pt x="5867" y="1303"/>
                  </a:lnTo>
                  <a:lnTo>
                    <a:pt x="5834" y="1336"/>
                  </a:lnTo>
                  <a:lnTo>
                    <a:pt x="5802" y="1369"/>
                  </a:lnTo>
                  <a:lnTo>
                    <a:pt x="5769" y="1402"/>
                  </a:lnTo>
                  <a:lnTo>
                    <a:pt x="5604" y="1418"/>
                  </a:lnTo>
                  <a:lnTo>
                    <a:pt x="5554" y="1434"/>
                  </a:lnTo>
                  <a:lnTo>
                    <a:pt x="5505" y="1467"/>
                  </a:lnTo>
                  <a:lnTo>
                    <a:pt x="5406" y="1550"/>
                  </a:lnTo>
                  <a:lnTo>
                    <a:pt x="5258" y="1599"/>
                  </a:lnTo>
                  <a:lnTo>
                    <a:pt x="5126" y="1632"/>
                  </a:lnTo>
                  <a:lnTo>
                    <a:pt x="5060" y="1632"/>
                  </a:lnTo>
                  <a:lnTo>
                    <a:pt x="5011" y="1616"/>
                  </a:lnTo>
                  <a:lnTo>
                    <a:pt x="4994" y="1566"/>
                  </a:lnTo>
                  <a:lnTo>
                    <a:pt x="4978" y="1517"/>
                  </a:lnTo>
                  <a:lnTo>
                    <a:pt x="4978" y="1336"/>
                  </a:lnTo>
                  <a:lnTo>
                    <a:pt x="4961" y="1286"/>
                  </a:lnTo>
                  <a:lnTo>
                    <a:pt x="4945" y="1237"/>
                  </a:lnTo>
                  <a:lnTo>
                    <a:pt x="4928" y="1187"/>
                  </a:lnTo>
                  <a:lnTo>
                    <a:pt x="4879" y="1023"/>
                  </a:lnTo>
                  <a:lnTo>
                    <a:pt x="4846" y="957"/>
                  </a:lnTo>
                  <a:lnTo>
                    <a:pt x="4763" y="891"/>
                  </a:lnTo>
                  <a:lnTo>
                    <a:pt x="4714" y="858"/>
                  </a:lnTo>
                  <a:lnTo>
                    <a:pt x="4648" y="841"/>
                  </a:lnTo>
                  <a:lnTo>
                    <a:pt x="4450" y="858"/>
                  </a:lnTo>
                  <a:lnTo>
                    <a:pt x="4187" y="841"/>
                  </a:lnTo>
                  <a:lnTo>
                    <a:pt x="4104" y="825"/>
                  </a:lnTo>
                  <a:lnTo>
                    <a:pt x="4055" y="808"/>
                  </a:lnTo>
                  <a:lnTo>
                    <a:pt x="4005" y="759"/>
                  </a:lnTo>
                  <a:lnTo>
                    <a:pt x="3972" y="742"/>
                  </a:lnTo>
                  <a:lnTo>
                    <a:pt x="3906" y="676"/>
                  </a:lnTo>
                  <a:lnTo>
                    <a:pt x="3824" y="627"/>
                  </a:lnTo>
                  <a:lnTo>
                    <a:pt x="3775" y="611"/>
                  </a:lnTo>
                  <a:lnTo>
                    <a:pt x="3758" y="561"/>
                  </a:lnTo>
                  <a:lnTo>
                    <a:pt x="3742" y="512"/>
                  </a:lnTo>
                  <a:lnTo>
                    <a:pt x="3725" y="462"/>
                  </a:lnTo>
                  <a:lnTo>
                    <a:pt x="3676" y="363"/>
                  </a:lnTo>
                  <a:lnTo>
                    <a:pt x="3577" y="264"/>
                  </a:lnTo>
                  <a:lnTo>
                    <a:pt x="3297" y="83"/>
                  </a:lnTo>
                  <a:lnTo>
                    <a:pt x="3181" y="17"/>
                  </a:lnTo>
                  <a:lnTo>
                    <a:pt x="3082" y="1"/>
                  </a:lnTo>
                  <a:close/>
                </a:path>
              </a:pathLst>
            </a:custGeom>
            <a:grpFill/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10;p30"/>
            <p:cNvSpPr/>
            <p:nvPr/>
          </p:nvSpPr>
          <p:spPr>
            <a:xfrm>
              <a:off x="1853925" y="3287375"/>
              <a:ext cx="222925" cy="145025"/>
            </a:xfrm>
            <a:custGeom>
              <a:avLst/>
              <a:gdLst/>
              <a:ahLst/>
              <a:cxnLst/>
              <a:rect l="l" t="t" r="r" b="b"/>
              <a:pathLst>
                <a:path w="8917" h="5801" extrusionOk="0">
                  <a:moveTo>
                    <a:pt x="2786" y="0"/>
                  </a:moveTo>
                  <a:lnTo>
                    <a:pt x="2737" y="33"/>
                  </a:lnTo>
                  <a:lnTo>
                    <a:pt x="2489" y="280"/>
                  </a:lnTo>
                  <a:lnTo>
                    <a:pt x="2440" y="313"/>
                  </a:lnTo>
                  <a:lnTo>
                    <a:pt x="2374" y="346"/>
                  </a:lnTo>
                  <a:lnTo>
                    <a:pt x="1764" y="511"/>
                  </a:lnTo>
                  <a:lnTo>
                    <a:pt x="1682" y="528"/>
                  </a:lnTo>
                  <a:lnTo>
                    <a:pt x="1402" y="445"/>
                  </a:lnTo>
                  <a:lnTo>
                    <a:pt x="1319" y="445"/>
                  </a:lnTo>
                  <a:lnTo>
                    <a:pt x="1286" y="462"/>
                  </a:lnTo>
                  <a:lnTo>
                    <a:pt x="1270" y="495"/>
                  </a:lnTo>
                  <a:lnTo>
                    <a:pt x="1270" y="528"/>
                  </a:lnTo>
                  <a:lnTo>
                    <a:pt x="1270" y="676"/>
                  </a:lnTo>
                  <a:lnTo>
                    <a:pt x="1237" y="709"/>
                  </a:lnTo>
                  <a:lnTo>
                    <a:pt x="1220" y="742"/>
                  </a:lnTo>
                  <a:lnTo>
                    <a:pt x="1171" y="758"/>
                  </a:lnTo>
                  <a:lnTo>
                    <a:pt x="1138" y="808"/>
                  </a:lnTo>
                  <a:lnTo>
                    <a:pt x="1089" y="940"/>
                  </a:lnTo>
                  <a:lnTo>
                    <a:pt x="1039" y="956"/>
                  </a:lnTo>
                  <a:lnTo>
                    <a:pt x="990" y="956"/>
                  </a:lnTo>
                  <a:lnTo>
                    <a:pt x="957" y="923"/>
                  </a:lnTo>
                  <a:lnTo>
                    <a:pt x="924" y="890"/>
                  </a:lnTo>
                  <a:lnTo>
                    <a:pt x="874" y="791"/>
                  </a:lnTo>
                  <a:lnTo>
                    <a:pt x="627" y="1088"/>
                  </a:lnTo>
                  <a:lnTo>
                    <a:pt x="495" y="1203"/>
                  </a:lnTo>
                  <a:lnTo>
                    <a:pt x="34" y="1467"/>
                  </a:lnTo>
                  <a:lnTo>
                    <a:pt x="1" y="1665"/>
                  </a:lnTo>
                  <a:lnTo>
                    <a:pt x="182" y="1895"/>
                  </a:lnTo>
                  <a:lnTo>
                    <a:pt x="462" y="2060"/>
                  </a:lnTo>
                  <a:lnTo>
                    <a:pt x="776" y="2126"/>
                  </a:lnTo>
                  <a:lnTo>
                    <a:pt x="940" y="2192"/>
                  </a:lnTo>
                  <a:lnTo>
                    <a:pt x="2044" y="3411"/>
                  </a:lnTo>
                  <a:lnTo>
                    <a:pt x="2440" y="3725"/>
                  </a:lnTo>
                  <a:lnTo>
                    <a:pt x="2934" y="4005"/>
                  </a:lnTo>
                  <a:lnTo>
                    <a:pt x="5274" y="4977"/>
                  </a:lnTo>
                  <a:lnTo>
                    <a:pt x="7301" y="5801"/>
                  </a:lnTo>
                  <a:lnTo>
                    <a:pt x="7565" y="5405"/>
                  </a:lnTo>
                  <a:lnTo>
                    <a:pt x="7697" y="5340"/>
                  </a:lnTo>
                  <a:lnTo>
                    <a:pt x="7862" y="5356"/>
                  </a:lnTo>
                  <a:lnTo>
                    <a:pt x="7911" y="5356"/>
                  </a:lnTo>
                  <a:lnTo>
                    <a:pt x="7960" y="5290"/>
                  </a:lnTo>
                  <a:lnTo>
                    <a:pt x="7993" y="5175"/>
                  </a:lnTo>
                  <a:lnTo>
                    <a:pt x="8026" y="4878"/>
                  </a:lnTo>
                  <a:lnTo>
                    <a:pt x="8010" y="4763"/>
                  </a:lnTo>
                  <a:lnTo>
                    <a:pt x="7977" y="4664"/>
                  </a:lnTo>
                  <a:lnTo>
                    <a:pt x="7944" y="4647"/>
                  </a:lnTo>
                  <a:lnTo>
                    <a:pt x="7895" y="4614"/>
                  </a:lnTo>
                  <a:lnTo>
                    <a:pt x="7796" y="4614"/>
                  </a:lnTo>
                  <a:lnTo>
                    <a:pt x="7746" y="4598"/>
                  </a:lnTo>
                  <a:lnTo>
                    <a:pt x="7664" y="4549"/>
                  </a:lnTo>
                  <a:lnTo>
                    <a:pt x="7433" y="4450"/>
                  </a:lnTo>
                  <a:lnTo>
                    <a:pt x="7334" y="4417"/>
                  </a:lnTo>
                  <a:lnTo>
                    <a:pt x="7301" y="4400"/>
                  </a:lnTo>
                  <a:lnTo>
                    <a:pt x="7285" y="4367"/>
                  </a:lnTo>
                  <a:lnTo>
                    <a:pt x="7235" y="4268"/>
                  </a:lnTo>
                  <a:lnTo>
                    <a:pt x="7202" y="4186"/>
                  </a:lnTo>
                  <a:lnTo>
                    <a:pt x="7186" y="4137"/>
                  </a:lnTo>
                  <a:lnTo>
                    <a:pt x="7202" y="4071"/>
                  </a:lnTo>
                  <a:lnTo>
                    <a:pt x="7450" y="3856"/>
                  </a:lnTo>
                  <a:lnTo>
                    <a:pt x="7483" y="3823"/>
                  </a:lnTo>
                  <a:lnTo>
                    <a:pt x="7499" y="3758"/>
                  </a:lnTo>
                  <a:lnTo>
                    <a:pt x="7499" y="3659"/>
                  </a:lnTo>
                  <a:lnTo>
                    <a:pt x="7499" y="3593"/>
                  </a:lnTo>
                  <a:lnTo>
                    <a:pt x="7466" y="3477"/>
                  </a:lnTo>
                  <a:lnTo>
                    <a:pt x="7466" y="3411"/>
                  </a:lnTo>
                  <a:lnTo>
                    <a:pt x="7483" y="3362"/>
                  </a:lnTo>
                  <a:lnTo>
                    <a:pt x="7499" y="3214"/>
                  </a:lnTo>
                  <a:lnTo>
                    <a:pt x="7779" y="2439"/>
                  </a:lnTo>
                  <a:lnTo>
                    <a:pt x="7812" y="2324"/>
                  </a:lnTo>
                  <a:lnTo>
                    <a:pt x="7796" y="2274"/>
                  </a:lnTo>
                  <a:lnTo>
                    <a:pt x="7763" y="2126"/>
                  </a:lnTo>
                  <a:lnTo>
                    <a:pt x="7763" y="2077"/>
                  </a:lnTo>
                  <a:lnTo>
                    <a:pt x="7796" y="1978"/>
                  </a:lnTo>
                  <a:lnTo>
                    <a:pt x="7862" y="1846"/>
                  </a:lnTo>
                  <a:lnTo>
                    <a:pt x="8158" y="1483"/>
                  </a:lnTo>
                  <a:lnTo>
                    <a:pt x="8274" y="1385"/>
                  </a:lnTo>
                  <a:lnTo>
                    <a:pt x="8603" y="1236"/>
                  </a:lnTo>
                  <a:lnTo>
                    <a:pt x="8916" y="1022"/>
                  </a:lnTo>
                  <a:lnTo>
                    <a:pt x="6840" y="544"/>
                  </a:lnTo>
                  <a:lnTo>
                    <a:pt x="6626" y="412"/>
                  </a:lnTo>
                  <a:lnTo>
                    <a:pt x="5785" y="66"/>
                  </a:lnTo>
                  <a:lnTo>
                    <a:pt x="5340" y="50"/>
                  </a:lnTo>
                  <a:lnTo>
                    <a:pt x="5192" y="66"/>
                  </a:lnTo>
                  <a:lnTo>
                    <a:pt x="4203" y="396"/>
                  </a:lnTo>
                  <a:lnTo>
                    <a:pt x="4088" y="412"/>
                  </a:lnTo>
                  <a:lnTo>
                    <a:pt x="3495" y="297"/>
                  </a:lnTo>
                  <a:lnTo>
                    <a:pt x="3116" y="132"/>
                  </a:lnTo>
                  <a:lnTo>
                    <a:pt x="2868" y="0"/>
                  </a:lnTo>
                  <a:close/>
                </a:path>
              </a:pathLst>
            </a:custGeom>
            <a:grpFill/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11;p30"/>
            <p:cNvSpPr/>
            <p:nvPr/>
          </p:nvSpPr>
          <p:spPr>
            <a:xfrm>
              <a:off x="2033550" y="3141950"/>
              <a:ext cx="659625" cy="589975"/>
            </a:xfrm>
            <a:custGeom>
              <a:avLst/>
              <a:gdLst/>
              <a:ahLst/>
              <a:cxnLst/>
              <a:rect l="l" t="t" r="r" b="b"/>
              <a:pathLst>
                <a:path w="26385" h="23599" extrusionOk="0">
                  <a:moveTo>
                    <a:pt x="24588" y="0"/>
                  </a:moveTo>
                  <a:lnTo>
                    <a:pt x="24456" y="99"/>
                  </a:lnTo>
                  <a:lnTo>
                    <a:pt x="24374" y="247"/>
                  </a:lnTo>
                  <a:lnTo>
                    <a:pt x="24341" y="396"/>
                  </a:lnTo>
                  <a:lnTo>
                    <a:pt x="24374" y="643"/>
                  </a:lnTo>
                  <a:lnTo>
                    <a:pt x="24440" y="857"/>
                  </a:lnTo>
                  <a:lnTo>
                    <a:pt x="24440" y="1071"/>
                  </a:lnTo>
                  <a:lnTo>
                    <a:pt x="24291" y="1302"/>
                  </a:lnTo>
                  <a:lnTo>
                    <a:pt x="24192" y="1368"/>
                  </a:lnTo>
                  <a:lnTo>
                    <a:pt x="24011" y="1467"/>
                  </a:lnTo>
                  <a:lnTo>
                    <a:pt x="23945" y="1533"/>
                  </a:lnTo>
                  <a:lnTo>
                    <a:pt x="23929" y="1664"/>
                  </a:lnTo>
                  <a:lnTo>
                    <a:pt x="24011" y="1912"/>
                  </a:lnTo>
                  <a:lnTo>
                    <a:pt x="23995" y="1994"/>
                  </a:lnTo>
                  <a:lnTo>
                    <a:pt x="23995" y="2126"/>
                  </a:lnTo>
                  <a:lnTo>
                    <a:pt x="24110" y="2291"/>
                  </a:lnTo>
                  <a:lnTo>
                    <a:pt x="24390" y="2587"/>
                  </a:lnTo>
                  <a:lnTo>
                    <a:pt x="24604" y="2670"/>
                  </a:lnTo>
                  <a:lnTo>
                    <a:pt x="24901" y="2653"/>
                  </a:lnTo>
                  <a:lnTo>
                    <a:pt x="25165" y="2571"/>
                  </a:lnTo>
                  <a:lnTo>
                    <a:pt x="25346" y="2439"/>
                  </a:lnTo>
                  <a:lnTo>
                    <a:pt x="25379" y="2258"/>
                  </a:lnTo>
                  <a:lnTo>
                    <a:pt x="25346" y="1533"/>
                  </a:lnTo>
                  <a:lnTo>
                    <a:pt x="25165" y="923"/>
                  </a:lnTo>
                  <a:lnTo>
                    <a:pt x="25082" y="742"/>
                  </a:lnTo>
                  <a:lnTo>
                    <a:pt x="24885" y="445"/>
                  </a:lnTo>
                  <a:lnTo>
                    <a:pt x="24852" y="346"/>
                  </a:lnTo>
                  <a:lnTo>
                    <a:pt x="24835" y="165"/>
                  </a:lnTo>
                  <a:lnTo>
                    <a:pt x="24819" y="82"/>
                  </a:lnTo>
                  <a:lnTo>
                    <a:pt x="24736" y="17"/>
                  </a:lnTo>
                  <a:lnTo>
                    <a:pt x="24588" y="0"/>
                  </a:lnTo>
                  <a:close/>
                  <a:moveTo>
                    <a:pt x="3264" y="758"/>
                  </a:moveTo>
                  <a:lnTo>
                    <a:pt x="3181" y="1203"/>
                  </a:lnTo>
                  <a:lnTo>
                    <a:pt x="2357" y="3362"/>
                  </a:lnTo>
                  <a:lnTo>
                    <a:pt x="2242" y="3757"/>
                  </a:lnTo>
                  <a:lnTo>
                    <a:pt x="2226" y="3823"/>
                  </a:lnTo>
                  <a:lnTo>
                    <a:pt x="2242" y="3906"/>
                  </a:lnTo>
                  <a:lnTo>
                    <a:pt x="2308" y="4021"/>
                  </a:lnTo>
                  <a:lnTo>
                    <a:pt x="2357" y="4120"/>
                  </a:lnTo>
                  <a:lnTo>
                    <a:pt x="2357" y="4169"/>
                  </a:lnTo>
                  <a:lnTo>
                    <a:pt x="2341" y="4219"/>
                  </a:lnTo>
                  <a:lnTo>
                    <a:pt x="2242" y="4318"/>
                  </a:lnTo>
                  <a:lnTo>
                    <a:pt x="2193" y="4384"/>
                  </a:lnTo>
                  <a:lnTo>
                    <a:pt x="2143" y="4466"/>
                  </a:lnTo>
                  <a:lnTo>
                    <a:pt x="2061" y="4680"/>
                  </a:lnTo>
                  <a:lnTo>
                    <a:pt x="2028" y="4812"/>
                  </a:lnTo>
                  <a:lnTo>
                    <a:pt x="1995" y="4960"/>
                  </a:lnTo>
                  <a:lnTo>
                    <a:pt x="2011" y="5043"/>
                  </a:lnTo>
                  <a:lnTo>
                    <a:pt x="2028" y="5125"/>
                  </a:lnTo>
                  <a:lnTo>
                    <a:pt x="2044" y="5191"/>
                  </a:lnTo>
                  <a:lnTo>
                    <a:pt x="2077" y="5290"/>
                  </a:lnTo>
                  <a:lnTo>
                    <a:pt x="2061" y="5372"/>
                  </a:lnTo>
                  <a:lnTo>
                    <a:pt x="1978" y="5554"/>
                  </a:lnTo>
                  <a:lnTo>
                    <a:pt x="1962" y="5619"/>
                  </a:lnTo>
                  <a:lnTo>
                    <a:pt x="1995" y="5784"/>
                  </a:lnTo>
                  <a:lnTo>
                    <a:pt x="2044" y="5916"/>
                  </a:lnTo>
                  <a:lnTo>
                    <a:pt x="2044" y="5966"/>
                  </a:lnTo>
                  <a:lnTo>
                    <a:pt x="2028" y="6048"/>
                  </a:lnTo>
                  <a:lnTo>
                    <a:pt x="1995" y="6114"/>
                  </a:lnTo>
                  <a:lnTo>
                    <a:pt x="1814" y="6328"/>
                  </a:lnTo>
                  <a:lnTo>
                    <a:pt x="1764" y="6460"/>
                  </a:lnTo>
                  <a:lnTo>
                    <a:pt x="1731" y="6839"/>
                  </a:lnTo>
                  <a:lnTo>
                    <a:pt x="1418" y="7053"/>
                  </a:lnTo>
                  <a:lnTo>
                    <a:pt x="1089" y="7202"/>
                  </a:lnTo>
                  <a:lnTo>
                    <a:pt x="973" y="7300"/>
                  </a:lnTo>
                  <a:lnTo>
                    <a:pt x="677" y="7663"/>
                  </a:lnTo>
                  <a:lnTo>
                    <a:pt x="611" y="7795"/>
                  </a:lnTo>
                  <a:lnTo>
                    <a:pt x="578" y="7894"/>
                  </a:lnTo>
                  <a:lnTo>
                    <a:pt x="578" y="7943"/>
                  </a:lnTo>
                  <a:lnTo>
                    <a:pt x="611" y="8091"/>
                  </a:lnTo>
                  <a:lnTo>
                    <a:pt x="627" y="8141"/>
                  </a:lnTo>
                  <a:lnTo>
                    <a:pt x="594" y="8256"/>
                  </a:lnTo>
                  <a:lnTo>
                    <a:pt x="314" y="9031"/>
                  </a:lnTo>
                  <a:lnTo>
                    <a:pt x="298" y="9179"/>
                  </a:lnTo>
                  <a:lnTo>
                    <a:pt x="281" y="9228"/>
                  </a:lnTo>
                  <a:lnTo>
                    <a:pt x="281" y="9294"/>
                  </a:lnTo>
                  <a:lnTo>
                    <a:pt x="314" y="9410"/>
                  </a:lnTo>
                  <a:lnTo>
                    <a:pt x="314" y="9476"/>
                  </a:lnTo>
                  <a:lnTo>
                    <a:pt x="314" y="9575"/>
                  </a:lnTo>
                  <a:lnTo>
                    <a:pt x="298" y="9640"/>
                  </a:lnTo>
                  <a:lnTo>
                    <a:pt x="265" y="9673"/>
                  </a:lnTo>
                  <a:lnTo>
                    <a:pt x="17" y="9888"/>
                  </a:lnTo>
                  <a:lnTo>
                    <a:pt x="1" y="9954"/>
                  </a:lnTo>
                  <a:lnTo>
                    <a:pt x="17" y="10003"/>
                  </a:lnTo>
                  <a:lnTo>
                    <a:pt x="50" y="10085"/>
                  </a:lnTo>
                  <a:lnTo>
                    <a:pt x="100" y="10184"/>
                  </a:lnTo>
                  <a:lnTo>
                    <a:pt x="116" y="10217"/>
                  </a:lnTo>
                  <a:lnTo>
                    <a:pt x="149" y="10234"/>
                  </a:lnTo>
                  <a:lnTo>
                    <a:pt x="248" y="10267"/>
                  </a:lnTo>
                  <a:lnTo>
                    <a:pt x="479" y="10366"/>
                  </a:lnTo>
                  <a:lnTo>
                    <a:pt x="561" y="10415"/>
                  </a:lnTo>
                  <a:lnTo>
                    <a:pt x="611" y="10431"/>
                  </a:lnTo>
                  <a:lnTo>
                    <a:pt x="710" y="10431"/>
                  </a:lnTo>
                  <a:lnTo>
                    <a:pt x="759" y="10464"/>
                  </a:lnTo>
                  <a:lnTo>
                    <a:pt x="792" y="10481"/>
                  </a:lnTo>
                  <a:lnTo>
                    <a:pt x="825" y="10580"/>
                  </a:lnTo>
                  <a:lnTo>
                    <a:pt x="841" y="10695"/>
                  </a:lnTo>
                  <a:lnTo>
                    <a:pt x="808" y="10992"/>
                  </a:lnTo>
                  <a:lnTo>
                    <a:pt x="775" y="11107"/>
                  </a:lnTo>
                  <a:lnTo>
                    <a:pt x="726" y="11173"/>
                  </a:lnTo>
                  <a:lnTo>
                    <a:pt x="677" y="11173"/>
                  </a:lnTo>
                  <a:lnTo>
                    <a:pt x="512" y="11157"/>
                  </a:lnTo>
                  <a:lnTo>
                    <a:pt x="380" y="11222"/>
                  </a:lnTo>
                  <a:lnTo>
                    <a:pt x="116" y="11618"/>
                  </a:lnTo>
                  <a:lnTo>
                    <a:pt x="133" y="11618"/>
                  </a:lnTo>
                  <a:lnTo>
                    <a:pt x="677" y="11948"/>
                  </a:lnTo>
                  <a:lnTo>
                    <a:pt x="940" y="12129"/>
                  </a:lnTo>
                  <a:lnTo>
                    <a:pt x="1122" y="12327"/>
                  </a:lnTo>
                  <a:lnTo>
                    <a:pt x="1138" y="12392"/>
                  </a:lnTo>
                  <a:lnTo>
                    <a:pt x="1154" y="12442"/>
                  </a:lnTo>
                  <a:lnTo>
                    <a:pt x="1138" y="12491"/>
                  </a:lnTo>
                  <a:lnTo>
                    <a:pt x="1023" y="12524"/>
                  </a:lnTo>
                  <a:lnTo>
                    <a:pt x="1122" y="12706"/>
                  </a:lnTo>
                  <a:lnTo>
                    <a:pt x="1286" y="12887"/>
                  </a:lnTo>
                  <a:lnTo>
                    <a:pt x="2473" y="13843"/>
                  </a:lnTo>
                  <a:lnTo>
                    <a:pt x="2720" y="14123"/>
                  </a:lnTo>
                  <a:lnTo>
                    <a:pt x="3000" y="14732"/>
                  </a:lnTo>
                  <a:lnTo>
                    <a:pt x="3181" y="15029"/>
                  </a:lnTo>
                  <a:lnTo>
                    <a:pt x="3511" y="15210"/>
                  </a:lnTo>
                  <a:lnTo>
                    <a:pt x="3758" y="15210"/>
                  </a:lnTo>
                  <a:lnTo>
                    <a:pt x="4483" y="15095"/>
                  </a:lnTo>
                  <a:lnTo>
                    <a:pt x="4714" y="15013"/>
                  </a:lnTo>
                  <a:lnTo>
                    <a:pt x="5159" y="15227"/>
                  </a:lnTo>
                  <a:lnTo>
                    <a:pt x="5571" y="15491"/>
                  </a:lnTo>
                  <a:lnTo>
                    <a:pt x="5917" y="15787"/>
                  </a:lnTo>
                  <a:lnTo>
                    <a:pt x="6197" y="16117"/>
                  </a:lnTo>
                  <a:lnTo>
                    <a:pt x="6444" y="16496"/>
                  </a:lnTo>
                  <a:lnTo>
                    <a:pt x="6609" y="16644"/>
                  </a:lnTo>
                  <a:lnTo>
                    <a:pt x="6840" y="16710"/>
                  </a:lnTo>
                  <a:lnTo>
                    <a:pt x="7186" y="16743"/>
                  </a:lnTo>
                  <a:lnTo>
                    <a:pt x="7499" y="16842"/>
                  </a:lnTo>
                  <a:lnTo>
                    <a:pt x="8092" y="17122"/>
                  </a:lnTo>
                  <a:lnTo>
                    <a:pt x="10548" y="18638"/>
                  </a:lnTo>
                  <a:lnTo>
                    <a:pt x="12278" y="19297"/>
                  </a:lnTo>
                  <a:lnTo>
                    <a:pt x="12904" y="19693"/>
                  </a:lnTo>
                  <a:lnTo>
                    <a:pt x="13316" y="20154"/>
                  </a:lnTo>
                  <a:lnTo>
                    <a:pt x="13580" y="20714"/>
                  </a:lnTo>
                  <a:lnTo>
                    <a:pt x="14041" y="22296"/>
                  </a:lnTo>
                  <a:lnTo>
                    <a:pt x="14173" y="22593"/>
                  </a:lnTo>
                  <a:lnTo>
                    <a:pt x="14387" y="22873"/>
                  </a:lnTo>
                  <a:lnTo>
                    <a:pt x="14882" y="23302"/>
                  </a:lnTo>
                  <a:lnTo>
                    <a:pt x="15063" y="23598"/>
                  </a:lnTo>
                  <a:lnTo>
                    <a:pt x="15277" y="23087"/>
                  </a:lnTo>
                  <a:lnTo>
                    <a:pt x="15541" y="22708"/>
                  </a:lnTo>
                  <a:lnTo>
                    <a:pt x="15574" y="22544"/>
                  </a:lnTo>
                  <a:lnTo>
                    <a:pt x="15557" y="22412"/>
                  </a:lnTo>
                  <a:lnTo>
                    <a:pt x="15491" y="22198"/>
                  </a:lnTo>
                  <a:lnTo>
                    <a:pt x="15475" y="22033"/>
                  </a:lnTo>
                  <a:lnTo>
                    <a:pt x="15524" y="21967"/>
                  </a:lnTo>
                  <a:lnTo>
                    <a:pt x="15640" y="22082"/>
                  </a:lnTo>
                  <a:lnTo>
                    <a:pt x="15739" y="22231"/>
                  </a:lnTo>
                  <a:lnTo>
                    <a:pt x="15772" y="22296"/>
                  </a:lnTo>
                  <a:lnTo>
                    <a:pt x="16282" y="22379"/>
                  </a:lnTo>
                  <a:lnTo>
                    <a:pt x="16727" y="22033"/>
                  </a:lnTo>
                  <a:lnTo>
                    <a:pt x="17469" y="21093"/>
                  </a:lnTo>
                  <a:lnTo>
                    <a:pt x="17700" y="20978"/>
                  </a:lnTo>
                  <a:lnTo>
                    <a:pt x="17930" y="20945"/>
                  </a:lnTo>
                  <a:lnTo>
                    <a:pt x="18507" y="20995"/>
                  </a:lnTo>
                  <a:lnTo>
                    <a:pt x="18820" y="20929"/>
                  </a:lnTo>
                  <a:lnTo>
                    <a:pt x="19397" y="20616"/>
                  </a:lnTo>
                  <a:lnTo>
                    <a:pt x="19776" y="20599"/>
                  </a:lnTo>
                  <a:lnTo>
                    <a:pt x="21028" y="21242"/>
                  </a:lnTo>
                  <a:lnTo>
                    <a:pt x="21737" y="21423"/>
                  </a:lnTo>
                  <a:lnTo>
                    <a:pt x="22248" y="20995"/>
                  </a:lnTo>
                  <a:lnTo>
                    <a:pt x="22281" y="20780"/>
                  </a:lnTo>
                  <a:lnTo>
                    <a:pt x="22248" y="20550"/>
                  </a:lnTo>
                  <a:lnTo>
                    <a:pt x="22182" y="20335"/>
                  </a:lnTo>
                  <a:lnTo>
                    <a:pt x="22149" y="20154"/>
                  </a:lnTo>
                  <a:lnTo>
                    <a:pt x="22231" y="19742"/>
                  </a:lnTo>
                  <a:lnTo>
                    <a:pt x="22231" y="19544"/>
                  </a:lnTo>
                  <a:lnTo>
                    <a:pt x="21671" y="18671"/>
                  </a:lnTo>
                  <a:lnTo>
                    <a:pt x="21523" y="18276"/>
                  </a:lnTo>
                  <a:lnTo>
                    <a:pt x="21605" y="18094"/>
                  </a:lnTo>
                  <a:lnTo>
                    <a:pt x="21935" y="18325"/>
                  </a:lnTo>
                  <a:lnTo>
                    <a:pt x="22281" y="18836"/>
                  </a:lnTo>
                  <a:lnTo>
                    <a:pt x="22742" y="19792"/>
                  </a:lnTo>
                  <a:lnTo>
                    <a:pt x="22825" y="20055"/>
                  </a:lnTo>
                  <a:lnTo>
                    <a:pt x="22874" y="20154"/>
                  </a:lnTo>
                  <a:lnTo>
                    <a:pt x="22989" y="20105"/>
                  </a:lnTo>
                  <a:lnTo>
                    <a:pt x="23484" y="19742"/>
                  </a:lnTo>
                  <a:lnTo>
                    <a:pt x="23715" y="19594"/>
                  </a:lnTo>
                  <a:lnTo>
                    <a:pt x="23978" y="19528"/>
                  </a:lnTo>
                  <a:lnTo>
                    <a:pt x="24242" y="19594"/>
                  </a:lnTo>
                  <a:lnTo>
                    <a:pt x="23896" y="19989"/>
                  </a:lnTo>
                  <a:lnTo>
                    <a:pt x="23352" y="20204"/>
                  </a:lnTo>
                  <a:lnTo>
                    <a:pt x="22973" y="20467"/>
                  </a:lnTo>
                  <a:lnTo>
                    <a:pt x="23055" y="20995"/>
                  </a:lnTo>
                  <a:lnTo>
                    <a:pt x="23187" y="21143"/>
                  </a:lnTo>
                  <a:lnTo>
                    <a:pt x="23385" y="21275"/>
                  </a:lnTo>
                  <a:lnTo>
                    <a:pt x="23566" y="21440"/>
                  </a:lnTo>
                  <a:lnTo>
                    <a:pt x="23649" y="21637"/>
                  </a:lnTo>
                  <a:lnTo>
                    <a:pt x="23632" y="21917"/>
                  </a:lnTo>
                  <a:lnTo>
                    <a:pt x="23649" y="22066"/>
                  </a:lnTo>
                  <a:lnTo>
                    <a:pt x="23764" y="22165"/>
                  </a:lnTo>
                  <a:lnTo>
                    <a:pt x="24357" y="22395"/>
                  </a:lnTo>
                  <a:lnTo>
                    <a:pt x="24637" y="22461"/>
                  </a:lnTo>
                  <a:lnTo>
                    <a:pt x="25297" y="22494"/>
                  </a:lnTo>
                  <a:lnTo>
                    <a:pt x="25362" y="22445"/>
                  </a:lnTo>
                  <a:lnTo>
                    <a:pt x="25511" y="22231"/>
                  </a:lnTo>
                  <a:lnTo>
                    <a:pt x="25593" y="22181"/>
                  </a:lnTo>
                  <a:lnTo>
                    <a:pt x="26137" y="22181"/>
                  </a:lnTo>
                  <a:lnTo>
                    <a:pt x="26203" y="21967"/>
                  </a:lnTo>
                  <a:lnTo>
                    <a:pt x="26170" y="21324"/>
                  </a:lnTo>
                  <a:lnTo>
                    <a:pt x="26285" y="21192"/>
                  </a:lnTo>
                  <a:lnTo>
                    <a:pt x="26384" y="21028"/>
                  </a:lnTo>
                  <a:lnTo>
                    <a:pt x="26368" y="20665"/>
                  </a:lnTo>
                  <a:lnTo>
                    <a:pt x="26236" y="20006"/>
                  </a:lnTo>
                  <a:lnTo>
                    <a:pt x="25939" y="19198"/>
                  </a:lnTo>
                  <a:lnTo>
                    <a:pt x="25840" y="18589"/>
                  </a:lnTo>
                  <a:lnTo>
                    <a:pt x="25742" y="18407"/>
                  </a:lnTo>
                  <a:lnTo>
                    <a:pt x="25807" y="18243"/>
                  </a:lnTo>
                  <a:lnTo>
                    <a:pt x="25692" y="18061"/>
                  </a:lnTo>
                  <a:lnTo>
                    <a:pt x="25527" y="17864"/>
                  </a:lnTo>
                  <a:lnTo>
                    <a:pt x="25445" y="17666"/>
                  </a:lnTo>
                  <a:lnTo>
                    <a:pt x="25412" y="17171"/>
                  </a:lnTo>
                  <a:lnTo>
                    <a:pt x="25346" y="16957"/>
                  </a:lnTo>
                  <a:lnTo>
                    <a:pt x="25066" y="16578"/>
                  </a:lnTo>
                  <a:lnTo>
                    <a:pt x="24951" y="15903"/>
                  </a:lnTo>
                  <a:lnTo>
                    <a:pt x="24539" y="15210"/>
                  </a:lnTo>
                  <a:lnTo>
                    <a:pt x="24440" y="15210"/>
                  </a:lnTo>
                  <a:lnTo>
                    <a:pt x="24275" y="15342"/>
                  </a:lnTo>
                  <a:lnTo>
                    <a:pt x="24077" y="15177"/>
                  </a:lnTo>
                  <a:lnTo>
                    <a:pt x="23912" y="14864"/>
                  </a:lnTo>
                  <a:lnTo>
                    <a:pt x="23846" y="14568"/>
                  </a:lnTo>
                  <a:lnTo>
                    <a:pt x="23879" y="13925"/>
                  </a:lnTo>
                  <a:lnTo>
                    <a:pt x="23863" y="13645"/>
                  </a:lnTo>
                  <a:lnTo>
                    <a:pt x="23748" y="13332"/>
                  </a:lnTo>
                  <a:lnTo>
                    <a:pt x="23649" y="13167"/>
                  </a:lnTo>
                  <a:lnTo>
                    <a:pt x="23352" y="12821"/>
                  </a:lnTo>
                  <a:lnTo>
                    <a:pt x="23253" y="12656"/>
                  </a:lnTo>
                  <a:lnTo>
                    <a:pt x="23088" y="12294"/>
                  </a:lnTo>
                  <a:lnTo>
                    <a:pt x="22808" y="11931"/>
                  </a:lnTo>
                  <a:lnTo>
                    <a:pt x="22446" y="11025"/>
                  </a:lnTo>
                  <a:lnTo>
                    <a:pt x="21754" y="10184"/>
                  </a:lnTo>
                  <a:lnTo>
                    <a:pt x="21655" y="9888"/>
                  </a:lnTo>
                  <a:lnTo>
                    <a:pt x="21688" y="9706"/>
                  </a:lnTo>
                  <a:lnTo>
                    <a:pt x="21836" y="9426"/>
                  </a:lnTo>
                  <a:lnTo>
                    <a:pt x="21869" y="9278"/>
                  </a:lnTo>
                  <a:lnTo>
                    <a:pt x="21819" y="9113"/>
                  </a:lnTo>
                  <a:lnTo>
                    <a:pt x="21556" y="8800"/>
                  </a:lnTo>
                  <a:lnTo>
                    <a:pt x="21457" y="8635"/>
                  </a:lnTo>
                  <a:lnTo>
                    <a:pt x="21424" y="8470"/>
                  </a:lnTo>
                  <a:lnTo>
                    <a:pt x="21424" y="8174"/>
                  </a:lnTo>
                  <a:lnTo>
                    <a:pt x="21358" y="8025"/>
                  </a:lnTo>
                  <a:lnTo>
                    <a:pt x="21259" y="7927"/>
                  </a:lnTo>
                  <a:lnTo>
                    <a:pt x="20946" y="7696"/>
                  </a:lnTo>
                  <a:lnTo>
                    <a:pt x="20814" y="7581"/>
                  </a:lnTo>
                  <a:lnTo>
                    <a:pt x="19743" y="6229"/>
                  </a:lnTo>
                  <a:lnTo>
                    <a:pt x="19628" y="5949"/>
                  </a:lnTo>
                  <a:lnTo>
                    <a:pt x="19644" y="5669"/>
                  </a:lnTo>
                  <a:lnTo>
                    <a:pt x="19776" y="5339"/>
                  </a:lnTo>
                  <a:lnTo>
                    <a:pt x="19397" y="4515"/>
                  </a:lnTo>
                  <a:lnTo>
                    <a:pt x="19216" y="4285"/>
                  </a:lnTo>
                  <a:lnTo>
                    <a:pt x="18721" y="3889"/>
                  </a:lnTo>
                  <a:lnTo>
                    <a:pt x="18672" y="3757"/>
                  </a:lnTo>
                  <a:lnTo>
                    <a:pt x="18705" y="3642"/>
                  </a:lnTo>
                  <a:lnTo>
                    <a:pt x="18688" y="3527"/>
                  </a:lnTo>
                  <a:lnTo>
                    <a:pt x="18458" y="3444"/>
                  </a:lnTo>
                  <a:lnTo>
                    <a:pt x="18112" y="3609"/>
                  </a:lnTo>
                  <a:lnTo>
                    <a:pt x="17980" y="3642"/>
                  </a:lnTo>
                  <a:lnTo>
                    <a:pt x="17815" y="3576"/>
                  </a:lnTo>
                  <a:lnTo>
                    <a:pt x="17601" y="3378"/>
                  </a:lnTo>
                  <a:lnTo>
                    <a:pt x="17518" y="3345"/>
                  </a:lnTo>
                  <a:lnTo>
                    <a:pt x="17271" y="3329"/>
                  </a:lnTo>
                  <a:lnTo>
                    <a:pt x="17040" y="3279"/>
                  </a:lnTo>
                  <a:lnTo>
                    <a:pt x="16876" y="3197"/>
                  </a:lnTo>
                  <a:lnTo>
                    <a:pt x="16826" y="3312"/>
                  </a:lnTo>
                  <a:lnTo>
                    <a:pt x="16694" y="3510"/>
                  </a:lnTo>
                  <a:lnTo>
                    <a:pt x="16661" y="3527"/>
                  </a:lnTo>
                  <a:lnTo>
                    <a:pt x="16348" y="3691"/>
                  </a:lnTo>
                  <a:lnTo>
                    <a:pt x="16282" y="3774"/>
                  </a:lnTo>
                  <a:lnTo>
                    <a:pt x="16282" y="3840"/>
                  </a:lnTo>
                  <a:lnTo>
                    <a:pt x="16315" y="3873"/>
                  </a:lnTo>
                  <a:lnTo>
                    <a:pt x="16348" y="3889"/>
                  </a:lnTo>
                  <a:lnTo>
                    <a:pt x="16464" y="3955"/>
                  </a:lnTo>
                  <a:lnTo>
                    <a:pt x="16497" y="3988"/>
                  </a:lnTo>
                  <a:lnTo>
                    <a:pt x="16530" y="4021"/>
                  </a:lnTo>
                  <a:lnTo>
                    <a:pt x="16563" y="4070"/>
                  </a:lnTo>
                  <a:lnTo>
                    <a:pt x="16596" y="4120"/>
                  </a:lnTo>
                  <a:lnTo>
                    <a:pt x="16628" y="4169"/>
                  </a:lnTo>
                  <a:lnTo>
                    <a:pt x="16628" y="4219"/>
                  </a:lnTo>
                  <a:lnTo>
                    <a:pt x="16628" y="4268"/>
                  </a:lnTo>
                  <a:lnTo>
                    <a:pt x="16596" y="4351"/>
                  </a:lnTo>
                  <a:lnTo>
                    <a:pt x="16579" y="4400"/>
                  </a:lnTo>
                  <a:lnTo>
                    <a:pt x="16546" y="4466"/>
                  </a:lnTo>
                  <a:lnTo>
                    <a:pt x="16530" y="4482"/>
                  </a:lnTo>
                  <a:lnTo>
                    <a:pt x="16464" y="4532"/>
                  </a:lnTo>
                  <a:lnTo>
                    <a:pt x="16431" y="4565"/>
                  </a:lnTo>
                  <a:lnTo>
                    <a:pt x="16431" y="4598"/>
                  </a:lnTo>
                  <a:lnTo>
                    <a:pt x="16431" y="4664"/>
                  </a:lnTo>
                  <a:lnTo>
                    <a:pt x="16497" y="4845"/>
                  </a:lnTo>
                  <a:lnTo>
                    <a:pt x="16513" y="4878"/>
                  </a:lnTo>
                  <a:lnTo>
                    <a:pt x="16497" y="4911"/>
                  </a:lnTo>
                  <a:lnTo>
                    <a:pt x="16480" y="4927"/>
                  </a:lnTo>
                  <a:lnTo>
                    <a:pt x="16381" y="5043"/>
                  </a:lnTo>
                  <a:lnTo>
                    <a:pt x="16365" y="5092"/>
                  </a:lnTo>
                  <a:lnTo>
                    <a:pt x="16332" y="5191"/>
                  </a:lnTo>
                  <a:lnTo>
                    <a:pt x="16315" y="5224"/>
                  </a:lnTo>
                  <a:lnTo>
                    <a:pt x="16315" y="5257"/>
                  </a:lnTo>
                  <a:lnTo>
                    <a:pt x="16332" y="5273"/>
                  </a:lnTo>
                  <a:lnTo>
                    <a:pt x="16348" y="5306"/>
                  </a:lnTo>
                  <a:lnTo>
                    <a:pt x="16381" y="5339"/>
                  </a:lnTo>
                  <a:lnTo>
                    <a:pt x="16431" y="5372"/>
                  </a:lnTo>
                  <a:lnTo>
                    <a:pt x="16546" y="5405"/>
                  </a:lnTo>
                  <a:lnTo>
                    <a:pt x="16596" y="5422"/>
                  </a:lnTo>
                  <a:lnTo>
                    <a:pt x="16645" y="5438"/>
                  </a:lnTo>
                  <a:lnTo>
                    <a:pt x="16711" y="5521"/>
                  </a:lnTo>
                  <a:lnTo>
                    <a:pt x="16760" y="5603"/>
                  </a:lnTo>
                  <a:lnTo>
                    <a:pt x="16793" y="5685"/>
                  </a:lnTo>
                  <a:lnTo>
                    <a:pt x="16810" y="5768"/>
                  </a:lnTo>
                  <a:lnTo>
                    <a:pt x="16810" y="5834"/>
                  </a:lnTo>
                  <a:lnTo>
                    <a:pt x="16810" y="5933"/>
                  </a:lnTo>
                  <a:lnTo>
                    <a:pt x="16793" y="5999"/>
                  </a:lnTo>
                  <a:lnTo>
                    <a:pt x="16777" y="6048"/>
                  </a:lnTo>
                  <a:lnTo>
                    <a:pt x="16628" y="6246"/>
                  </a:lnTo>
                  <a:lnTo>
                    <a:pt x="16596" y="6279"/>
                  </a:lnTo>
                  <a:lnTo>
                    <a:pt x="16579" y="6328"/>
                  </a:lnTo>
                  <a:lnTo>
                    <a:pt x="16579" y="6345"/>
                  </a:lnTo>
                  <a:lnTo>
                    <a:pt x="16596" y="6410"/>
                  </a:lnTo>
                  <a:lnTo>
                    <a:pt x="16612" y="6476"/>
                  </a:lnTo>
                  <a:lnTo>
                    <a:pt x="16546" y="6493"/>
                  </a:lnTo>
                  <a:lnTo>
                    <a:pt x="16431" y="6443"/>
                  </a:lnTo>
                  <a:lnTo>
                    <a:pt x="14354" y="5208"/>
                  </a:lnTo>
                  <a:lnTo>
                    <a:pt x="14321" y="5175"/>
                  </a:lnTo>
                  <a:lnTo>
                    <a:pt x="14239" y="5059"/>
                  </a:lnTo>
                  <a:lnTo>
                    <a:pt x="14124" y="4927"/>
                  </a:lnTo>
                  <a:lnTo>
                    <a:pt x="14041" y="4861"/>
                  </a:lnTo>
                  <a:lnTo>
                    <a:pt x="13234" y="4548"/>
                  </a:lnTo>
                  <a:lnTo>
                    <a:pt x="13036" y="4417"/>
                  </a:lnTo>
                  <a:lnTo>
                    <a:pt x="12855" y="4334"/>
                  </a:lnTo>
                  <a:lnTo>
                    <a:pt x="12657" y="4334"/>
                  </a:lnTo>
                  <a:lnTo>
                    <a:pt x="12047" y="4449"/>
                  </a:lnTo>
                  <a:lnTo>
                    <a:pt x="9872" y="5257"/>
                  </a:lnTo>
                  <a:lnTo>
                    <a:pt x="9806" y="5273"/>
                  </a:lnTo>
                  <a:lnTo>
                    <a:pt x="9740" y="5257"/>
                  </a:lnTo>
                  <a:lnTo>
                    <a:pt x="7450" y="4318"/>
                  </a:lnTo>
                  <a:lnTo>
                    <a:pt x="6922" y="3889"/>
                  </a:lnTo>
                  <a:lnTo>
                    <a:pt x="4862" y="1401"/>
                  </a:lnTo>
                  <a:lnTo>
                    <a:pt x="4648" y="1285"/>
                  </a:lnTo>
                  <a:lnTo>
                    <a:pt x="3890" y="972"/>
                  </a:lnTo>
                  <a:lnTo>
                    <a:pt x="3264" y="758"/>
                  </a:lnTo>
                  <a:close/>
                </a:path>
              </a:pathLst>
            </a:custGeom>
            <a:solidFill>
              <a:srgbClr val="0070C0"/>
            </a:solidFill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12;p30"/>
            <p:cNvSpPr/>
            <p:nvPr/>
          </p:nvSpPr>
          <p:spPr>
            <a:xfrm>
              <a:off x="1619525" y="2453100"/>
              <a:ext cx="835925" cy="851175"/>
            </a:xfrm>
            <a:custGeom>
              <a:avLst/>
              <a:gdLst/>
              <a:ahLst/>
              <a:cxnLst/>
              <a:rect l="l" t="t" r="r" b="b"/>
              <a:pathLst>
                <a:path w="33437" h="34047" extrusionOk="0">
                  <a:moveTo>
                    <a:pt x="18523" y="1"/>
                  </a:moveTo>
                  <a:lnTo>
                    <a:pt x="18457" y="34"/>
                  </a:lnTo>
                  <a:lnTo>
                    <a:pt x="18391" y="116"/>
                  </a:lnTo>
                  <a:lnTo>
                    <a:pt x="18375" y="166"/>
                  </a:lnTo>
                  <a:lnTo>
                    <a:pt x="18375" y="232"/>
                  </a:lnTo>
                  <a:lnTo>
                    <a:pt x="18375" y="297"/>
                  </a:lnTo>
                  <a:lnTo>
                    <a:pt x="18375" y="347"/>
                  </a:lnTo>
                  <a:lnTo>
                    <a:pt x="18358" y="396"/>
                  </a:lnTo>
                  <a:lnTo>
                    <a:pt x="18309" y="479"/>
                  </a:lnTo>
                  <a:lnTo>
                    <a:pt x="18276" y="528"/>
                  </a:lnTo>
                  <a:lnTo>
                    <a:pt x="18276" y="578"/>
                  </a:lnTo>
                  <a:lnTo>
                    <a:pt x="18276" y="627"/>
                  </a:lnTo>
                  <a:lnTo>
                    <a:pt x="18292" y="677"/>
                  </a:lnTo>
                  <a:lnTo>
                    <a:pt x="18342" y="742"/>
                  </a:lnTo>
                  <a:lnTo>
                    <a:pt x="18358" y="792"/>
                  </a:lnTo>
                  <a:lnTo>
                    <a:pt x="18391" y="1023"/>
                  </a:lnTo>
                  <a:lnTo>
                    <a:pt x="18408" y="1138"/>
                  </a:lnTo>
                  <a:lnTo>
                    <a:pt x="18391" y="1187"/>
                  </a:lnTo>
                  <a:lnTo>
                    <a:pt x="18375" y="1237"/>
                  </a:lnTo>
                  <a:lnTo>
                    <a:pt x="18342" y="1270"/>
                  </a:lnTo>
                  <a:lnTo>
                    <a:pt x="18276" y="1286"/>
                  </a:lnTo>
                  <a:lnTo>
                    <a:pt x="18095" y="1237"/>
                  </a:lnTo>
                  <a:lnTo>
                    <a:pt x="17864" y="1220"/>
                  </a:lnTo>
                  <a:lnTo>
                    <a:pt x="17798" y="1204"/>
                  </a:lnTo>
                  <a:lnTo>
                    <a:pt x="17765" y="1171"/>
                  </a:lnTo>
                  <a:lnTo>
                    <a:pt x="17732" y="1138"/>
                  </a:lnTo>
                  <a:lnTo>
                    <a:pt x="17699" y="1105"/>
                  </a:lnTo>
                  <a:lnTo>
                    <a:pt x="17650" y="1072"/>
                  </a:lnTo>
                  <a:lnTo>
                    <a:pt x="17617" y="1072"/>
                  </a:lnTo>
                  <a:lnTo>
                    <a:pt x="17551" y="1088"/>
                  </a:lnTo>
                  <a:lnTo>
                    <a:pt x="17501" y="1154"/>
                  </a:lnTo>
                  <a:lnTo>
                    <a:pt x="17435" y="1253"/>
                  </a:lnTo>
                  <a:lnTo>
                    <a:pt x="17402" y="1286"/>
                  </a:lnTo>
                  <a:lnTo>
                    <a:pt x="17369" y="1319"/>
                  </a:lnTo>
                  <a:lnTo>
                    <a:pt x="17303" y="1385"/>
                  </a:lnTo>
                  <a:lnTo>
                    <a:pt x="17271" y="1418"/>
                  </a:lnTo>
                  <a:lnTo>
                    <a:pt x="17188" y="1484"/>
                  </a:lnTo>
                  <a:lnTo>
                    <a:pt x="17089" y="1550"/>
                  </a:lnTo>
                  <a:lnTo>
                    <a:pt x="17023" y="1566"/>
                  </a:lnTo>
                  <a:lnTo>
                    <a:pt x="16941" y="1566"/>
                  </a:lnTo>
                  <a:lnTo>
                    <a:pt x="16826" y="1533"/>
                  </a:lnTo>
                  <a:lnTo>
                    <a:pt x="16760" y="1517"/>
                  </a:lnTo>
                  <a:lnTo>
                    <a:pt x="16694" y="1484"/>
                  </a:lnTo>
                  <a:lnTo>
                    <a:pt x="16562" y="1369"/>
                  </a:lnTo>
                  <a:lnTo>
                    <a:pt x="16298" y="1220"/>
                  </a:lnTo>
                  <a:lnTo>
                    <a:pt x="16232" y="1154"/>
                  </a:lnTo>
                  <a:lnTo>
                    <a:pt x="16166" y="1039"/>
                  </a:lnTo>
                  <a:lnTo>
                    <a:pt x="16133" y="1006"/>
                  </a:lnTo>
                  <a:lnTo>
                    <a:pt x="16068" y="990"/>
                  </a:lnTo>
                  <a:lnTo>
                    <a:pt x="15771" y="990"/>
                  </a:lnTo>
                  <a:lnTo>
                    <a:pt x="15705" y="973"/>
                  </a:lnTo>
                  <a:lnTo>
                    <a:pt x="15606" y="924"/>
                  </a:lnTo>
                  <a:lnTo>
                    <a:pt x="15425" y="924"/>
                  </a:lnTo>
                  <a:lnTo>
                    <a:pt x="15244" y="957"/>
                  </a:lnTo>
                  <a:lnTo>
                    <a:pt x="15112" y="1006"/>
                  </a:lnTo>
                  <a:lnTo>
                    <a:pt x="14980" y="1138"/>
                  </a:lnTo>
                  <a:lnTo>
                    <a:pt x="14963" y="1187"/>
                  </a:lnTo>
                  <a:lnTo>
                    <a:pt x="14980" y="1237"/>
                  </a:lnTo>
                  <a:lnTo>
                    <a:pt x="14996" y="1270"/>
                  </a:lnTo>
                  <a:lnTo>
                    <a:pt x="15013" y="1319"/>
                  </a:lnTo>
                  <a:lnTo>
                    <a:pt x="14996" y="1369"/>
                  </a:lnTo>
                  <a:lnTo>
                    <a:pt x="14980" y="1418"/>
                  </a:lnTo>
                  <a:lnTo>
                    <a:pt x="14815" y="1632"/>
                  </a:lnTo>
                  <a:lnTo>
                    <a:pt x="14683" y="1764"/>
                  </a:lnTo>
                  <a:lnTo>
                    <a:pt x="14650" y="1797"/>
                  </a:lnTo>
                  <a:lnTo>
                    <a:pt x="14568" y="1995"/>
                  </a:lnTo>
                  <a:lnTo>
                    <a:pt x="14502" y="2011"/>
                  </a:lnTo>
                  <a:lnTo>
                    <a:pt x="14387" y="2011"/>
                  </a:lnTo>
                  <a:lnTo>
                    <a:pt x="14156" y="1978"/>
                  </a:lnTo>
                  <a:lnTo>
                    <a:pt x="14057" y="1945"/>
                  </a:lnTo>
                  <a:lnTo>
                    <a:pt x="13975" y="1912"/>
                  </a:lnTo>
                  <a:lnTo>
                    <a:pt x="13678" y="1748"/>
                  </a:lnTo>
                  <a:lnTo>
                    <a:pt x="13596" y="1731"/>
                  </a:lnTo>
                  <a:lnTo>
                    <a:pt x="13497" y="1748"/>
                  </a:lnTo>
                  <a:lnTo>
                    <a:pt x="13184" y="1847"/>
                  </a:lnTo>
                  <a:lnTo>
                    <a:pt x="13085" y="1879"/>
                  </a:lnTo>
                  <a:lnTo>
                    <a:pt x="13035" y="1912"/>
                  </a:lnTo>
                  <a:lnTo>
                    <a:pt x="12887" y="2110"/>
                  </a:lnTo>
                  <a:lnTo>
                    <a:pt x="12590" y="2061"/>
                  </a:lnTo>
                  <a:lnTo>
                    <a:pt x="12541" y="2044"/>
                  </a:lnTo>
                  <a:lnTo>
                    <a:pt x="12475" y="2011"/>
                  </a:lnTo>
                  <a:lnTo>
                    <a:pt x="12442" y="1962"/>
                  </a:lnTo>
                  <a:lnTo>
                    <a:pt x="12409" y="1879"/>
                  </a:lnTo>
                  <a:lnTo>
                    <a:pt x="12376" y="1847"/>
                  </a:lnTo>
                  <a:lnTo>
                    <a:pt x="12343" y="1814"/>
                  </a:lnTo>
                  <a:lnTo>
                    <a:pt x="12310" y="1781"/>
                  </a:lnTo>
                  <a:lnTo>
                    <a:pt x="12261" y="1764"/>
                  </a:lnTo>
                  <a:lnTo>
                    <a:pt x="12211" y="1748"/>
                  </a:lnTo>
                  <a:lnTo>
                    <a:pt x="12178" y="1715"/>
                  </a:lnTo>
                  <a:lnTo>
                    <a:pt x="12162" y="1665"/>
                  </a:lnTo>
                  <a:lnTo>
                    <a:pt x="12145" y="1616"/>
                  </a:lnTo>
                  <a:lnTo>
                    <a:pt x="12145" y="1550"/>
                  </a:lnTo>
                  <a:lnTo>
                    <a:pt x="12145" y="1500"/>
                  </a:lnTo>
                  <a:lnTo>
                    <a:pt x="12113" y="1451"/>
                  </a:lnTo>
                  <a:lnTo>
                    <a:pt x="12096" y="1418"/>
                  </a:lnTo>
                  <a:lnTo>
                    <a:pt x="11997" y="1319"/>
                  </a:lnTo>
                  <a:lnTo>
                    <a:pt x="11470" y="907"/>
                  </a:lnTo>
                  <a:lnTo>
                    <a:pt x="11453" y="874"/>
                  </a:lnTo>
                  <a:lnTo>
                    <a:pt x="11437" y="841"/>
                  </a:lnTo>
                  <a:lnTo>
                    <a:pt x="11420" y="775"/>
                  </a:lnTo>
                  <a:lnTo>
                    <a:pt x="11420" y="660"/>
                  </a:lnTo>
                  <a:lnTo>
                    <a:pt x="11420" y="611"/>
                  </a:lnTo>
                  <a:lnTo>
                    <a:pt x="11322" y="396"/>
                  </a:lnTo>
                  <a:lnTo>
                    <a:pt x="11289" y="347"/>
                  </a:lnTo>
                  <a:lnTo>
                    <a:pt x="11256" y="330"/>
                  </a:lnTo>
                  <a:lnTo>
                    <a:pt x="11140" y="347"/>
                  </a:lnTo>
                  <a:lnTo>
                    <a:pt x="10349" y="693"/>
                  </a:lnTo>
                  <a:lnTo>
                    <a:pt x="10184" y="693"/>
                  </a:lnTo>
                  <a:lnTo>
                    <a:pt x="10102" y="627"/>
                  </a:lnTo>
                  <a:lnTo>
                    <a:pt x="10036" y="561"/>
                  </a:lnTo>
                  <a:lnTo>
                    <a:pt x="9987" y="545"/>
                  </a:lnTo>
                  <a:lnTo>
                    <a:pt x="9838" y="545"/>
                  </a:lnTo>
                  <a:lnTo>
                    <a:pt x="9805" y="512"/>
                  </a:lnTo>
                  <a:lnTo>
                    <a:pt x="9657" y="330"/>
                  </a:lnTo>
                  <a:lnTo>
                    <a:pt x="9624" y="297"/>
                  </a:lnTo>
                  <a:lnTo>
                    <a:pt x="9591" y="265"/>
                  </a:lnTo>
                  <a:lnTo>
                    <a:pt x="9558" y="281"/>
                  </a:lnTo>
                  <a:lnTo>
                    <a:pt x="9525" y="297"/>
                  </a:lnTo>
                  <a:lnTo>
                    <a:pt x="9443" y="380"/>
                  </a:lnTo>
                  <a:lnTo>
                    <a:pt x="9393" y="413"/>
                  </a:lnTo>
                  <a:lnTo>
                    <a:pt x="9295" y="413"/>
                  </a:lnTo>
                  <a:lnTo>
                    <a:pt x="9245" y="396"/>
                  </a:lnTo>
                  <a:lnTo>
                    <a:pt x="9196" y="363"/>
                  </a:lnTo>
                  <a:lnTo>
                    <a:pt x="9146" y="281"/>
                  </a:lnTo>
                  <a:lnTo>
                    <a:pt x="9097" y="281"/>
                  </a:lnTo>
                  <a:lnTo>
                    <a:pt x="9047" y="297"/>
                  </a:lnTo>
                  <a:lnTo>
                    <a:pt x="8932" y="429"/>
                  </a:lnTo>
                  <a:lnTo>
                    <a:pt x="8916" y="512"/>
                  </a:lnTo>
                  <a:lnTo>
                    <a:pt x="8899" y="578"/>
                  </a:lnTo>
                  <a:lnTo>
                    <a:pt x="8916" y="627"/>
                  </a:lnTo>
                  <a:lnTo>
                    <a:pt x="8916" y="677"/>
                  </a:lnTo>
                  <a:lnTo>
                    <a:pt x="8932" y="808"/>
                  </a:lnTo>
                  <a:lnTo>
                    <a:pt x="8916" y="924"/>
                  </a:lnTo>
                  <a:lnTo>
                    <a:pt x="8767" y="1566"/>
                  </a:lnTo>
                  <a:lnTo>
                    <a:pt x="8734" y="1665"/>
                  </a:lnTo>
                  <a:lnTo>
                    <a:pt x="8685" y="1715"/>
                  </a:lnTo>
                  <a:lnTo>
                    <a:pt x="8537" y="1847"/>
                  </a:lnTo>
                  <a:lnTo>
                    <a:pt x="8454" y="1978"/>
                  </a:lnTo>
                  <a:lnTo>
                    <a:pt x="8405" y="2061"/>
                  </a:lnTo>
                  <a:lnTo>
                    <a:pt x="8388" y="2110"/>
                  </a:lnTo>
                  <a:lnTo>
                    <a:pt x="8372" y="2160"/>
                  </a:lnTo>
                  <a:lnTo>
                    <a:pt x="8372" y="2341"/>
                  </a:lnTo>
                  <a:lnTo>
                    <a:pt x="8339" y="2374"/>
                  </a:lnTo>
                  <a:lnTo>
                    <a:pt x="8289" y="2390"/>
                  </a:lnTo>
                  <a:lnTo>
                    <a:pt x="8190" y="2357"/>
                  </a:lnTo>
                  <a:lnTo>
                    <a:pt x="8141" y="2308"/>
                  </a:lnTo>
                  <a:lnTo>
                    <a:pt x="8108" y="2259"/>
                  </a:lnTo>
                  <a:lnTo>
                    <a:pt x="8092" y="2226"/>
                  </a:lnTo>
                  <a:lnTo>
                    <a:pt x="8009" y="2028"/>
                  </a:lnTo>
                  <a:lnTo>
                    <a:pt x="8009" y="1978"/>
                  </a:lnTo>
                  <a:lnTo>
                    <a:pt x="8009" y="1929"/>
                  </a:lnTo>
                  <a:lnTo>
                    <a:pt x="8042" y="1830"/>
                  </a:lnTo>
                  <a:lnTo>
                    <a:pt x="8042" y="1764"/>
                  </a:lnTo>
                  <a:lnTo>
                    <a:pt x="8042" y="1715"/>
                  </a:lnTo>
                  <a:lnTo>
                    <a:pt x="8026" y="1665"/>
                  </a:lnTo>
                  <a:lnTo>
                    <a:pt x="7993" y="1616"/>
                  </a:lnTo>
                  <a:lnTo>
                    <a:pt x="7976" y="1583"/>
                  </a:lnTo>
                  <a:lnTo>
                    <a:pt x="7927" y="1550"/>
                  </a:lnTo>
                  <a:lnTo>
                    <a:pt x="7680" y="1402"/>
                  </a:lnTo>
                  <a:lnTo>
                    <a:pt x="7614" y="1352"/>
                  </a:lnTo>
                  <a:lnTo>
                    <a:pt x="7581" y="1319"/>
                  </a:lnTo>
                  <a:lnTo>
                    <a:pt x="7515" y="1303"/>
                  </a:lnTo>
                  <a:lnTo>
                    <a:pt x="7449" y="1286"/>
                  </a:lnTo>
                  <a:lnTo>
                    <a:pt x="7399" y="1270"/>
                  </a:lnTo>
                  <a:lnTo>
                    <a:pt x="7367" y="1220"/>
                  </a:lnTo>
                  <a:lnTo>
                    <a:pt x="7367" y="1171"/>
                  </a:lnTo>
                  <a:lnTo>
                    <a:pt x="7367" y="1105"/>
                  </a:lnTo>
                  <a:lnTo>
                    <a:pt x="7367" y="1056"/>
                  </a:lnTo>
                  <a:lnTo>
                    <a:pt x="7334" y="1006"/>
                  </a:lnTo>
                  <a:lnTo>
                    <a:pt x="7317" y="957"/>
                  </a:lnTo>
                  <a:lnTo>
                    <a:pt x="7284" y="924"/>
                  </a:lnTo>
                  <a:lnTo>
                    <a:pt x="7251" y="907"/>
                  </a:lnTo>
                  <a:lnTo>
                    <a:pt x="7202" y="891"/>
                  </a:lnTo>
                  <a:lnTo>
                    <a:pt x="7086" y="874"/>
                  </a:lnTo>
                  <a:lnTo>
                    <a:pt x="7037" y="858"/>
                  </a:lnTo>
                  <a:lnTo>
                    <a:pt x="6987" y="841"/>
                  </a:lnTo>
                  <a:lnTo>
                    <a:pt x="6971" y="808"/>
                  </a:lnTo>
                  <a:lnTo>
                    <a:pt x="6955" y="742"/>
                  </a:lnTo>
                  <a:lnTo>
                    <a:pt x="6938" y="693"/>
                  </a:lnTo>
                  <a:lnTo>
                    <a:pt x="6955" y="561"/>
                  </a:lnTo>
                  <a:lnTo>
                    <a:pt x="6938" y="446"/>
                  </a:lnTo>
                  <a:lnTo>
                    <a:pt x="6922" y="396"/>
                  </a:lnTo>
                  <a:lnTo>
                    <a:pt x="6905" y="347"/>
                  </a:lnTo>
                  <a:lnTo>
                    <a:pt x="6872" y="314"/>
                  </a:lnTo>
                  <a:lnTo>
                    <a:pt x="6839" y="281"/>
                  </a:lnTo>
                  <a:lnTo>
                    <a:pt x="6773" y="265"/>
                  </a:lnTo>
                  <a:lnTo>
                    <a:pt x="6691" y="265"/>
                  </a:lnTo>
                  <a:lnTo>
                    <a:pt x="6576" y="281"/>
                  </a:lnTo>
                  <a:lnTo>
                    <a:pt x="6493" y="314"/>
                  </a:lnTo>
                  <a:lnTo>
                    <a:pt x="6427" y="347"/>
                  </a:lnTo>
                  <a:lnTo>
                    <a:pt x="6394" y="429"/>
                  </a:lnTo>
                  <a:lnTo>
                    <a:pt x="6345" y="561"/>
                  </a:lnTo>
                  <a:lnTo>
                    <a:pt x="6328" y="644"/>
                  </a:lnTo>
                  <a:lnTo>
                    <a:pt x="6345" y="1023"/>
                  </a:lnTo>
                  <a:lnTo>
                    <a:pt x="6345" y="1072"/>
                  </a:lnTo>
                  <a:lnTo>
                    <a:pt x="6295" y="1418"/>
                  </a:lnTo>
                  <a:lnTo>
                    <a:pt x="6295" y="1715"/>
                  </a:lnTo>
                  <a:lnTo>
                    <a:pt x="6279" y="1847"/>
                  </a:lnTo>
                  <a:lnTo>
                    <a:pt x="6229" y="2044"/>
                  </a:lnTo>
                  <a:lnTo>
                    <a:pt x="6213" y="2094"/>
                  </a:lnTo>
                  <a:lnTo>
                    <a:pt x="6180" y="2127"/>
                  </a:lnTo>
                  <a:lnTo>
                    <a:pt x="6131" y="2176"/>
                  </a:lnTo>
                  <a:lnTo>
                    <a:pt x="6032" y="2209"/>
                  </a:lnTo>
                  <a:lnTo>
                    <a:pt x="5702" y="2275"/>
                  </a:lnTo>
                  <a:lnTo>
                    <a:pt x="5603" y="2324"/>
                  </a:lnTo>
                  <a:lnTo>
                    <a:pt x="5488" y="2473"/>
                  </a:lnTo>
                  <a:lnTo>
                    <a:pt x="5405" y="2539"/>
                  </a:lnTo>
                  <a:lnTo>
                    <a:pt x="4961" y="2769"/>
                  </a:lnTo>
                  <a:lnTo>
                    <a:pt x="4845" y="2852"/>
                  </a:lnTo>
                  <a:lnTo>
                    <a:pt x="4763" y="2934"/>
                  </a:lnTo>
                  <a:lnTo>
                    <a:pt x="4713" y="3017"/>
                  </a:lnTo>
                  <a:lnTo>
                    <a:pt x="4631" y="3115"/>
                  </a:lnTo>
                  <a:lnTo>
                    <a:pt x="4549" y="3165"/>
                  </a:lnTo>
                  <a:lnTo>
                    <a:pt x="4450" y="3198"/>
                  </a:lnTo>
                  <a:lnTo>
                    <a:pt x="4120" y="3297"/>
                  </a:lnTo>
                  <a:lnTo>
                    <a:pt x="4038" y="3297"/>
                  </a:lnTo>
                  <a:lnTo>
                    <a:pt x="3972" y="3231"/>
                  </a:lnTo>
                  <a:lnTo>
                    <a:pt x="3856" y="3181"/>
                  </a:lnTo>
                  <a:lnTo>
                    <a:pt x="3642" y="3214"/>
                  </a:lnTo>
                  <a:lnTo>
                    <a:pt x="3477" y="3082"/>
                  </a:lnTo>
                  <a:lnTo>
                    <a:pt x="3379" y="2967"/>
                  </a:lnTo>
                  <a:lnTo>
                    <a:pt x="3313" y="2934"/>
                  </a:lnTo>
                  <a:lnTo>
                    <a:pt x="3098" y="2852"/>
                  </a:lnTo>
                  <a:lnTo>
                    <a:pt x="3032" y="2819"/>
                  </a:lnTo>
                  <a:lnTo>
                    <a:pt x="2983" y="2786"/>
                  </a:lnTo>
                  <a:lnTo>
                    <a:pt x="2967" y="2753"/>
                  </a:lnTo>
                  <a:lnTo>
                    <a:pt x="2901" y="2703"/>
                  </a:lnTo>
                  <a:lnTo>
                    <a:pt x="2802" y="2687"/>
                  </a:lnTo>
                  <a:lnTo>
                    <a:pt x="2620" y="2654"/>
                  </a:lnTo>
                  <a:lnTo>
                    <a:pt x="2439" y="2687"/>
                  </a:lnTo>
                  <a:lnTo>
                    <a:pt x="2357" y="2720"/>
                  </a:lnTo>
                  <a:lnTo>
                    <a:pt x="2307" y="2736"/>
                  </a:lnTo>
                  <a:lnTo>
                    <a:pt x="2126" y="2786"/>
                  </a:lnTo>
                  <a:lnTo>
                    <a:pt x="2077" y="2819"/>
                  </a:lnTo>
                  <a:lnTo>
                    <a:pt x="2060" y="2868"/>
                  </a:lnTo>
                  <a:lnTo>
                    <a:pt x="2044" y="2934"/>
                  </a:lnTo>
                  <a:lnTo>
                    <a:pt x="2044" y="3000"/>
                  </a:lnTo>
                  <a:lnTo>
                    <a:pt x="2044" y="3050"/>
                  </a:lnTo>
                  <a:lnTo>
                    <a:pt x="1994" y="3082"/>
                  </a:lnTo>
                  <a:lnTo>
                    <a:pt x="1912" y="3082"/>
                  </a:lnTo>
                  <a:lnTo>
                    <a:pt x="1731" y="3050"/>
                  </a:lnTo>
                  <a:lnTo>
                    <a:pt x="1549" y="2901"/>
                  </a:lnTo>
                  <a:lnTo>
                    <a:pt x="1500" y="2852"/>
                  </a:lnTo>
                  <a:lnTo>
                    <a:pt x="1286" y="2670"/>
                  </a:lnTo>
                  <a:lnTo>
                    <a:pt x="1121" y="2605"/>
                  </a:lnTo>
                  <a:lnTo>
                    <a:pt x="544" y="2456"/>
                  </a:lnTo>
                  <a:lnTo>
                    <a:pt x="330" y="3017"/>
                  </a:lnTo>
                  <a:lnTo>
                    <a:pt x="297" y="3264"/>
                  </a:lnTo>
                  <a:lnTo>
                    <a:pt x="313" y="3379"/>
                  </a:lnTo>
                  <a:lnTo>
                    <a:pt x="396" y="3659"/>
                  </a:lnTo>
                  <a:lnTo>
                    <a:pt x="412" y="3709"/>
                  </a:lnTo>
                  <a:lnTo>
                    <a:pt x="429" y="3758"/>
                  </a:lnTo>
                  <a:lnTo>
                    <a:pt x="577" y="3890"/>
                  </a:lnTo>
                  <a:lnTo>
                    <a:pt x="643" y="4022"/>
                  </a:lnTo>
                  <a:lnTo>
                    <a:pt x="643" y="4104"/>
                  </a:lnTo>
                  <a:lnTo>
                    <a:pt x="627" y="4170"/>
                  </a:lnTo>
                  <a:lnTo>
                    <a:pt x="594" y="4187"/>
                  </a:lnTo>
                  <a:lnTo>
                    <a:pt x="544" y="4220"/>
                  </a:lnTo>
                  <a:lnTo>
                    <a:pt x="495" y="4252"/>
                  </a:lnTo>
                  <a:lnTo>
                    <a:pt x="379" y="4516"/>
                  </a:lnTo>
                  <a:lnTo>
                    <a:pt x="330" y="4648"/>
                  </a:lnTo>
                  <a:lnTo>
                    <a:pt x="297" y="4730"/>
                  </a:lnTo>
                  <a:lnTo>
                    <a:pt x="264" y="4780"/>
                  </a:lnTo>
                  <a:lnTo>
                    <a:pt x="215" y="4813"/>
                  </a:lnTo>
                  <a:lnTo>
                    <a:pt x="132" y="4895"/>
                  </a:lnTo>
                  <a:lnTo>
                    <a:pt x="0" y="5109"/>
                  </a:lnTo>
                  <a:lnTo>
                    <a:pt x="182" y="5241"/>
                  </a:lnTo>
                  <a:lnTo>
                    <a:pt x="346" y="5472"/>
                  </a:lnTo>
                  <a:lnTo>
                    <a:pt x="412" y="5521"/>
                  </a:lnTo>
                  <a:lnTo>
                    <a:pt x="478" y="5554"/>
                  </a:lnTo>
                  <a:lnTo>
                    <a:pt x="577" y="5521"/>
                  </a:lnTo>
                  <a:lnTo>
                    <a:pt x="1253" y="5719"/>
                  </a:lnTo>
                  <a:lnTo>
                    <a:pt x="1418" y="5752"/>
                  </a:lnTo>
                  <a:lnTo>
                    <a:pt x="1483" y="5785"/>
                  </a:lnTo>
                  <a:lnTo>
                    <a:pt x="1516" y="5834"/>
                  </a:lnTo>
                  <a:lnTo>
                    <a:pt x="1533" y="5884"/>
                  </a:lnTo>
                  <a:lnTo>
                    <a:pt x="1533" y="5933"/>
                  </a:lnTo>
                  <a:lnTo>
                    <a:pt x="1516" y="5966"/>
                  </a:lnTo>
                  <a:lnTo>
                    <a:pt x="1483" y="6065"/>
                  </a:lnTo>
                  <a:lnTo>
                    <a:pt x="1467" y="6115"/>
                  </a:lnTo>
                  <a:lnTo>
                    <a:pt x="1418" y="6214"/>
                  </a:lnTo>
                  <a:lnTo>
                    <a:pt x="1368" y="6279"/>
                  </a:lnTo>
                  <a:lnTo>
                    <a:pt x="1335" y="6329"/>
                  </a:lnTo>
                  <a:lnTo>
                    <a:pt x="1335" y="6378"/>
                  </a:lnTo>
                  <a:lnTo>
                    <a:pt x="1352" y="6444"/>
                  </a:lnTo>
                  <a:lnTo>
                    <a:pt x="1401" y="6494"/>
                  </a:lnTo>
                  <a:lnTo>
                    <a:pt x="1500" y="6560"/>
                  </a:lnTo>
                  <a:lnTo>
                    <a:pt x="1549" y="6609"/>
                  </a:lnTo>
                  <a:lnTo>
                    <a:pt x="1615" y="6757"/>
                  </a:lnTo>
                  <a:lnTo>
                    <a:pt x="1632" y="7367"/>
                  </a:lnTo>
                  <a:lnTo>
                    <a:pt x="1714" y="7532"/>
                  </a:lnTo>
                  <a:lnTo>
                    <a:pt x="1764" y="7581"/>
                  </a:lnTo>
                  <a:lnTo>
                    <a:pt x="1829" y="7664"/>
                  </a:lnTo>
                  <a:lnTo>
                    <a:pt x="1862" y="7730"/>
                  </a:lnTo>
                  <a:lnTo>
                    <a:pt x="1846" y="7779"/>
                  </a:lnTo>
                  <a:lnTo>
                    <a:pt x="1829" y="7845"/>
                  </a:lnTo>
                  <a:lnTo>
                    <a:pt x="1797" y="7927"/>
                  </a:lnTo>
                  <a:lnTo>
                    <a:pt x="1780" y="8109"/>
                  </a:lnTo>
                  <a:lnTo>
                    <a:pt x="1797" y="8175"/>
                  </a:lnTo>
                  <a:lnTo>
                    <a:pt x="1829" y="8224"/>
                  </a:lnTo>
                  <a:lnTo>
                    <a:pt x="1862" y="8257"/>
                  </a:lnTo>
                  <a:lnTo>
                    <a:pt x="2011" y="8323"/>
                  </a:lnTo>
                  <a:lnTo>
                    <a:pt x="2225" y="8372"/>
                  </a:lnTo>
                  <a:lnTo>
                    <a:pt x="2258" y="8389"/>
                  </a:lnTo>
                  <a:lnTo>
                    <a:pt x="2390" y="8422"/>
                  </a:lnTo>
                  <a:lnTo>
                    <a:pt x="2472" y="8471"/>
                  </a:lnTo>
                  <a:lnTo>
                    <a:pt x="2489" y="8521"/>
                  </a:lnTo>
                  <a:lnTo>
                    <a:pt x="2472" y="8554"/>
                  </a:lnTo>
                  <a:lnTo>
                    <a:pt x="2423" y="8636"/>
                  </a:lnTo>
                  <a:lnTo>
                    <a:pt x="2423" y="8735"/>
                  </a:lnTo>
                  <a:lnTo>
                    <a:pt x="2423" y="8900"/>
                  </a:lnTo>
                  <a:lnTo>
                    <a:pt x="2505" y="9279"/>
                  </a:lnTo>
                  <a:lnTo>
                    <a:pt x="2571" y="9443"/>
                  </a:lnTo>
                  <a:lnTo>
                    <a:pt x="2620" y="9542"/>
                  </a:lnTo>
                  <a:lnTo>
                    <a:pt x="2670" y="9542"/>
                  </a:lnTo>
                  <a:lnTo>
                    <a:pt x="2785" y="9476"/>
                  </a:lnTo>
                  <a:lnTo>
                    <a:pt x="2868" y="9476"/>
                  </a:lnTo>
                  <a:lnTo>
                    <a:pt x="2983" y="9559"/>
                  </a:lnTo>
                  <a:lnTo>
                    <a:pt x="3049" y="9575"/>
                  </a:lnTo>
                  <a:lnTo>
                    <a:pt x="3181" y="9707"/>
                  </a:lnTo>
                  <a:lnTo>
                    <a:pt x="3543" y="10201"/>
                  </a:lnTo>
                  <a:lnTo>
                    <a:pt x="3230" y="11075"/>
                  </a:lnTo>
                  <a:lnTo>
                    <a:pt x="3181" y="11339"/>
                  </a:lnTo>
                  <a:lnTo>
                    <a:pt x="3197" y="11388"/>
                  </a:lnTo>
                  <a:lnTo>
                    <a:pt x="3197" y="11404"/>
                  </a:lnTo>
                  <a:lnTo>
                    <a:pt x="3362" y="11553"/>
                  </a:lnTo>
                  <a:lnTo>
                    <a:pt x="3379" y="11685"/>
                  </a:lnTo>
                  <a:lnTo>
                    <a:pt x="3477" y="12756"/>
                  </a:lnTo>
                  <a:lnTo>
                    <a:pt x="3560" y="13003"/>
                  </a:lnTo>
                  <a:lnTo>
                    <a:pt x="3609" y="13085"/>
                  </a:lnTo>
                  <a:lnTo>
                    <a:pt x="3725" y="13217"/>
                  </a:lnTo>
                  <a:lnTo>
                    <a:pt x="3774" y="13333"/>
                  </a:lnTo>
                  <a:lnTo>
                    <a:pt x="3791" y="13448"/>
                  </a:lnTo>
                  <a:lnTo>
                    <a:pt x="3791" y="13613"/>
                  </a:lnTo>
                  <a:lnTo>
                    <a:pt x="3725" y="14222"/>
                  </a:lnTo>
                  <a:lnTo>
                    <a:pt x="3741" y="14354"/>
                  </a:lnTo>
                  <a:lnTo>
                    <a:pt x="3774" y="14420"/>
                  </a:lnTo>
                  <a:lnTo>
                    <a:pt x="3823" y="14437"/>
                  </a:lnTo>
                  <a:lnTo>
                    <a:pt x="3889" y="14453"/>
                  </a:lnTo>
                  <a:lnTo>
                    <a:pt x="4005" y="14503"/>
                  </a:lnTo>
                  <a:lnTo>
                    <a:pt x="4153" y="14733"/>
                  </a:lnTo>
                  <a:lnTo>
                    <a:pt x="4565" y="15376"/>
                  </a:lnTo>
                  <a:lnTo>
                    <a:pt x="4746" y="15541"/>
                  </a:lnTo>
                  <a:lnTo>
                    <a:pt x="4829" y="15574"/>
                  </a:lnTo>
                  <a:lnTo>
                    <a:pt x="5076" y="15722"/>
                  </a:lnTo>
                  <a:lnTo>
                    <a:pt x="5158" y="15738"/>
                  </a:lnTo>
                  <a:lnTo>
                    <a:pt x="5323" y="15738"/>
                  </a:lnTo>
                  <a:lnTo>
                    <a:pt x="5389" y="15755"/>
                  </a:lnTo>
                  <a:lnTo>
                    <a:pt x="5669" y="15854"/>
                  </a:lnTo>
                  <a:lnTo>
                    <a:pt x="6164" y="16150"/>
                  </a:lnTo>
                  <a:lnTo>
                    <a:pt x="6246" y="16233"/>
                  </a:lnTo>
                  <a:lnTo>
                    <a:pt x="6312" y="16365"/>
                  </a:lnTo>
                  <a:lnTo>
                    <a:pt x="6328" y="16398"/>
                  </a:lnTo>
                  <a:lnTo>
                    <a:pt x="6394" y="16464"/>
                  </a:lnTo>
                  <a:lnTo>
                    <a:pt x="6427" y="16513"/>
                  </a:lnTo>
                  <a:lnTo>
                    <a:pt x="6444" y="16562"/>
                  </a:lnTo>
                  <a:lnTo>
                    <a:pt x="6444" y="16612"/>
                  </a:lnTo>
                  <a:lnTo>
                    <a:pt x="6510" y="16760"/>
                  </a:lnTo>
                  <a:lnTo>
                    <a:pt x="6724" y="17057"/>
                  </a:lnTo>
                  <a:lnTo>
                    <a:pt x="6856" y="17271"/>
                  </a:lnTo>
                  <a:lnTo>
                    <a:pt x="6872" y="17403"/>
                  </a:lnTo>
                  <a:lnTo>
                    <a:pt x="6773" y="17848"/>
                  </a:lnTo>
                  <a:lnTo>
                    <a:pt x="6740" y="17914"/>
                  </a:lnTo>
                  <a:lnTo>
                    <a:pt x="6724" y="17947"/>
                  </a:lnTo>
                  <a:lnTo>
                    <a:pt x="6674" y="17980"/>
                  </a:lnTo>
                  <a:lnTo>
                    <a:pt x="6641" y="18013"/>
                  </a:lnTo>
                  <a:lnTo>
                    <a:pt x="6543" y="18029"/>
                  </a:lnTo>
                  <a:lnTo>
                    <a:pt x="6510" y="18062"/>
                  </a:lnTo>
                  <a:lnTo>
                    <a:pt x="6460" y="18095"/>
                  </a:lnTo>
                  <a:lnTo>
                    <a:pt x="6213" y="18556"/>
                  </a:lnTo>
                  <a:lnTo>
                    <a:pt x="6164" y="18688"/>
                  </a:lnTo>
                  <a:lnTo>
                    <a:pt x="6147" y="18787"/>
                  </a:lnTo>
                  <a:lnTo>
                    <a:pt x="6147" y="18853"/>
                  </a:lnTo>
                  <a:lnTo>
                    <a:pt x="6164" y="18903"/>
                  </a:lnTo>
                  <a:lnTo>
                    <a:pt x="6180" y="18952"/>
                  </a:lnTo>
                  <a:lnTo>
                    <a:pt x="6196" y="19001"/>
                  </a:lnTo>
                  <a:lnTo>
                    <a:pt x="6295" y="19166"/>
                  </a:lnTo>
                  <a:lnTo>
                    <a:pt x="6328" y="19249"/>
                  </a:lnTo>
                  <a:lnTo>
                    <a:pt x="6361" y="19298"/>
                  </a:lnTo>
                  <a:lnTo>
                    <a:pt x="6460" y="19776"/>
                  </a:lnTo>
                  <a:lnTo>
                    <a:pt x="6460" y="19842"/>
                  </a:lnTo>
                  <a:lnTo>
                    <a:pt x="6444" y="19908"/>
                  </a:lnTo>
                  <a:lnTo>
                    <a:pt x="6312" y="20138"/>
                  </a:lnTo>
                  <a:lnTo>
                    <a:pt x="6147" y="20534"/>
                  </a:lnTo>
                  <a:lnTo>
                    <a:pt x="7103" y="21753"/>
                  </a:lnTo>
                  <a:lnTo>
                    <a:pt x="7152" y="21786"/>
                  </a:lnTo>
                  <a:lnTo>
                    <a:pt x="7202" y="21803"/>
                  </a:lnTo>
                  <a:lnTo>
                    <a:pt x="7350" y="21836"/>
                  </a:lnTo>
                  <a:lnTo>
                    <a:pt x="7894" y="22099"/>
                  </a:lnTo>
                  <a:lnTo>
                    <a:pt x="7976" y="22132"/>
                  </a:lnTo>
                  <a:lnTo>
                    <a:pt x="8355" y="22182"/>
                  </a:lnTo>
                  <a:lnTo>
                    <a:pt x="8421" y="22116"/>
                  </a:lnTo>
                  <a:lnTo>
                    <a:pt x="8454" y="22083"/>
                  </a:lnTo>
                  <a:lnTo>
                    <a:pt x="8504" y="22067"/>
                  </a:lnTo>
                  <a:lnTo>
                    <a:pt x="8537" y="22017"/>
                  </a:lnTo>
                  <a:lnTo>
                    <a:pt x="8553" y="21984"/>
                  </a:lnTo>
                  <a:lnTo>
                    <a:pt x="8553" y="21918"/>
                  </a:lnTo>
                  <a:lnTo>
                    <a:pt x="8586" y="21885"/>
                  </a:lnTo>
                  <a:lnTo>
                    <a:pt x="8602" y="21836"/>
                  </a:lnTo>
                  <a:lnTo>
                    <a:pt x="8701" y="21852"/>
                  </a:lnTo>
                  <a:lnTo>
                    <a:pt x="8817" y="21918"/>
                  </a:lnTo>
                  <a:lnTo>
                    <a:pt x="9097" y="22099"/>
                  </a:lnTo>
                  <a:lnTo>
                    <a:pt x="9196" y="22198"/>
                  </a:lnTo>
                  <a:lnTo>
                    <a:pt x="9245" y="22297"/>
                  </a:lnTo>
                  <a:lnTo>
                    <a:pt x="9262" y="22347"/>
                  </a:lnTo>
                  <a:lnTo>
                    <a:pt x="9278" y="22396"/>
                  </a:lnTo>
                  <a:lnTo>
                    <a:pt x="9295" y="22446"/>
                  </a:lnTo>
                  <a:lnTo>
                    <a:pt x="9344" y="22462"/>
                  </a:lnTo>
                  <a:lnTo>
                    <a:pt x="9426" y="22511"/>
                  </a:lnTo>
                  <a:lnTo>
                    <a:pt x="9492" y="22577"/>
                  </a:lnTo>
                  <a:lnTo>
                    <a:pt x="9525" y="22594"/>
                  </a:lnTo>
                  <a:lnTo>
                    <a:pt x="9575" y="22643"/>
                  </a:lnTo>
                  <a:lnTo>
                    <a:pt x="9624" y="22660"/>
                  </a:lnTo>
                  <a:lnTo>
                    <a:pt x="9707" y="22676"/>
                  </a:lnTo>
                  <a:lnTo>
                    <a:pt x="9970" y="22693"/>
                  </a:lnTo>
                  <a:lnTo>
                    <a:pt x="10168" y="22676"/>
                  </a:lnTo>
                  <a:lnTo>
                    <a:pt x="10234" y="22693"/>
                  </a:lnTo>
                  <a:lnTo>
                    <a:pt x="10283" y="22726"/>
                  </a:lnTo>
                  <a:lnTo>
                    <a:pt x="10366" y="22792"/>
                  </a:lnTo>
                  <a:lnTo>
                    <a:pt x="10399" y="22858"/>
                  </a:lnTo>
                  <a:lnTo>
                    <a:pt x="10448" y="23022"/>
                  </a:lnTo>
                  <a:lnTo>
                    <a:pt x="10465" y="23072"/>
                  </a:lnTo>
                  <a:lnTo>
                    <a:pt x="10481" y="23121"/>
                  </a:lnTo>
                  <a:lnTo>
                    <a:pt x="10498" y="23171"/>
                  </a:lnTo>
                  <a:lnTo>
                    <a:pt x="10498" y="23352"/>
                  </a:lnTo>
                  <a:lnTo>
                    <a:pt x="10514" y="23401"/>
                  </a:lnTo>
                  <a:lnTo>
                    <a:pt x="10531" y="23451"/>
                  </a:lnTo>
                  <a:lnTo>
                    <a:pt x="10580" y="23467"/>
                  </a:lnTo>
                  <a:lnTo>
                    <a:pt x="10646" y="23467"/>
                  </a:lnTo>
                  <a:lnTo>
                    <a:pt x="10778" y="23434"/>
                  </a:lnTo>
                  <a:lnTo>
                    <a:pt x="10926" y="23385"/>
                  </a:lnTo>
                  <a:lnTo>
                    <a:pt x="11025" y="23302"/>
                  </a:lnTo>
                  <a:lnTo>
                    <a:pt x="11074" y="23269"/>
                  </a:lnTo>
                  <a:lnTo>
                    <a:pt x="11124" y="23253"/>
                  </a:lnTo>
                  <a:lnTo>
                    <a:pt x="11289" y="23237"/>
                  </a:lnTo>
                  <a:lnTo>
                    <a:pt x="11322" y="23204"/>
                  </a:lnTo>
                  <a:lnTo>
                    <a:pt x="11354" y="23171"/>
                  </a:lnTo>
                  <a:lnTo>
                    <a:pt x="11387" y="23138"/>
                  </a:lnTo>
                  <a:lnTo>
                    <a:pt x="11470" y="23138"/>
                  </a:lnTo>
                  <a:lnTo>
                    <a:pt x="11602" y="23171"/>
                  </a:lnTo>
                  <a:lnTo>
                    <a:pt x="12195" y="23467"/>
                  </a:lnTo>
                  <a:lnTo>
                    <a:pt x="14008" y="24044"/>
                  </a:lnTo>
                  <a:lnTo>
                    <a:pt x="14107" y="24077"/>
                  </a:lnTo>
                  <a:lnTo>
                    <a:pt x="15227" y="24258"/>
                  </a:lnTo>
                  <a:lnTo>
                    <a:pt x="15326" y="24324"/>
                  </a:lnTo>
                  <a:lnTo>
                    <a:pt x="15903" y="24950"/>
                  </a:lnTo>
                  <a:lnTo>
                    <a:pt x="15919" y="24983"/>
                  </a:lnTo>
                  <a:lnTo>
                    <a:pt x="16364" y="25544"/>
                  </a:lnTo>
                  <a:lnTo>
                    <a:pt x="19297" y="27554"/>
                  </a:lnTo>
                  <a:lnTo>
                    <a:pt x="19330" y="27571"/>
                  </a:lnTo>
                  <a:lnTo>
                    <a:pt x="19429" y="27571"/>
                  </a:lnTo>
                  <a:lnTo>
                    <a:pt x="19462" y="27554"/>
                  </a:lnTo>
                  <a:lnTo>
                    <a:pt x="19495" y="27521"/>
                  </a:lnTo>
                  <a:lnTo>
                    <a:pt x="19528" y="27488"/>
                  </a:lnTo>
                  <a:lnTo>
                    <a:pt x="19578" y="27472"/>
                  </a:lnTo>
                  <a:lnTo>
                    <a:pt x="19677" y="27636"/>
                  </a:lnTo>
                  <a:lnTo>
                    <a:pt x="19825" y="28312"/>
                  </a:lnTo>
                  <a:lnTo>
                    <a:pt x="20451" y="28526"/>
                  </a:lnTo>
                  <a:lnTo>
                    <a:pt x="21209" y="28839"/>
                  </a:lnTo>
                  <a:lnTo>
                    <a:pt x="21423" y="28955"/>
                  </a:lnTo>
                  <a:lnTo>
                    <a:pt x="23483" y="31443"/>
                  </a:lnTo>
                  <a:lnTo>
                    <a:pt x="24011" y="31872"/>
                  </a:lnTo>
                  <a:lnTo>
                    <a:pt x="26301" y="32811"/>
                  </a:lnTo>
                  <a:lnTo>
                    <a:pt x="26367" y="32827"/>
                  </a:lnTo>
                  <a:lnTo>
                    <a:pt x="26433" y="32811"/>
                  </a:lnTo>
                  <a:lnTo>
                    <a:pt x="28608" y="32003"/>
                  </a:lnTo>
                  <a:lnTo>
                    <a:pt x="29218" y="31888"/>
                  </a:lnTo>
                  <a:lnTo>
                    <a:pt x="29416" y="31888"/>
                  </a:lnTo>
                  <a:lnTo>
                    <a:pt x="29597" y="31971"/>
                  </a:lnTo>
                  <a:lnTo>
                    <a:pt x="29795" y="32102"/>
                  </a:lnTo>
                  <a:lnTo>
                    <a:pt x="30602" y="32415"/>
                  </a:lnTo>
                  <a:lnTo>
                    <a:pt x="30685" y="32481"/>
                  </a:lnTo>
                  <a:lnTo>
                    <a:pt x="30800" y="32613"/>
                  </a:lnTo>
                  <a:lnTo>
                    <a:pt x="30882" y="32729"/>
                  </a:lnTo>
                  <a:lnTo>
                    <a:pt x="30915" y="32762"/>
                  </a:lnTo>
                  <a:lnTo>
                    <a:pt x="32992" y="33997"/>
                  </a:lnTo>
                  <a:lnTo>
                    <a:pt x="33107" y="34047"/>
                  </a:lnTo>
                  <a:lnTo>
                    <a:pt x="33173" y="34030"/>
                  </a:lnTo>
                  <a:lnTo>
                    <a:pt x="33157" y="33964"/>
                  </a:lnTo>
                  <a:lnTo>
                    <a:pt x="33140" y="33899"/>
                  </a:lnTo>
                  <a:lnTo>
                    <a:pt x="33140" y="33882"/>
                  </a:lnTo>
                  <a:lnTo>
                    <a:pt x="33157" y="33833"/>
                  </a:lnTo>
                  <a:lnTo>
                    <a:pt x="33189" y="33800"/>
                  </a:lnTo>
                  <a:lnTo>
                    <a:pt x="33338" y="33602"/>
                  </a:lnTo>
                  <a:lnTo>
                    <a:pt x="33354" y="33553"/>
                  </a:lnTo>
                  <a:lnTo>
                    <a:pt x="33371" y="33487"/>
                  </a:lnTo>
                  <a:lnTo>
                    <a:pt x="33371" y="33388"/>
                  </a:lnTo>
                  <a:lnTo>
                    <a:pt x="33371" y="33322"/>
                  </a:lnTo>
                  <a:lnTo>
                    <a:pt x="33354" y="33239"/>
                  </a:lnTo>
                  <a:lnTo>
                    <a:pt x="33321" y="33157"/>
                  </a:lnTo>
                  <a:lnTo>
                    <a:pt x="33272" y="33075"/>
                  </a:lnTo>
                  <a:lnTo>
                    <a:pt x="33206" y="32992"/>
                  </a:lnTo>
                  <a:lnTo>
                    <a:pt x="33157" y="32976"/>
                  </a:lnTo>
                  <a:lnTo>
                    <a:pt x="33107" y="32959"/>
                  </a:lnTo>
                  <a:lnTo>
                    <a:pt x="32992" y="32926"/>
                  </a:lnTo>
                  <a:lnTo>
                    <a:pt x="32942" y="32893"/>
                  </a:lnTo>
                  <a:lnTo>
                    <a:pt x="32909" y="32860"/>
                  </a:lnTo>
                  <a:lnTo>
                    <a:pt x="32893" y="32827"/>
                  </a:lnTo>
                  <a:lnTo>
                    <a:pt x="32876" y="32811"/>
                  </a:lnTo>
                  <a:lnTo>
                    <a:pt x="32876" y="32778"/>
                  </a:lnTo>
                  <a:lnTo>
                    <a:pt x="32893" y="32745"/>
                  </a:lnTo>
                  <a:lnTo>
                    <a:pt x="32926" y="32646"/>
                  </a:lnTo>
                  <a:lnTo>
                    <a:pt x="32942" y="32597"/>
                  </a:lnTo>
                  <a:lnTo>
                    <a:pt x="33041" y="32481"/>
                  </a:lnTo>
                  <a:lnTo>
                    <a:pt x="33058" y="32465"/>
                  </a:lnTo>
                  <a:lnTo>
                    <a:pt x="33074" y="32432"/>
                  </a:lnTo>
                  <a:lnTo>
                    <a:pt x="33058" y="32399"/>
                  </a:lnTo>
                  <a:lnTo>
                    <a:pt x="32992" y="32218"/>
                  </a:lnTo>
                  <a:lnTo>
                    <a:pt x="32992" y="32152"/>
                  </a:lnTo>
                  <a:lnTo>
                    <a:pt x="32992" y="32119"/>
                  </a:lnTo>
                  <a:lnTo>
                    <a:pt x="33025" y="32086"/>
                  </a:lnTo>
                  <a:lnTo>
                    <a:pt x="33091" y="32036"/>
                  </a:lnTo>
                  <a:lnTo>
                    <a:pt x="33107" y="32020"/>
                  </a:lnTo>
                  <a:lnTo>
                    <a:pt x="33140" y="31954"/>
                  </a:lnTo>
                  <a:lnTo>
                    <a:pt x="33157" y="31905"/>
                  </a:lnTo>
                  <a:lnTo>
                    <a:pt x="33189" y="31822"/>
                  </a:lnTo>
                  <a:lnTo>
                    <a:pt x="33189" y="31773"/>
                  </a:lnTo>
                  <a:lnTo>
                    <a:pt x="33189" y="31723"/>
                  </a:lnTo>
                  <a:lnTo>
                    <a:pt x="33157" y="31674"/>
                  </a:lnTo>
                  <a:lnTo>
                    <a:pt x="33124" y="31624"/>
                  </a:lnTo>
                  <a:lnTo>
                    <a:pt x="33091" y="31575"/>
                  </a:lnTo>
                  <a:lnTo>
                    <a:pt x="33058" y="31542"/>
                  </a:lnTo>
                  <a:lnTo>
                    <a:pt x="33025" y="31509"/>
                  </a:lnTo>
                  <a:lnTo>
                    <a:pt x="32909" y="31443"/>
                  </a:lnTo>
                  <a:lnTo>
                    <a:pt x="32876" y="31427"/>
                  </a:lnTo>
                  <a:lnTo>
                    <a:pt x="32843" y="31394"/>
                  </a:lnTo>
                  <a:lnTo>
                    <a:pt x="32843" y="31328"/>
                  </a:lnTo>
                  <a:lnTo>
                    <a:pt x="32909" y="31245"/>
                  </a:lnTo>
                  <a:lnTo>
                    <a:pt x="33222" y="31081"/>
                  </a:lnTo>
                  <a:lnTo>
                    <a:pt x="33255" y="31064"/>
                  </a:lnTo>
                  <a:lnTo>
                    <a:pt x="33387" y="30866"/>
                  </a:lnTo>
                  <a:lnTo>
                    <a:pt x="33437" y="30751"/>
                  </a:lnTo>
                  <a:lnTo>
                    <a:pt x="33404" y="30751"/>
                  </a:lnTo>
                  <a:lnTo>
                    <a:pt x="31690" y="29037"/>
                  </a:lnTo>
                  <a:lnTo>
                    <a:pt x="31014" y="28147"/>
                  </a:lnTo>
                  <a:lnTo>
                    <a:pt x="30536" y="27109"/>
                  </a:lnTo>
                  <a:lnTo>
                    <a:pt x="30437" y="26532"/>
                  </a:lnTo>
                  <a:lnTo>
                    <a:pt x="30751" y="23006"/>
                  </a:lnTo>
                  <a:lnTo>
                    <a:pt x="30685" y="22709"/>
                  </a:lnTo>
                  <a:lnTo>
                    <a:pt x="30586" y="22429"/>
                  </a:lnTo>
                  <a:lnTo>
                    <a:pt x="30339" y="20616"/>
                  </a:lnTo>
                  <a:lnTo>
                    <a:pt x="30421" y="20023"/>
                  </a:lnTo>
                  <a:lnTo>
                    <a:pt x="31130" y="18507"/>
                  </a:lnTo>
                  <a:lnTo>
                    <a:pt x="30635" y="18622"/>
                  </a:lnTo>
                  <a:lnTo>
                    <a:pt x="30635" y="18622"/>
                  </a:lnTo>
                  <a:lnTo>
                    <a:pt x="30833" y="18194"/>
                  </a:lnTo>
                  <a:lnTo>
                    <a:pt x="30503" y="17700"/>
                  </a:lnTo>
                  <a:lnTo>
                    <a:pt x="30009" y="17222"/>
                  </a:lnTo>
                  <a:lnTo>
                    <a:pt x="29745" y="16876"/>
                  </a:lnTo>
                  <a:lnTo>
                    <a:pt x="29696" y="16694"/>
                  </a:lnTo>
                  <a:lnTo>
                    <a:pt x="29136" y="15458"/>
                  </a:lnTo>
                  <a:lnTo>
                    <a:pt x="29053" y="15211"/>
                  </a:lnTo>
                  <a:lnTo>
                    <a:pt x="29053" y="14931"/>
                  </a:lnTo>
                  <a:lnTo>
                    <a:pt x="29103" y="14717"/>
                  </a:lnTo>
                  <a:lnTo>
                    <a:pt x="29218" y="14470"/>
                  </a:lnTo>
                  <a:lnTo>
                    <a:pt x="29366" y="14288"/>
                  </a:lnTo>
                  <a:lnTo>
                    <a:pt x="29630" y="14272"/>
                  </a:lnTo>
                  <a:lnTo>
                    <a:pt x="29663" y="14008"/>
                  </a:lnTo>
                  <a:lnTo>
                    <a:pt x="29646" y="13481"/>
                  </a:lnTo>
                  <a:lnTo>
                    <a:pt x="29712" y="13003"/>
                  </a:lnTo>
                  <a:lnTo>
                    <a:pt x="29861" y="12344"/>
                  </a:lnTo>
                  <a:lnTo>
                    <a:pt x="30108" y="11932"/>
                  </a:lnTo>
                  <a:lnTo>
                    <a:pt x="30437" y="12130"/>
                  </a:lnTo>
                  <a:lnTo>
                    <a:pt x="30487" y="11767"/>
                  </a:lnTo>
                  <a:lnTo>
                    <a:pt x="29943" y="10416"/>
                  </a:lnTo>
                  <a:lnTo>
                    <a:pt x="29844" y="9954"/>
                  </a:lnTo>
                  <a:lnTo>
                    <a:pt x="29861" y="9707"/>
                  </a:lnTo>
                  <a:lnTo>
                    <a:pt x="29993" y="9476"/>
                  </a:lnTo>
                  <a:lnTo>
                    <a:pt x="30289" y="9081"/>
                  </a:lnTo>
                  <a:lnTo>
                    <a:pt x="30421" y="8999"/>
                  </a:lnTo>
                  <a:lnTo>
                    <a:pt x="30536" y="8949"/>
                  </a:lnTo>
                  <a:lnTo>
                    <a:pt x="30553" y="8933"/>
                  </a:lnTo>
                  <a:lnTo>
                    <a:pt x="30503" y="8900"/>
                  </a:lnTo>
                  <a:lnTo>
                    <a:pt x="30404" y="8850"/>
                  </a:lnTo>
                  <a:lnTo>
                    <a:pt x="30207" y="8817"/>
                  </a:lnTo>
                  <a:lnTo>
                    <a:pt x="29136" y="8768"/>
                  </a:lnTo>
                  <a:lnTo>
                    <a:pt x="29086" y="8768"/>
                  </a:lnTo>
                  <a:lnTo>
                    <a:pt x="29053" y="8735"/>
                  </a:lnTo>
                  <a:lnTo>
                    <a:pt x="29020" y="8702"/>
                  </a:lnTo>
                  <a:lnTo>
                    <a:pt x="28987" y="8669"/>
                  </a:lnTo>
                  <a:lnTo>
                    <a:pt x="28954" y="8636"/>
                  </a:lnTo>
                  <a:lnTo>
                    <a:pt x="28905" y="8619"/>
                  </a:lnTo>
                  <a:lnTo>
                    <a:pt x="28773" y="8570"/>
                  </a:lnTo>
                  <a:lnTo>
                    <a:pt x="28757" y="8570"/>
                  </a:lnTo>
                  <a:lnTo>
                    <a:pt x="28757" y="8636"/>
                  </a:lnTo>
                  <a:lnTo>
                    <a:pt x="28806" y="8916"/>
                  </a:lnTo>
                  <a:lnTo>
                    <a:pt x="28806" y="8982"/>
                  </a:lnTo>
                  <a:lnTo>
                    <a:pt x="28839" y="9196"/>
                  </a:lnTo>
                  <a:lnTo>
                    <a:pt x="28839" y="9312"/>
                  </a:lnTo>
                  <a:lnTo>
                    <a:pt x="28822" y="9427"/>
                  </a:lnTo>
                  <a:lnTo>
                    <a:pt x="28806" y="9476"/>
                  </a:lnTo>
                  <a:lnTo>
                    <a:pt x="28790" y="9526"/>
                  </a:lnTo>
                  <a:lnTo>
                    <a:pt x="28740" y="9608"/>
                  </a:lnTo>
                  <a:lnTo>
                    <a:pt x="28707" y="9641"/>
                  </a:lnTo>
                  <a:lnTo>
                    <a:pt x="28641" y="9707"/>
                  </a:lnTo>
                  <a:lnTo>
                    <a:pt x="28608" y="9740"/>
                  </a:lnTo>
                  <a:lnTo>
                    <a:pt x="28592" y="9790"/>
                  </a:lnTo>
                  <a:lnTo>
                    <a:pt x="28526" y="10119"/>
                  </a:lnTo>
                  <a:lnTo>
                    <a:pt x="28526" y="10185"/>
                  </a:lnTo>
                  <a:lnTo>
                    <a:pt x="28526" y="10251"/>
                  </a:lnTo>
                  <a:lnTo>
                    <a:pt x="28542" y="10350"/>
                  </a:lnTo>
                  <a:lnTo>
                    <a:pt x="28559" y="10399"/>
                  </a:lnTo>
                  <a:lnTo>
                    <a:pt x="28592" y="10449"/>
                  </a:lnTo>
                  <a:lnTo>
                    <a:pt x="28608" y="10482"/>
                  </a:lnTo>
                  <a:lnTo>
                    <a:pt x="28658" y="10515"/>
                  </a:lnTo>
                  <a:lnTo>
                    <a:pt x="28740" y="10564"/>
                  </a:lnTo>
                  <a:lnTo>
                    <a:pt x="28773" y="10581"/>
                  </a:lnTo>
                  <a:lnTo>
                    <a:pt x="28806" y="10613"/>
                  </a:lnTo>
                  <a:lnTo>
                    <a:pt x="28839" y="10663"/>
                  </a:lnTo>
                  <a:lnTo>
                    <a:pt x="28872" y="10745"/>
                  </a:lnTo>
                  <a:lnTo>
                    <a:pt x="28872" y="10877"/>
                  </a:lnTo>
                  <a:lnTo>
                    <a:pt x="28872" y="10927"/>
                  </a:lnTo>
                  <a:lnTo>
                    <a:pt x="28872" y="10992"/>
                  </a:lnTo>
                  <a:lnTo>
                    <a:pt x="28839" y="11091"/>
                  </a:lnTo>
                  <a:lnTo>
                    <a:pt x="28822" y="11207"/>
                  </a:lnTo>
                  <a:lnTo>
                    <a:pt x="28822" y="11256"/>
                  </a:lnTo>
                  <a:lnTo>
                    <a:pt x="28822" y="11306"/>
                  </a:lnTo>
                  <a:lnTo>
                    <a:pt x="28855" y="11372"/>
                  </a:lnTo>
                  <a:lnTo>
                    <a:pt x="28855" y="11388"/>
                  </a:lnTo>
                  <a:lnTo>
                    <a:pt x="28855" y="11404"/>
                  </a:lnTo>
                  <a:lnTo>
                    <a:pt x="28971" y="11635"/>
                  </a:lnTo>
                  <a:lnTo>
                    <a:pt x="29103" y="12031"/>
                  </a:lnTo>
                  <a:lnTo>
                    <a:pt x="29119" y="12080"/>
                  </a:lnTo>
                  <a:lnTo>
                    <a:pt x="29119" y="12130"/>
                  </a:lnTo>
                  <a:lnTo>
                    <a:pt x="29119" y="12195"/>
                  </a:lnTo>
                  <a:lnTo>
                    <a:pt x="29086" y="12344"/>
                  </a:lnTo>
                  <a:lnTo>
                    <a:pt x="29037" y="12443"/>
                  </a:lnTo>
                  <a:lnTo>
                    <a:pt x="28971" y="12558"/>
                  </a:lnTo>
                  <a:lnTo>
                    <a:pt x="28905" y="12640"/>
                  </a:lnTo>
                  <a:lnTo>
                    <a:pt x="28872" y="12673"/>
                  </a:lnTo>
                  <a:lnTo>
                    <a:pt x="28839" y="12706"/>
                  </a:lnTo>
                  <a:lnTo>
                    <a:pt x="28806" y="12739"/>
                  </a:lnTo>
                  <a:lnTo>
                    <a:pt x="28790" y="12772"/>
                  </a:lnTo>
                  <a:lnTo>
                    <a:pt x="28773" y="12822"/>
                  </a:lnTo>
                  <a:lnTo>
                    <a:pt x="28822" y="13151"/>
                  </a:lnTo>
                  <a:lnTo>
                    <a:pt x="28806" y="13201"/>
                  </a:lnTo>
                  <a:lnTo>
                    <a:pt x="28773" y="13217"/>
                  </a:lnTo>
                  <a:lnTo>
                    <a:pt x="28724" y="13201"/>
                  </a:lnTo>
                  <a:lnTo>
                    <a:pt x="28608" y="13102"/>
                  </a:lnTo>
                  <a:lnTo>
                    <a:pt x="28559" y="13036"/>
                  </a:lnTo>
                  <a:lnTo>
                    <a:pt x="28526" y="12986"/>
                  </a:lnTo>
                  <a:lnTo>
                    <a:pt x="28394" y="12673"/>
                  </a:lnTo>
                  <a:lnTo>
                    <a:pt x="28345" y="12574"/>
                  </a:lnTo>
                  <a:lnTo>
                    <a:pt x="28180" y="12410"/>
                  </a:lnTo>
                  <a:lnTo>
                    <a:pt x="28163" y="12360"/>
                  </a:lnTo>
                  <a:lnTo>
                    <a:pt x="28147" y="12294"/>
                  </a:lnTo>
                  <a:lnTo>
                    <a:pt x="28180" y="12195"/>
                  </a:lnTo>
                  <a:lnTo>
                    <a:pt x="28180" y="12130"/>
                  </a:lnTo>
                  <a:lnTo>
                    <a:pt x="28163" y="12080"/>
                  </a:lnTo>
                  <a:lnTo>
                    <a:pt x="28147" y="12047"/>
                  </a:lnTo>
                  <a:lnTo>
                    <a:pt x="28097" y="11965"/>
                  </a:lnTo>
                  <a:lnTo>
                    <a:pt x="27867" y="11734"/>
                  </a:lnTo>
                  <a:lnTo>
                    <a:pt x="27751" y="11602"/>
                  </a:lnTo>
                  <a:lnTo>
                    <a:pt x="27702" y="11503"/>
                  </a:lnTo>
                  <a:lnTo>
                    <a:pt x="27669" y="11421"/>
                  </a:lnTo>
                  <a:lnTo>
                    <a:pt x="27652" y="11404"/>
                  </a:lnTo>
                  <a:lnTo>
                    <a:pt x="27636" y="11190"/>
                  </a:lnTo>
                  <a:lnTo>
                    <a:pt x="27603" y="11141"/>
                  </a:lnTo>
                  <a:lnTo>
                    <a:pt x="27554" y="11124"/>
                  </a:lnTo>
                  <a:lnTo>
                    <a:pt x="27438" y="11124"/>
                  </a:lnTo>
                  <a:lnTo>
                    <a:pt x="27389" y="11157"/>
                  </a:lnTo>
                  <a:lnTo>
                    <a:pt x="27323" y="11190"/>
                  </a:lnTo>
                  <a:lnTo>
                    <a:pt x="27273" y="11190"/>
                  </a:lnTo>
                  <a:lnTo>
                    <a:pt x="27224" y="11174"/>
                  </a:lnTo>
                  <a:lnTo>
                    <a:pt x="27175" y="11108"/>
                  </a:lnTo>
                  <a:lnTo>
                    <a:pt x="27142" y="11058"/>
                  </a:lnTo>
                  <a:lnTo>
                    <a:pt x="27109" y="10992"/>
                  </a:lnTo>
                  <a:lnTo>
                    <a:pt x="27109" y="10894"/>
                  </a:lnTo>
                  <a:lnTo>
                    <a:pt x="27076" y="10844"/>
                  </a:lnTo>
                  <a:lnTo>
                    <a:pt x="27043" y="10811"/>
                  </a:lnTo>
                  <a:lnTo>
                    <a:pt x="26960" y="10844"/>
                  </a:lnTo>
                  <a:lnTo>
                    <a:pt x="26861" y="10910"/>
                  </a:lnTo>
                  <a:lnTo>
                    <a:pt x="26779" y="10910"/>
                  </a:lnTo>
                  <a:lnTo>
                    <a:pt x="26697" y="10877"/>
                  </a:lnTo>
                  <a:lnTo>
                    <a:pt x="26351" y="10646"/>
                  </a:lnTo>
                  <a:lnTo>
                    <a:pt x="26268" y="10597"/>
                  </a:lnTo>
                  <a:lnTo>
                    <a:pt x="26186" y="10548"/>
                  </a:lnTo>
                  <a:lnTo>
                    <a:pt x="26136" y="10498"/>
                  </a:lnTo>
                  <a:lnTo>
                    <a:pt x="26087" y="10416"/>
                  </a:lnTo>
                  <a:lnTo>
                    <a:pt x="26054" y="10383"/>
                  </a:lnTo>
                  <a:lnTo>
                    <a:pt x="26005" y="10350"/>
                  </a:lnTo>
                  <a:lnTo>
                    <a:pt x="25972" y="10317"/>
                  </a:lnTo>
                  <a:lnTo>
                    <a:pt x="25955" y="10284"/>
                  </a:lnTo>
                  <a:lnTo>
                    <a:pt x="25939" y="10234"/>
                  </a:lnTo>
                  <a:lnTo>
                    <a:pt x="25922" y="10185"/>
                  </a:lnTo>
                  <a:lnTo>
                    <a:pt x="25889" y="10152"/>
                  </a:lnTo>
                  <a:lnTo>
                    <a:pt x="25840" y="10136"/>
                  </a:lnTo>
                  <a:lnTo>
                    <a:pt x="25790" y="10103"/>
                  </a:lnTo>
                  <a:lnTo>
                    <a:pt x="25296" y="9921"/>
                  </a:lnTo>
                  <a:lnTo>
                    <a:pt x="25197" y="9855"/>
                  </a:lnTo>
                  <a:lnTo>
                    <a:pt x="25131" y="9790"/>
                  </a:lnTo>
                  <a:lnTo>
                    <a:pt x="25082" y="9740"/>
                  </a:lnTo>
                  <a:lnTo>
                    <a:pt x="24983" y="9707"/>
                  </a:lnTo>
                  <a:lnTo>
                    <a:pt x="24587" y="9625"/>
                  </a:lnTo>
                  <a:lnTo>
                    <a:pt x="24390" y="9542"/>
                  </a:lnTo>
                  <a:lnTo>
                    <a:pt x="24340" y="9526"/>
                  </a:lnTo>
                  <a:lnTo>
                    <a:pt x="24307" y="9493"/>
                  </a:lnTo>
                  <a:lnTo>
                    <a:pt x="24241" y="9443"/>
                  </a:lnTo>
                  <a:lnTo>
                    <a:pt x="24011" y="9476"/>
                  </a:lnTo>
                  <a:lnTo>
                    <a:pt x="23220" y="9806"/>
                  </a:lnTo>
                  <a:lnTo>
                    <a:pt x="23088" y="9822"/>
                  </a:lnTo>
                  <a:lnTo>
                    <a:pt x="23022" y="9806"/>
                  </a:lnTo>
                  <a:lnTo>
                    <a:pt x="22989" y="9790"/>
                  </a:lnTo>
                  <a:lnTo>
                    <a:pt x="22956" y="9757"/>
                  </a:lnTo>
                  <a:lnTo>
                    <a:pt x="22923" y="9724"/>
                  </a:lnTo>
                  <a:lnTo>
                    <a:pt x="22857" y="9641"/>
                  </a:lnTo>
                  <a:lnTo>
                    <a:pt x="22709" y="9410"/>
                  </a:lnTo>
                  <a:lnTo>
                    <a:pt x="22709" y="9345"/>
                  </a:lnTo>
                  <a:lnTo>
                    <a:pt x="22725" y="9279"/>
                  </a:lnTo>
                  <a:lnTo>
                    <a:pt x="22906" y="9048"/>
                  </a:lnTo>
                  <a:lnTo>
                    <a:pt x="22939" y="8966"/>
                  </a:lnTo>
                  <a:lnTo>
                    <a:pt x="22972" y="8867"/>
                  </a:lnTo>
                  <a:lnTo>
                    <a:pt x="22989" y="8669"/>
                  </a:lnTo>
                  <a:lnTo>
                    <a:pt x="22989" y="8554"/>
                  </a:lnTo>
                  <a:lnTo>
                    <a:pt x="22972" y="8290"/>
                  </a:lnTo>
                  <a:lnTo>
                    <a:pt x="23121" y="7730"/>
                  </a:lnTo>
                  <a:lnTo>
                    <a:pt x="23154" y="7482"/>
                  </a:lnTo>
                  <a:lnTo>
                    <a:pt x="23154" y="7416"/>
                  </a:lnTo>
                  <a:lnTo>
                    <a:pt x="23187" y="7334"/>
                  </a:lnTo>
                  <a:lnTo>
                    <a:pt x="23253" y="7252"/>
                  </a:lnTo>
                  <a:lnTo>
                    <a:pt x="23368" y="7120"/>
                  </a:lnTo>
                  <a:lnTo>
                    <a:pt x="23434" y="7037"/>
                  </a:lnTo>
                  <a:lnTo>
                    <a:pt x="23516" y="6807"/>
                  </a:lnTo>
                  <a:lnTo>
                    <a:pt x="23549" y="6724"/>
                  </a:lnTo>
                  <a:lnTo>
                    <a:pt x="23599" y="6658"/>
                  </a:lnTo>
                  <a:lnTo>
                    <a:pt x="23747" y="6543"/>
                  </a:lnTo>
                  <a:lnTo>
                    <a:pt x="23829" y="6494"/>
                  </a:lnTo>
                  <a:lnTo>
                    <a:pt x="23912" y="6477"/>
                  </a:lnTo>
                  <a:lnTo>
                    <a:pt x="24011" y="6477"/>
                  </a:lnTo>
                  <a:lnTo>
                    <a:pt x="24142" y="6510"/>
                  </a:lnTo>
                  <a:lnTo>
                    <a:pt x="24192" y="6510"/>
                  </a:lnTo>
                  <a:lnTo>
                    <a:pt x="24291" y="6494"/>
                  </a:lnTo>
                  <a:lnTo>
                    <a:pt x="24324" y="6461"/>
                  </a:lnTo>
                  <a:lnTo>
                    <a:pt x="24340" y="6411"/>
                  </a:lnTo>
                  <a:lnTo>
                    <a:pt x="24258" y="6181"/>
                  </a:lnTo>
                  <a:lnTo>
                    <a:pt x="24258" y="6098"/>
                  </a:lnTo>
                  <a:lnTo>
                    <a:pt x="24291" y="5983"/>
                  </a:lnTo>
                  <a:lnTo>
                    <a:pt x="24406" y="5769"/>
                  </a:lnTo>
                  <a:lnTo>
                    <a:pt x="24488" y="5571"/>
                  </a:lnTo>
                  <a:lnTo>
                    <a:pt x="24472" y="5373"/>
                  </a:lnTo>
                  <a:lnTo>
                    <a:pt x="24373" y="5373"/>
                  </a:lnTo>
                  <a:lnTo>
                    <a:pt x="24340" y="5324"/>
                  </a:lnTo>
                  <a:lnTo>
                    <a:pt x="24324" y="5208"/>
                  </a:lnTo>
                  <a:lnTo>
                    <a:pt x="24307" y="5043"/>
                  </a:lnTo>
                  <a:lnTo>
                    <a:pt x="24291" y="4994"/>
                  </a:lnTo>
                  <a:lnTo>
                    <a:pt x="24258" y="4928"/>
                  </a:lnTo>
                  <a:lnTo>
                    <a:pt x="23763" y="4467"/>
                  </a:lnTo>
                  <a:lnTo>
                    <a:pt x="23681" y="4434"/>
                  </a:lnTo>
                  <a:lnTo>
                    <a:pt x="23632" y="4434"/>
                  </a:lnTo>
                  <a:lnTo>
                    <a:pt x="23599" y="4467"/>
                  </a:lnTo>
                  <a:lnTo>
                    <a:pt x="23549" y="4483"/>
                  </a:lnTo>
                  <a:lnTo>
                    <a:pt x="23516" y="4516"/>
                  </a:lnTo>
                  <a:lnTo>
                    <a:pt x="23500" y="4566"/>
                  </a:lnTo>
                  <a:lnTo>
                    <a:pt x="23467" y="4681"/>
                  </a:lnTo>
                  <a:lnTo>
                    <a:pt x="23450" y="4714"/>
                  </a:lnTo>
                  <a:lnTo>
                    <a:pt x="23417" y="4747"/>
                  </a:lnTo>
                  <a:lnTo>
                    <a:pt x="23368" y="4747"/>
                  </a:lnTo>
                  <a:lnTo>
                    <a:pt x="23335" y="4730"/>
                  </a:lnTo>
                  <a:lnTo>
                    <a:pt x="23253" y="4632"/>
                  </a:lnTo>
                  <a:lnTo>
                    <a:pt x="23203" y="4615"/>
                  </a:lnTo>
                  <a:lnTo>
                    <a:pt x="23154" y="4582"/>
                  </a:lnTo>
                  <a:lnTo>
                    <a:pt x="23104" y="4582"/>
                  </a:lnTo>
                  <a:lnTo>
                    <a:pt x="22923" y="4566"/>
                  </a:lnTo>
                  <a:lnTo>
                    <a:pt x="22873" y="4582"/>
                  </a:lnTo>
                  <a:lnTo>
                    <a:pt x="22758" y="4582"/>
                  </a:lnTo>
                  <a:lnTo>
                    <a:pt x="22709" y="4566"/>
                  </a:lnTo>
                  <a:lnTo>
                    <a:pt x="22659" y="4549"/>
                  </a:lnTo>
                  <a:lnTo>
                    <a:pt x="22478" y="4549"/>
                  </a:lnTo>
                  <a:lnTo>
                    <a:pt x="22429" y="4516"/>
                  </a:lnTo>
                  <a:lnTo>
                    <a:pt x="22363" y="4450"/>
                  </a:lnTo>
                  <a:lnTo>
                    <a:pt x="22280" y="4318"/>
                  </a:lnTo>
                  <a:lnTo>
                    <a:pt x="22165" y="4203"/>
                  </a:lnTo>
                  <a:lnTo>
                    <a:pt x="22050" y="4137"/>
                  </a:lnTo>
                  <a:lnTo>
                    <a:pt x="22000" y="4055"/>
                  </a:lnTo>
                  <a:lnTo>
                    <a:pt x="21951" y="3939"/>
                  </a:lnTo>
                  <a:lnTo>
                    <a:pt x="21868" y="3692"/>
                  </a:lnTo>
                  <a:lnTo>
                    <a:pt x="21852" y="3544"/>
                  </a:lnTo>
                  <a:lnTo>
                    <a:pt x="21835" y="3412"/>
                  </a:lnTo>
                  <a:lnTo>
                    <a:pt x="21868" y="3297"/>
                  </a:lnTo>
                  <a:lnTo>
                    <a:pt x="21901" y="3231"/>
                  </a:lnTo>
                  <a:lnTo>
                    <a:pt x="21934" y="3198"/>
                  </a:lnTo>
                  <a:lnTo>
                    <a:pt x="21984" y="3165"/>
                  </a:lnTo>
                  <a:lnTo>
                    <a:pt x="22132" y="3115"/>
                  </a:lnTo>
                  <a:lnTo>
                    <a:pt x="22181" y="3099"/>
                  </a:lnTo>
                  <a:lnTo>
                    <a:pt x="22214" y="3066"/>
                  </a:lnTo>
                  <a:lnTo>
                    <a:pt x="22231" y="3033"/>
                  </a:lnTo>
                  <a:lnTo>
                    <a:pt x="22264" y="2984"/>
                  </a:lnTo>
                  <a:lnTo>
                    <a:pt x="22280" y="2934"/>
                  </a:lnTo>
                  <a:lnTo>
                    <a:pt x="22297" y="2605"/>
                  </a:lnTo>
                  <a:lnTo>
                    <a:pt x="22330" y="2555"/>
                  </a:lnTo>
                  <a:lnTo>
                    <a:pt x="22363" y="2506"/>
                  </a:lnTo>
                  <a:lnTo>
                    <a:pt x="22379" y="2456"/>
                  </a:lnTo>
                  <a:lnTo>
                    <a:pt x="22379" y="2374"/>
                  </a:lnTo>
                  <a:lnTo>
                    <a:pt x="22330" y="2193"/>
                  </a:lnTo>
                  <a:lnTo>
                    <a:pt x="22313" y="2094"/>
                  </a:lnTo>
                  <a:lnTo>
                    <a:pt x="22280" y="1978"/>
                  </a:lnTo>
                  <a:lnTo>
                    <a:pt x="22247" y="1945"/>
                  </a:lnTo>
                  <a:lnTo>
                    <a:pt x="22115" y="1781"/>
                  </a:lnTo>
                  <a:lnTo>
                    <a:pt x="21852" y="1533"/>
                  </a:lnTo>
                  <a:lnTo>
                    <a:pt x="21638" y="1468"/>
                  </a:lnTo>
                  <a:lnTo>
                    <a:pt x="21226" y="1517"/>
                  </a:lnTo>
                  <a:lnTo>
                    <a:pt x="20978" y="1517"/>
                  </a:lnTo>
                  <a:lnTo>
                    <a:pt x="20715" y="1468"/>
                  </a:lnTo>
                  <a:lnTo>
                    <a:pt x="20616" y="1451"/>
                  </a:lnTo>
                  <a:lnTo>
                    <a:pt x="20517" y="1435"/>
                  </a:lnTo>
                  <a:lnTo>
                    <a:pt x="20253" y="1352"/>
                  </a:lnTo>
                  <a:lnTo>
                    <a:pt x="20105" y="1253"/>
                  </a:lnTo>
                  <a:lnTo>
                    <a:pt x="19841" y="1072"/>
                  </a:lnTo>
                  <a:lnTo>
                    <a:pt x="19611" y="940"/>
                  </a:lnTo>
                  <a:lnTo>
                    <a:pt x="19495" y="775"/>
                  </a:lnTo>
                  <a:lnTo>
                    <a:pt x="19182" y="182"/>
                  </a:lnTo>
                  <a:lnTo>
                    <a:pt x="18902" y="182"/>
                  </a:lnTo>
                  <a:lnTo>
                    <a:pt x="18770" y="133"/>
                  </a:lnTo>
                  <a:lnTo>
                    <a:pt x="18622" y="17"/>
                  </a:lnTo>
                  <a:lnTo>
                    <a:pt x="18572" y="1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13;p30"/>
            <p:cNvSpPr/>
            <p:nvPr/>
          </p:nvSpPr>
          <p:spPr>
            <a:xfrm>
              <a:off x="1999375" y="2060900"/>
              <a:ext cx="403750" cy="722650"/>
            </a:xfrm>
            <a:custGeom>
              <a:avLst/>
              <a:gdLst/>
              <a:ahLst/>
              <a:cxnLst/>
              <a:rect l="l" t="t" r="r" b="b"/>
              <a:pathLst>
                <a:path w="16150" h="28906" extrusionOk="0">
                  <a:moveTo>
                    <a:pt x="2258" y="1"/>
                  </a:moveTo>
                  <a:lnTo>
                    <a:pt x="2225" y="34"/>
                  </a:lnTo>
                  <a:lnTo>
                    <a:pt x="1698" y="709"/>
                  </a:lnTo>
                  <a:lnTo>
                    <a:pt x="577" y="1747"/>
                  </a:lnTo>
                  <a:lnTo>
                    <a:pt x="66" y="2291"/>
                  </a:lnTo>
                  <a:lnTo>
                    <a:pt x="0" y="2473"/>
                  </a:lnTo>
                  <a:lnTo>
                    <a:pt x="198" y="3280"/>
                  </a:lnTo>
                  <a:lnTo>
                    <a:pt x="231" y="3379"/>
                  </a:lnTo>
                  <a:lnTo>
                    <a:pt x="280" y="3527"/>
                  </a:lnTo>
                  <a:lnTo>
                    <a:pt x="280" y="3610"/>
                  </a:lnTo>
                  <a:lnTo>
                    <a:pt x="247" y="3857"/>
                  </a:lnTo>
                  <a:lnTo>
                    <a:pt x="264" y="4648"/>
                  </a:lnTo>
                  <a:lnTo>
                    <a:pt x="247" y="4681"/>
                  </a:lnTo>
                  <a:lnTo>
                    <a:pt x="214" y="4730"/>
                  </a:lnTo>
                  <a:lnTo>
                    <a:pt x="99" y="4813"/>
                  </a:lnTo>
                  <a:lnTo>
                    <a:pt x="83" y="4944"/>
                  </a:lnTo>
                  <a:lnTo>
                    <a:pt x="198" y="5818"/>
                  </a:lnTo>
                  <a:lnTo>
                    <a:pt x="198" y="6049"/>
                  </a:lnTo>
                  <a:lnTo>
                    <a:pt x="181" y="6180"/>
                  </a:lnTo>
                  <a:lnTo>
                    <a:pt x="132" y="6197"/>
                  </a:lnTo>
                  <a:lnTo>
                    <a:pt x="116" y="6263"/>
                  </a:lnTo>
                  <a:lnTo>
                    <a:pt x="132" y="6345"/>
                  </a:lnTo>
                  <a:lnTo>
                    <a:pt x="379" y="6625"/>
                  </a:lnTo>
                  <a:lnTo>
                    <a:pt x="692" y="6889"/>
                  </a:lnTo>
                  <a:lnTo>
                    <a:pt x="758" y="6971"/>
                  </a:lnTo>
                  <a:lnTo>
                    <a:pt x="791" y="7103"/>
                  </a:lnTo>
                  <a:lnTo>
                    <a:pt x="709" y="7466"/>
                  </a:lnTo>
                  <a:lnTo>
                    <a:pt x="544" y="7828"/>
                  </a:lnTo>
                  <a:lnTo>
                    <a:pt x="527" y="7894"/>
                  </a:lnTo>
                  <a:lnTo>
                    <a:pt x="478" y="8224"/>
                  </a:lnTo>
                  <a:lnTo>
                    <a:pt x="445" y="9064"/>
                  </a:lnTo>
                  <a:lnTo>
                    <a:pt x="495" y="9295"/>
                  </a:lnTo>
                  <a:lnTo>
                    <a:pt x="495" y="9344"/>
                  </a:lnTo>
                  <a:lnTo>
                    <a:pt x="495" y="9410"/>
                  </a:lnTo>
                  <a:lnTo>
                    <a:pt x="462" y="9509"/>
                  </a:lnTo>
                  <a:lnTo>
                    <a:pt x="379" y="9756"/>
                  </a:lnTo>
                  <a:lnTo>
                    <a:pt x="379" y="9806"/>
                  </a:lnTo>
                  <a:lnTo>
                    <a:pt x="412" y="9872"/>
                  </a:lnTo>
                  <a:lnTo>
                    <a:pt x="511" y="9921"/>
                  </a:lnTo>
                  <a:lnTo>
                    <a:pt x="709" y="9971"/>
                  </a:lnTo>
                  <a:lnTo>
                    <a:pt x="742" y="9987"/>
                  </a:lnTo>
                  <a:lnTo>
                    <a:pt x="824" y="10053"/>
                  </a:lnTo>
                  <a:lnTo>
                    <a:pt x="874" y="10069"/>
                  </a:lnTo>
                  <a:lnTo>
                    <a:pt x="972" y="10069"/>
                  </a:lnTo>
                  <a:lnTo>
                    <a:pt x="1038" y="10086"/>
                  </a:lnTo>
                  <a:lnTo>
                    <a:pt x="1088" y="10119"/>
                  </a:lnTo>
                  <a:lnTo>
                    <a:pt x="1154" y="10185"/>
                  </a:lnTo>
                  <a:lnTo>
                    <a:pt x="1269" y="10234"/>
                  </a:lnTo>
                  <a:lnTo>
                    <a:pt x="1302" y="10267"/>
                  </a:lnTo>
                  <a:lnTo>
                    <a:pt x="1516" y="10498"/>
                  </a:lnTo>
                  <a:lnTo>
                    <a:pt x="1582" y="10547"/>
                  </a:lnTo>
                  <a:lnTo>
                    <a:pt x="1648" y="10597"/>
                  </a:lnTo>
                  <a:lnTo>
                    <a:pt x="1698" y="10613"/>
                  </a:lnTo>
                  <a:lnTo>
                    <a:pt x="1730" y="10630"/>
                  </a:lnTo>
                  <a:lnTo>
                    <a:pt x="1780" y="10679"/>
                  </a:lnTo>
                  <a:lnTo>
                    <a:pt x="1928" y="10827"/>
                  </a:lnTo>
                  <a:lnTo>
                    <a:pt x="2044" y="10910"/>
                  </a:lnTo>
                  <a:lnTo>
                    <a:pt x="2060" y="10943"/>
                  </a:lnTo>
                  <a:lnTo>
                    <a:pt x="2044" y="11009"/>
                  </a:lnTo>
                  <a:lnTo>
                    <a:pt x="1978" y="11091"/>
                  </a:lnTo>
                  <a:lnTo>
                    <a:pt x="1961" y="11141"/>
                  </a:lnTo>
                  <a:lnTo>
                    <a:pt x="1945" y="11190"/>
                  </a:lnTo>
                  <a:lnTo>
                    <a:pt x="1928" y="11239"/>
                  </a:lnTo>
                  <a:lnTo>
                    <a:pt x="1912" y="11272"/>
                  </a:lnTo>
                  <a:lnTo>
                    <a:pt x="1879" y="11305"/>
                  </a:lnTo>
                  <a:lnTo>
                    <a:pt x="1763" y="11322"/>
                  </a:lnTo>
                  <a:lnTo>
                    <a:pt x="1730" y="11355"/>
                  </a:lnTo>
                  <a:lnTo>
                    <a:pt x="1698" y="11388"/>
                  </a:lnTo>
                  <a:lnTo>
                    <a:pt x="1698" y="11470"/>
                  </a:lnTo>
                  <a:lnTo>
                    <a:pt x="1879" y="12179"/>
                  </a:lnTo>
                  <a:lnTo>
                    <a:pt x="1862" y="12261"/>
                  </a:lnTo>
                  <a:lnTo>
                    <a:pt x="1829" y="12311"/>
                  </a:lnTo>
                  <a:lnTo>
                    <a:pt x="1780" y="12327"/>
                  </a:lnTo>
                  <a:lnTo>
                    <a:pt x="1747" y="12344"/>
                  </a:lnTo>
                  <a:lnTo>
                    <a:pt x="1698" y="12377"/>
                  </a:lnTo>
                  <a:lnTo>
                    <a:pt x="1681" y="12409"/>
                  </a:lnTo>
                  <a:lnTo>
                    <a:pt x="1665" y="12442"/>
                  </a:lnTo>
                  <a:lnTo>
                    <a:pt x="1665" y="12475"/>
                  </a:lnTo>
                  <a:lnTo>
                    <a:pt x="1665" y="12492"/>
                  </a:lnTo>
                  <a:lnTo>
                    <a:pt x="1665" y="12508"/>
                  </a:lnTo>
                  <a:lnTo>
                    <a:pt x="1665" y="12574"/>
                  </a:lnTo>
                  <a:lnTo>
                    <a:pt x="1698" y="12690"/>
                  </a:lnTo>
                  <a:lnTo>
                    <a:pt x="1829" y="13102"/>
                  </a:lnTo>
                  <a:lnTo>
                    <a:pt x="1862" y="13332"/>
                  </a:lnTo>
                  <a:lnTo>
                    <a:pt x="1829" y="13448"/>
                  </a:lnTo>
                  <a:lnTo>
                    <a:pt x="1813" y="13728"/>
                  </a:lnTo>
                  <a:lnTo>
                    <a:pt x="1846" y="13810"/>
                  </a:lnTo>
                  <a:lnTo>
                    <a:pt x="1895" y="13860"/>
                  </a:lnTo>
                  <a:lnTo>
                    <a:pt x="2060" y="13926"/>
                  </a:lnTo>
                  <a:lnTo>
                    <a:pt x="2126" y="13926"/>
                  </a:lnTo>
                  <a:lnTo>
                    <a:pt x="2175" y="13909"/>
                  </a:lnTo>
                  <a:lnTo>
                    <a:pt x="2208" y="13860"/>
                  </a:lnTo>
                  <a:lnTo>
                    <a:pt x="2241" y="13843"/>
                  </a:lnTo>
                  <a:lnTo>
                    <a:pt x="2291" y="13827"/>
                  </a:lnTo>
                  <a:lnTo>
                    <a:pt x="2340" y="13827"/>
                  </a:lnTo>
                  <a:lnTo>
                    <a:pt x="2390" y="13843"/>
                  </a:lnTo>
                  <a:lnTo>
                    <a:pt x="2752" y="14008"/>
                  </a:lnTo>
                  <a:lnTo>
                    <a:pt x="3477" y="14519"/>
                  </a:lnTo>
                  <a:lnTo>
                    <a:pt x="3527" y="14535"/>
                  </a:lnTo>
                  <a:lnTo>
                    <a:pt x="3626" y="14568"/>
                  </a:lnTo>
                  <a:lnTo>
                    <a:pt x="3675" y="14618"/>
                  </a:lnTo>
                  <a:lnTo>
                    <a:pt x="3708" y="14700"/>
                  </a:lnTo>
                  <a:lnTo>
                    <a:pt x="3741" y="14898"/>
                  </a:lnTo>
                  <a:lnTo>
                    <a:pt x="3757" y="15013"/>
                  </a:lnTo>
                  <a:lnTo>
                    <a:pt x="3840" y="15129"/>
                  </a:lnTo>
                  <a:lnTo>
                    <a:pt x="3889" y="15178"/>
                  </a:lnTo>
                  <a:lnTo>
                    <a:pt x="3922" y="15244"/>
                  </a:lnTo>
                  <a:lnTo>
                    <a:pt x="4054" y="15557"/>
                  </a:lnTo>
                  <a:lnTo>
                    <a:pt x="4071" y="15656"/>
                  </a:lnTo>
                  <a:lnTo>
                    <a:pt x="3988" y="15870"/>
                  </a:lnTo>
                  <a:lnTo>
                    <a:pt x="4301" y="16463"/>
                  </a:lnTo>
                  <a:lnTo>
                    <a:pt x="4417" y="16628"/>
                  </a:lnTo>
                  <a:lnTo>
                    <a:pt x="4647" y="16760"/>
                  </a:lnTo>
                  <a:lnTo>
                    <a:pt x="4911" y="16941"/>
                  </a:lnTo>
                  <a:lnTo>
                    <a:pt x="5059" y="17040"/>
                  </a:lnTo>
                  <a:lnTo>
                    <a:pt x="5323" y="17123"/>
                  </a:lnTo>
                  <a:lnTo>
                    <a:pt x="5422" y="17139"/>
                  </a:lnTo>
                  <a:lnTo>
                    <a:pt x="5521" y="17156"/>
                  </a:lnTo>
                  <a:lnTo>
                    <a:pt x="5784" y="17205"/>
                  </a:lnTo>
                  <a:lnTo>
                    <a:pt x="6032" y="17205"/>
                  </a:lnTo>
                  <a:lnTo>
                    <a:pt x="6444" y="17156"/>
                  </a:lnTo>
                  <a:lnTo>
                    <a:pt x="6658" y="17221"/>
                  </a:lnTo>
                  <a:lnTo>
                    <a:pt x="6921" y="17469"/>
                  </a:lnTo>
                  <a:lnTo>
                    <a:pt x="7053" y="17633"/>
                  </a:lnTo>
                  <a:lnTo>
                    <a:pt x="7086" y="17666"/>
                  </a:lnTo>
                  <a:lnTo>
                    <a:pt x="7119" y="17782"/>
                  </a:lnTo>
                  <a:lnTo>
                    <a:pt x="7136" y="17881"/>
                  </a:lnTo>
                  <a:lnTo>
                    <a:pt x="7185" y="18062"/>
                  </a:lnTo>
                  <a:lnTo>
                    <a:pt x="7185" y="18144"/>
                  </a:lnTo>
                  <a:lnTo>
                    <a:pt x="7169" y="18194"/>
                  </a:lnTo>
                  <a:lnTo>
                    <a:pt x="7136" y="18243"/>
                  </a:lnTo>
                  <a:lnTo>
                    <a:pt x="7103" y="18293"/>
                  </a:lnTo>
                  <a:lnTo>
                    <a:pt x="7086" y="18622"/>
                  </a:lnTo>
                  <a:lnTo>
                    <a:pt x="7070" y="18672"/>
                  </a:lnTo>
                  <a:lnTo>
                    <a:pt x="7037" y="18721"/>
                  </a:lnTo>
                  <a:lnTo>
                    <a:pt x="7020" y="18754"/>
                  </a:lnTo>
                  <a:lnTo>
                    <a:pt x="6987" y="18787"/>
                  </a:lnTo>
                  <a:lnTo>
                    <a:pt x="6938" y="18803"/>
                  </a:lnTo>
                  <a:lnTo>
                    <a:pt x="6790" y="18853"/>
                  </a:lnTo>
                  <a:lnTo>
                    <a:pt x="6740" y="18886"/>
                  </a:lnTo>
                  <a:lnTo>
                    <a:pt x="6707" y="18919"/>
                  </a:lnTo>
                  <a:lnTo>
                    <a:pt x="6674" y="18985"/>
                  </a:lnTo>
                  <a:lnTo>
                    <a:pt x="6641" y="19100"/>
                  </a:lnTo>
                  <a:lnTo>
                    <a:pt x="6658" y="19232"/>
                  </a:lnTo>
                  <a:lnTo>
                    <a:pt x="6674" y="19380"/>
                  </a:lnTo>
                  <a:lnTo>
                    <a:pt x="6757" y="19627"/>
                  </a:lnTo>
                  <a:lnTo>
                    <a:pt x="6806" y="19743"/>
                  </a:lnTo>
                  <a:lnTo>
                    <a:pt x="6856" y="19825"/>
                  </a:lnTo>
                  <a:lnTo>
                    <a:pt x="6971" y="19891"/>
                  </a:lnTo>
                  <a:lnTo>
                    <a:pt x="7086" y="20006"/>
                  </a:lnTo>
                  <a:lnTo>
                    <a:pt x="7169" y="20138"/>
                  </a:lnTo>
                  <a:lnTo>
                    <a:pt x="7235" y="20204"/>
                  </a:lnTo>
                  <a:lnTo>
                    <a:pt x="7284" y="20237"/>
                  </a:lnTo>
                  <a:lnTo>
                    <a:pt x="7465" y="20237"/>
                  </a:lnTo>
                  <a:lnTo>
                    <a:pt x="7515" y="20254"/>
                  </a:lnTo>
                  <a:lnTo>
                    <a:pt x="7564" y="20270"/>
                  </a:lnTo>
                  <a:lnTo>
                    <a:pt x="7679" y="20270"/>
                  </a:lnTo>
                  <a:lnTo>
                    <a:pt x="7729" y="20254"/>
                  </a:lnTo>
                  <a:lnTo>
                    <a:pt x="7910" y="20270"/>
                  </a:lnTo>
                  <a:lnTo>
                    <a:pt x="7960" y="20270"/>
                  </a:lnTo>
                  <a:lnTo>
                    <a:pt x="8009" y="20303"/>
                  </a:lnTo>
                  <a:lnTo>
                    <a:pt x="8059" y="20320"/>
                  </a:lnTo>
                  <a:lnTo>
                    <a:pt x="8141" y="20418"/>
                  </a:lnTo>
                  <a:lnTo>
                    <a:pt x="8174" y="20435"/>
                  </a:lnTo>
                  <a:lnTo>
                    <a:pt x="8223" y="20435"/>
                  </a:lnTo>
                  <a:lnTo>
                    <a:pt x="8256" y="20402"/>
                  </a:lnTo>
                  <a:lnTo>
                    <a:pt x="8273" y="20369"/>
                  </a:lnTo>
                  <a:lnTo>
                    <a:pt x="8306" y="20254"/>
                  </a:lnTo>
                  <a:lnTo>
                    <a:pt x="8322" y="20204"/>
                  </a:lnTo>
                  <a:lnTo>
                    <a:pt x="8355" y="20171"/>
                  </a:lnTo>
                  <a:lnTo>
                    <a:pt x="8405" y="20155"/>
                  </a:lnTo>
                  <a:lnTo>
                    <a:pt x="8438" y="20122"/>
                  </a:lnTo>
                  <a:lnTo>
                    <a:pt x="8487" y="20122"/>
                  </a:lnTo>
                  <a:lnTo>
                    <a:pt x="8569" y="20155"/>
                  </a:lnTo>
                  <a:lnTo>
                    <a:pt x="9064" y="20616"/>
                  </a:lnTo>
                  <a:lnTo>
                    <a:pt x="9097" y="20682"/>
                  </a:lnTo>
                  <a:lnTo>
                    <a:pt x="9113" y="20731"/>
                  </a:lnTo>
                  <a:lnTo>
                    <a:pt x="9130" y="20896"/>
                  </a:lnTo>
                  <a:lnTo>
                    <a:pt x="9146" y="21012"/>
                  </a:lnTo>
                  <a:lnTo>
                    <a:pt x="9179" y="21061"/>
                  </a:lnTo>
                  <a:lnTo>
                    <a:pt x="9278" y="21061"/>
                  </a:lnTo>
                  <a:lnTo>
                    <a:pt x="9294" y="21259"/>
                  </a:lnTo>
                  <a:lnTo>
                    <a:pt x="9212" y="21457"/>
                  </a:lnTo>
                  <a:lnTo>
                    <a:pt x="9097" y="21671"/>
                  </a:lnTo>
                  <a:lnTo>
                    <a:pt x="9064" y="21786"/>
                  </a:lnTo>
                  <a:lnTo>
                    <a:pt x="9064" y="21869"/>
                  </a:lnTo>
                  <a:lnTo>
                    <a:pt x="9146" y="22099"/>
                  </a:lnTo>
                  <a:lnTo>
                    <a:pt x="9130" y="22149"/>
                  </a:lnTo>
                  <a:lnTo>
                    <a:pt x="9097" y="22182"/>
                  </a:lnTo>
                  <a:lnTo>
                    <a:pt x="8998" y="22198"/>
                  </a:lnTo>
                  <a:lnTo>
                    <a:pt x="8948" y="22198"/>
                  </a:lnTo>
                  <a:lnTo>
                    <a:pt x="8817" y="22165"/>
                  </a:lnTo>
                  <a:lnTo>
                    <a:pt x="8718" y="22165"/>
                  </a:lnTo>
                  <a:lnTo>
                    <a:pt x="8635" y="22182"/>
                  </a:lnTo>
                  <a:lnTo>
                    <a:pt x="8553" y="22231"/>
                  </a:lnTo>
                  <a:lnTo>
                    <a:pt x="8405" y="22346"/>
                  </a:lnTo>
                  <a:lnTo>
                    <a:pt x="8355" y="22412"/>
                  </a:lnTo>
                  <a:lnTo>
                    <a:pt x="8322" y="22495"/>
                  </a:lnTo>
                  <a:lnTo>
                    <a:pt x="8240" y="22725"/>
                  </a:lnTo>
                  <a:lnTo>
                    <a:pt x="8174" y="22808"/>
                  </a:lnTo>
                  <a:lnTo>
                    <a:pt x="8059" y="22940"/>
                  </a:lnTo>
                  <a:lnTo>
                    <a:pt x="7993" y="23022"/>
                  </a:lnTo>
                  <a:lnTo>
                    <a:pt x="7960" y="23104"/>
                  </a:lnTo>
                  <a:lnTo>
                    <a:pt x="7960" y="23170"/>
                  </a:lnTo>
                  <a:lnTo>
                    <a:pt x="7927" y="23418"/>
                  </a:lnTo>
                  <a:lnTo>
                    <a:pt x="7778" y="23978"/>
                  </a:lnTo>
                  <a:lnTo>
                    <a:pt x="7795" y="24242"/>
                  </a:lnTo>
                  <a:lnTo>
                    <a:pt x="7795" y="24357"/>
                  </a:lnTo>
                  <a:lnTo>
                    <a:pt x="7778" y="24555"/>
                  </a:lnTo>
                  <a:lnTo>
                    <a:pt x="7745" y="24654"/>
                  </a:lnTo>
                  <a:lnTo>
                    <a:pt x="7712" y="24736"/>
                  </a:lnTo>
                  <a:lnTo>
                    <a:pt x="7531" y="24967"/>
                  </a:lnTo>
                  <a:lnTo>
                    <a:pt x="7515" y="25033"/>
                  </a:lnTo>
                  <a:lnTo>
                    <a:pt x="7515" y="25098"/>
                  </a:lnTo>
                  <a:lnTo>
                    <a:pt x="7663" y="25329"/>
                  </a:lnTo>
                  <a:lnTo>
                    <a:pt x="7729" y="25412"/>
                  </a:lnTo>
                  <a:lnTo>
                    <a:pt x="7762" y="25445"/>
                  </a:lnTo>
                  <a:lnTo>
                    <a:pt x="7795" y="25478"/>
                  </a:lnTo>
                  <a:lnTo>
                    <a:pt x="7828" y="25494"/>
                  </a:lnTo>
                  <a:lnTo>
                    <a:pt x="7894" y="25510"/>
                  </a:lnTo>
                  <a:lnTo>
                    <a:pt x="8026" y="25494"/>
                  </a:lnTo>
                  <a:lnTo>
                    <a:pt x="8817" y="25164"/>
                  </a:lnTo>
                  <a:lnTo>
                    <a:pt x="9047" y="25131"/>
                  </a:lnTo>
                  <a:lnTo>
                    <a:pt x="9113" y="25181"/>
                  </a:lnTo>
                  <a:lnTo>
                    <a:pt x="9146" y="25214"/>
                  </a:lnTo>
                  <a:lnTo>
                    <a:pt x="9196" y="25230"/>
                  </a:lnTo>
                  <a:lnTo>
                    <a:pt x="9393" y="25313"/>
                  </a:lnTo>
                  <a:lnTo>
                    <a:pt x="9789" y="25395"/>
                  </a:lnTo>
                  <a:lnTo>
                    <a:pt x="9888" y="25428"/>
                  </a:lnTo>
                  <a:lnTo>
                    <a:pt x="9937" y="25478"/>
                  </a:lnTo>
                  <a:lnTo>
                    <a:pt x="10003" y="25543"/>
                  </a:lnTo>
                  <a:lnTo>
                    <a:pt x="10102" y="25609"/>
                  </a:lnTo>
                  <a:lnTo>
                    <a:pt x="10596" y="25791"/>
                  </a:lnTo>
                  <a:lnTo>
                    <a:pt x="10646" y="25824"/>
                  </a:lnTo>
                  <a:lnTo>
                    <a:pt x="10695" y="25840"/>
                  </a:lnTo>
                  <a:lnTo>
                    <a:pt x="10728" y="25873"/>
                  </a:lnTo>
                  <a:lnTo>
                    <a:pt x="10745" y="25922"/>
                  </a:lnTo>
                  <a:lnTo>
                    <a:pt x="10761" y="25972"/>
                  </a:lnTo>
                  <a:lnTo>
                    <a:pt x="10778" y="26005"/>
                  </a:lnTo>
                  <a:lnTo>
                    <a:pt x="10811" y="26038"/>
                  </a:lnTo>
                  <a:lnTo>
                    <a:pt x="10860" y="26071"/>
                  </a:lnTo>
                  <a:lnTo>
                    <a:pt x="10893" y="26104"/>
                  </a:lnTo>
                  <a:lnTo>
                    <a:pt x="10942" y="26186"/>
                  </a:lnTo>
                  <a:lnTo>
                    <a:pt x="10992" y="26236"/>
                  </a:lnTo>
                  <a:lnTo>
                    <a:pt x="11074" y="26285"/>
                  </a:lnTo>
                  <a:lnTo>
                    <a:pt x="11157" y="26334"/>
                  </a:lnTo>
                  <a:lnTo>
                    <a:pt x="11503" y="26565"/>
                  </a:lnTo>
                  <a:lnTo>
                    <a:pt x="11585" y="26598"/>
                  </a:lnTo>
                  <a:lnTo>
                    <a:pt x="11667" y="26598"/>
                  </a:lnTo>
                  <a:lnTo>
                    <a:pt x="11766" y="26532"/>
                  </a:lnTo>
                  <a:lnTo>
                    <a:pt x="11849" y="26499"/>
                  </a:lnTo>
                  <a:lnTo>
                    <a:pt x="11882" y="26532"/>
                  </a:lnTo>
                  <a:lnTo>
                    <a:pt x="11915" y="26582"/>
                  </a:lnTo>
                  <a:lnTo>
                    <a:pt x="11915" y="26680"/>
                  </a:lnTo>
                  <a:lnTo>
                    <a:pt x="11948" y="26746"/>
                  </a:lnTo>
                  <a:lnTo>
                    <a:pt x="11981" y="26796"/>
                  </a:lnTo>
                  <a:lnTo>
                    <a:pt x="12030" y="26862"/>
                  </a:lnTo>
                  <a:lnTo>
                    <a:pt x="12079" y="26878"/>
                  </a:lnTo>
                  <a:lnTo>
                    <a:pt x="12129" y="26878"/>
                  </a:lnTo>
                  <a:lnTo>
                    <a:pt x="12195" y="26845"/>
                  </a:lnTo>
                  <a:lnTo>
                    <a:pt x="12244" y="26812"/>
                  </a:lnTo>
                  <a:lnTo>
                    <a:pt x="12360" y="26812"/>
                  </a:lnTo>
                  <a:lnTo>
                    <a:pt x="12409" y="26829"/>
                  </a:lnTo>
                  <a:lnTo>
                    <a:pt x="12442" y="26878"/>
                  </a:lnTo>
                  <a:lnTo>
                    <a:pt x="12458" y="27092"/>
                  </a:lnTo>
                  <a:lnTo>
                    <a:pt x="12475" y="27109"/>
                  </a:lnTo>
                  <a:lnTo>
                    <a:pt x="12508" y="27191"/>
                  </a:lnTo>
                  <a:lnTo>
                    <a:pt x="12557" y="27290"/>
                  </a:lnTo>
                  <a:lnTo>
                    <a:pt x="12673" y="27422"/>
                  </a:lnTo>
                  <a:lnTo>
                    <a:pt x="12903" y="27653"/>
                  </a:lnTo>
                  <a:lnTo>
                    <a:pt x="12953" y="27735"/>
                  </a:lnTo>
                  <a:lnTo>
                    <a:pt x="12969" y="27768"/>
                  </a:lnTo>
                  <a:lnTo>
                    <a:pt x="12986" y="27818"/>
                  </a:lnTo>
                  <a:lnTo>
                    <a:pt x="12986" y="27883"/>
                  </a:lnTo>
                  <a:lnTo>
                    <a:pt x="12953" y="27982"/>
                  </a:lnTo>
                  <a:lnTo>
                    <a:pt x="12969" y="28048"/>
                  </a:lnTo>
                  <a:lnTo>
                    <a:pt x="12986" y="28098"/>
                  </a:lnTo>
                  <a:lnTo>
                    <a:pt x="13151" y="28262"/>
                  </a:lnTo>
                  <a:lnTo>
                    <a:pt x="13200" y="28361"/>
                  </a:lnTo>
                  <a:lnTo>
                    <a:pt x="13332" y="28674"/>
                  </a:lnTo>
                  <a:lnTo>
                    <a:pt x="13365" y="28724"/>
                  </a:lnTo>
                  <a:lnTo>
                    <a:pt x="13414" y="28790"/>
                  </a:lnTo>
                  <a:lnTo>
                    <a:pt x="13530" y="28889"/>
                  </a:lnTo>
                  <a:lnTo>
                    <a:pt x="13579" y="28905"/>
                  </a:lnTo>
                  <a:lnTo>
                    <a:pt x="13612" y="28889"/>
                  </a:lnTo>
                  <a:lnTo>
                    <a:pt x="13628" y="28839"/>
                  </a:lnTo>
                  <a:lnTo>
                    <a:pt x="13579" y="28510"/>
                  </a:lnTo>
                  <a:lnTo>
                    <a:pt x="13596" y="28460"/>
                  </a:lnTo>
                  <a:lnTo>
                    <a:pt x="13612" y="28427"/>
                  </a:lnTo>
                  <a:lnTo>
                    <a:pt x="13645" y="28394"/>
                  </a:lnTo>
                  <a:lnTo>
                    <a:pt x="13678" y="28361"/>
                  </a:lnTo>
                  <a:lnTo>
                    <a:pt x="13711" y="28328"/>
                  </a:lnTo>
                  <a:lnTo>
                    <a:pt x="13777" y="28246"/>
                  </a:lnTo>
                  <a:lnTo>
                    <a:pt x="13843" y="28131"/>
                  </a:lnTo>
                  <a:lnTo>
                    <a:pt x="13892" y="28032"/>
                  </a:lnTo>
                  <a:lnTo>
                    <a:pt x="13925" y="27883"/>
                  </a:lnTo>
                  <a:lnTo>
                    <a:pt x="13925" y="27818"/>
                  </a:lnTo>
                  <a:lnTo>
                    <a:pt x="13925" y="27768"/>
                  </a:lnTo>
                  <a:lnTo>
                    <a:pt x="13909" y="27719"/>
                  </a:lnTo>
                  <a:lnTo>
                    <a:pt x="13777" y="27323"/>
                  </a:lnTo>
                  <a:lnTo>
                    <a:pt x="13661" y="27092"/>
                  </a:lnTo>
                  <a:lnTo>
                    <a:pt x="13661" y="27076"/>
                  </a:lnTo>
                  <a:lnTo>
                    <a:pt x="13661" y="27060"/>
                  </a:lnTo>
                  <a:lnTo>
                    <a:pt x="13628" y="26994"/>
                  </a:lnTo>
                  <a:lnTo>
                    <a:pt x="13628" y="26944"/>
                  </a:lnTo>
                  <a:lnTo>
                    <a:pt x="13628" y="26895"/>
                  </a:lnTo>
                  <a:lnTo>
                    <a:pt x="13645" y="26779"/>
                  </a:lnTo>
                  <a:lnTo>
                    <a:pt x="13678" y="26680"/>
                  </a:lnTo>
                  <a:lnTo>
                    <a:pt x="13678" y="26615"/>
                  </a:lnTo>
                  <a:lnTo>
                    <a:pt x="13678" y="26565"/>
                  </a:lnTo>
                  <a:lnTo>
                    <a:pt x="13678" y="26433"/>
                  </a:lnTo>
                  <a:lnTo>
                    <a:pt x="13645" y="26351"/>
                  </a:lnTo>
                  <a:lnTo>
                    <a:pt x="13612" y="26301"/>
                  </a:lnTo>
                  <a:lnTo>
                    <a:pt x="13579" y="26269"/>
                  </a:lnTo>
                  <a:lnTo>
                    <a:pt x="13546" y="26252"/>
                  </a:lnTo>
                  <a:lnTo>
                    <a:pt x="13464" y="26203"/>
                  </a:lnTo>
                  <a:lnTo>
                    <a:pt x="13414" y="26170"/>
                  </a:lnTo>
                  <a:lnTo>
                    <a:pt x="13398" y="26137"/>
                  </a:lnTo>
                  <a:lnTo>
                    <a:pt x="13365" y="26087"/>
                  </a:lnTo>
                  <a:lnTo>
                    <a:pt x="13348" y="26038"/>
                  </a:lnTo>
                  <a:lnTo>
                    <a:pt x="13332" y="25939"/>
                  </a:lnTo>
                  <a:lnTo>
                    <a:pt x="13332" y="25873"/>
                  </a:lnTo>
                  <a:lnTo>
                    <a:pt x="13332" y="25807"/>
                  </a:lnTo>
                  <a:lnTo>
                    <a:pt x="13398" y="25478"/>
                  </a:lnTo>
                  <a:lnTo>
                    <a:pt x="13414" y="25428"/>
                  </a:lnTo>
                  <a:lnTo>
                    <a:pt x="13447" y="25395"/>
                  </a:lnTo>
                  <a:lnTo>
                    <a:pt x="13513" y="25329"/>
                  </a:lnTo>
                  <a:lnTo>
                    <a:pt x="13546" y="25296"/>
                  </a:lnTo>
                  <a:lnTo>
                    <a:pt x="13596" y="25214"/>
                  </a:lnTo>
                  <a:lnTo>
                    <a:pt x="13612" y="25164"/>
                  </a:lnTo>
                  <a:lnTo>
                    <a:pt x="13628" y="25115"/>
                  </a:lnTo>
                  <a:lnTo>
                    <a:pt x="13645" y="25000"/>
                  </a:lnTo>
                  <a:lnTo>
                    <a:pt x="13645" y="24884"/>
                  </a:lnTo>
                  <a:lnTo>
                    <a:pt x="13612" y="24670"/>
                  </a:lnTo>
                  <a:lnTo>
                    <a:pt x="13612" y="24604"/>
                  </a:lnTo>
                  <a:lnTo>
                    <a:pt x="13563" y="24324"/>
                  </a:lnTo>
                  <a:lnTo>
                    <a:pt x="13563" y="24258"/>
                  </a:lnTo>
                  <a:lnTo>
                    <a:pt x="13579" y="24258"/>
                  </a:lnTo>
                  <a:lnTo>
                    <a:pt x="13711" y="24307"/>
                  </a:lnTo>
                  <a:lnTo>
                    <a:pt x="13760" y="24324"/>
                  </a:lnTo>
                  <a:lnTo>
                    <a:pt x="13793" y="24357"/>
                  </a:lnTo>
                  <a:lnTo>
                    <a:pt x="13826" y="24390"/>
                  </a:lnTo>
                  <a:lnTo>
                    <a:pt x="13859" y="24423"/>
                  </a:lnTo>
                  <a:lnTo>
                    <a:pt x="13892" y="24456"/>
                  </a:lnTo>
                  <a:lnTo>
                    <a:pt x="13942" y="24456"/>
                  </a:lnTo>
                  <a:lnTo>
                    <a:pt x="15013" y="24505"/>
                  </a:lnTo>
                  <a:lnTo>
                    <a:pt x="15210" y="24538"/>
                  </a:lnTo>
                  <a:lnTo>
                    <a:pt x="15309" y="24588"/>
                  </a:lnTo>
                  <a:lnTo>
                    <a:pt x="15359" y="24621"/>
                  </a:lnTo>
                  <a:lnTo>
                    <a:pt x="15441" y="24571"/>
                  </a:lnTo>
                  <a:lnTo>
                    <a:pt x="15540" y="24423"/>
                  </a:lnTo>
                  <a:lnTo>
                    <a:pt x="15441" y="24044"/>
                  </a:lnTo>
                  <a:lnTo>
                    <a:pt x="15441" y="23912"/>
                  </a:lnTo>
                  <a:lnTo>
                    <a:pt x="15491" y="23797"/>
                  </a:lnTo>
                  <a:lnTo>
                    <a:pt x="15705" y="23549"/>
                  </a:lnTo>
                  <a:lnTo>
                    <a:pt x="15787" y="23467"/>
                  </a:lnTo>
                  <a:lnTo>
                    <a:pt x="15903" y="23286"/>
                  </a:lnTo>
                  <a:lnTo>
                    <a:pt x="16100" y="22775"/>
                  </a:lnTo>
                  <a:lnTo>
                    <a:pt x="16150" y="22627"/>
                  </a:lnTo>
                  <a:lnTo>
                    <a:pt x="16117" y="22182"/>
                  </a:lnTo>
                  <a:lnTo>
                    <a:pt x="15639" y="20830"/>
                  </a:lnTo>
                  <a:lnTo>
                    <a:pt x="15672" y="20616"/>
                  </a:lnTo>
                  <a:lnTo>
                    <a:pt x="15491" y="19957"/>
                  </a:lnTo>
                  <a:lnTo>
                    <a:pt x="15590" y="19677"/>
                  </a:lnTo>
                  <a:lnTo>
                    <a:pt x="15738" y="19397"/>
                  </a:lnTo>
                  <a:lnTo>
                    <a:pt x="15754" y="19067"/>
                  </a:lnTo>
                  <a:lnTo>
                    <a:pt x="15507" y="16859"/>
                  </a:lnTo>
                  <a:lnTo>
                    <a:pt x="15359" y="16249"/>
                  </a:lnTo>
                  <a:lnTo>
                    <a:pt x="15342" y="15920"/>
                  </a:lnTo>
                  <a:lnTo>
                    <a:pt x="15441" y="15491"/>
                  </a:lnTo>
                  <a:lnTo>
                    <a:pt x="15441" y="15326"/>
                  </a:lnTo>
                  <a:lnTo>
                    <a:pt x="15359" y="15178"/>
                  </a:lnTo>
                  <a:lnTo>
                    <a:pt x="15112" y="14881"/>
                  </a:lnTo>
                  <a:lnTo>
                    <a:pt x="15046" y="14766"/>
                  </a:lnTo>
                  <a:lnTo>
                    <a:pt x="14963" y="14486"/>
                  </a:lnTo>
                  <a:lnTo>
                    <a:pt x="14106" y="12920"/>
                  </a:lnTo>
                  <a:lnTo>
                    <a:pt x="12673" y="10514"/>
                  </a:lnTo>
                  <a:lnTo>
                    <a:pt x="12162" y="9262"/>
                  </a:lnTo>
                  <a:lnTo>
                    <a:pt x="10679" y="6922"/>
                  </a:lnTo>
                  <a:lnTo>
                    <a:pt x="9327" y="5406"/>
                  </a:lnTo>
                  <a:lnTo>
                    <a:pt x="8569" y="4730"/>
                  </a:lnTo>
                  <a:lnTo>
                    <a:pt x="8339" y="4582"/>
                  </a:lnTo>
                  <a:lnTo>
                    <a:pt x="7729" y="4450"/>
                  </a:lnTo>
                  <a:lnTo>
                    <a:pt x="7119" y="4153"/>
                  </a:lnTo>
                  <a:lnTo>
                    <a:pt x="4515" y="2077"/>
                  </a:lnTo>
                  <a:lnTo>
                    <a:pt x="4120" y="1912"/>
                  </a:lnTo>
                  <a:lnTo>
                    <a:pt x="3972" y="1682"/>
                  </a:lnTo>
                  <a:lnTo>
                    <a:pt x="3774" y="1204"/>
                  </a:lnTo>
                  <a:lnTo>
                    <a:pt x="3494" y="841"/>
                  </a:lnTo>
                  <a:lnTo>
                    <a:pt x="3148" y="577"/>
                  </a:lnTo>
                  <a:lnTo>
                    <a:pt x="2390" y="100"/>
                  </a:lnTo>
                  <a:lnTo>
                    <a:pt x="2258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15;p30"/>
            <p:cNvSpPr/>
            <p:nvPr/>
          </p:nvSpPr>
          <p:spPr>
            <a:xfrm>
              <a:off x="1721275" y="3017925"/>
              <a:ext cx="51525" cy="74600"/>
            </a:xfrm>
            <a:custGeom>
              <a:avLst/>
              <a:gdLst/>
              <a:ahLst/>
              <a:cxnLst/>
              <a:rect l="l" t="t" r="r" b="b"/>
              <a:pathLst>
                <a:path w="2061" h="2984" extrusionOk="0">
                  <a:moveTo>
                    <a:pt x="627" y="1"/>
                  </a:moveTo>
                  <a:lnTo>
                    <a:pt x="610" y="17"/>
                  </a:lnTo>
                  <a:lnTo>
                    <a:pt x="577" y="50"/>
                  </a:lnTo>
                  <a:lnTo>
                    <a:pt x="495" y="133"/>
                  </a:lnTo>
                  <a:lnTo>
                    <a:pt x="297" y="215"/>
                  </a:lnTo>
                  <a:lnTo>
                    <a:pt x="281" y="248"/>
                  </a:lnTo>
                  <a:lnTo>
                    <a:pt x="264" y="265"/>
                  </a:lnTo>
                  <a:lnTo>
                    <a:pt x="215" y="363"/>
                  </a:lnTo>
                  <a:lnTo>
                    <a:pt x="17" y="726"/>
                  </a:lnTo>
                  <a:lnTo>
                    <a:pt x="1" y="775"/>
                  </a:lnTo>
                  <a:lnTo>
                    <a:pt x="50" y="1286"/>
                  </a:lnTo>
                  <a:lnTo>
                    <a:pt x="67" y="1336"/>
                  </a:lnTo>
                  <a:lnTo>
                    <a:pt x="116" y="1435"/>
                  </a:lnTo>
                  <a:lnTo>
                    <a:pt x="149" y="1484"/>
                  </a:lnTo>
                  <a:lnTo>
                    <a:pt x="198" y="1517"/>
                  </a:lnTo>
                  <a:lnTo>
                    <a:pt x="231" y="1566"/>
                  </a:lnTo>
                  <a:lnTo>
                    <a:pt x="429" y="1665"/>
                  </a:lnTo>
                  <a:lnTo>
                    <a:pt x="462" y="1715"/>
                  </a:lnTo>
                  <a:lnTo>
                    <a:pt x="495" y="1781"/>
                  </a:lnTo>
                  <a:lnTo>
                    <a:pt x="512" y="1847"/>
                  </a:lnTo>
                  <a:lnTo>
                    <a:pt x="512" y="1929"/>
                  </a:lnTo>
                  <a:lnTo>
                    <a:pt x="528" y="1962"/>
                  </a:lnTo>
                  <a:lnTo>
                    <a:pt x="544" y="1978"/>
                  </a:lnTo>
                  <a:lnTo>
                    <a:pt x="561" y="1995"/>
                  </a:lnTo>
                  <a:lnTo>
                    <a:pt x="577" y="2011"/>
                  </a:lnTo>
                  <a:lnTo>
                    <a:pt x="610" y="2044"/>
                  </a:lnTo>
                  <a:lnTo>
                    <a:pt x="643" y="2127"/>
                  </a:lnTo>
                  <a:lnTo>
                    <a:pt x="643" y="2176"/>
                  </a:lnTo>
                  <a:lnTo>
                    <a:pt x="643" y="2226"/>
                  </a:lnTo>
                  <a:lnTo>
                    <a:pt x="627" y="2258"/>
                  </a:lnTo>
                  <a:lnTo>
                    <a:pt x="544" y="2374"/>
                  </a:lnTo>
                  <a:lnTo>
                    <a:pt x="512" y="2423"/>
                  </a:lnTo>
                  <a:lnTo>
                    <a:pt x="495" y="2473"/>
                  </a:lnTo>
                  <a:lnTo>
                    <a:pt x="512" y="2539"/>
                  </a:lnTo>
                  <a:lnTo>
                    <a:pt x="544" y="2654"/>
                  </a:lnTo>
                  <a:lnTo>
                    <a:pt x="561" y="2720"/>
                  </a:lnTo>
                  <a:lnTo>
                    <a:pt x="594" y="2786"/>
                  </a:lnTo>
                  <a:lnTo>
                    <a:pt x="627" y="2835"/>
                  </a:lnTo>
                  <a:lnTo>
                    <a:pt x="709" y="2852"/>
                  </a:lnTo>
                  <a:lnTo>
                    <a:pt x="792" y="2868"/>
                  </a:lnTo>
                  <a:lnTo>
                    <a:pt x="891" y="2868"/>
                  </a:lnTo>
                  <a:lnTo>
                    <a:pt x="1286" y="2819"/>
                  </a:lnTo>
                  <a:lnTo>
                    <a:pt x="1385" y="2819"/>
                  </a:lnTo>
                  <a:lnTo>
                    <a:pt x="1434" y="2835"/>
                  </a:lnTo>
                  <a:lnTo>
                    <a:pt x="1467" y="2868"/>
                  </a:lnTo>
                  <a:lnTo>
                    <a:pt x="1484" y="2901"/>
                  </a:lnTo>
                  <a:lnTo>
                    <a:pt x="1517" y="2967"/>
                  </a:lnTo>
                  <a:lnTo>
                    <a:pt x="1550" y="2984"/>
                  </a:lnTo>
                  <a:lnTo>
                    <a:pt x="1583" y="2951"/>
                  </a:lnTo>
                  <a:lnTo>
                    <a:pt x="1632" y="2885"/>
                  </a:lnTo>
                  <a:lnTo>
                    <a:pt x="1649" y="2802"/>
                  </a:lnTo>
                  <a:lnTo>
                    <a:pt x="1682" y="2753"/>
                  </a:lnTo>
                  <a:lnTo>
                    <a:pt x="1715" y="2736"/>
                  </a:lnTo>
                  <a:lnTo>
                    <a:pt x="1780" y="2736"/>
                  </a:lnTo>
                  <a:lnTo>
                    <a:pt x="1830" y="2720"/>
                  </a:lnTo>
                  <a:lnTo>
                    <a:pt x="1879" y="2670"/>
                  </a:lnTo>
                  <a:lnTo>
                    <a:pt x="1896" y="2621"/>
                  </a:lnTo>
                  <a:lnTo>
                    <a:pt x="1896" y="2539"/>
                  </a:lnTo>
                  <a:lnTo>
                    <a:pt x="1846" y="1978"/>
                  </a:lnTo>
                  <a:lnTo>
                    <a:pt x="1764" y="1698"/>
                  </a:lnTo>
                  <a:lnTo>
                    <a:pt x="1747" y="1533"/>
                  </a:lnTo>
                  <a:lnTo>
                    <a:pt x="1764" y="1435"/>
                  </a:lnTo>
                  <a:lnTo>
                    <a:pt x="1797" y="1402"/>
                  </a:lnTo>
                  <a:lnTo>
                    <a:pt x="1846" y="1336"/>
                  </a:lnTo>
                  <a:lnTo>
                    <a:pt x="1863" y="1286"/>
                  </a:lnTo>
                  <a:lnTo>
                    <a:pt x="1896" y="1072"/>
                  </a:lnTo>
                  <a:lnTo>
                    <a:pt x="1929" y="1006"/>
                  </a:lnTo>
                  <a:lnTo>
                    <a:pt x="2028" y="924"/>
                  </a:lnTo>
                  <a:lnTo>
                    <a:pt x="2044" y="874"/>
                  </a:lnTo>
                  <a:lnTo>
                    <a:pt x="2061" y="808"/>
                  </a:lnTo>
                  <a:lnTo>
                    <a:pt x="2044" y="726"/>
                  </a:lnTo>
                  <a:lnTo>
                    <a:pt x="2011" y="644"/>
                  </a:lnTo>
                  <a:lnTo>
                    <a:pt x="1962" y="512"/>
                  </a:lnTo>
                  <a:lnTo>
                    <a:pt x="1896" y="363"/>
                  </a:lnTo>
                  <a:lnTo>
                    <a:pt x="1846" y="297"/>
                  </a:lnTo>
                  <a:lnTo>
                    <a:pt x="1813" y="248"/>
                  </a:lnTo>
                  <a:lnTo>
                    <a:pt x="1764" y="232"/>
                  </a:lnTo>
                  <a:lnTo>
                    <a:pt x="1698" y="232"/>
                  </a:lnTo>
                  <a:lnTo>
                    <a:pt x="1550" y="297"/>
                  </a:lnTo>
                  <a:lnTo>
                    <a:pt x="1484" y="347"/>
                  </a:lnTo>
                  <a:lnTo>
                    <a:pt x="1385" y="380"/>
                  </a:lnTo>
                  <a:lnTo>
                    <a:pt x="1253" y="363"/>
                  </a:lnTo>
                  <a:lnTo>
                    <a:pt x="924" y="199"/>
                  </a:lnTo>
                  <a:lnTo>
                    <a:pt x="742" y="17"/>
                  </a:lnTo>
                  <a:lnTo>
                    <a:pt x="676" y="1"/>
                  </a:lnTo>
                  <a:close/>
                </a:path>
              </a:pathLst>
            </a:custGeom>
            <a:grpFill/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16;p30"/>
            <p:cNvSpPr/>
            <p:nvPr/>
          </p:nvSpPr>
          <p:spPr>
            <a:xfrm>
              <a:off x="1737750" y="3109400"/>
              <a:ext cx="23525" cy="38750"/>
            </a:xfrm>
            <a:custGeom>
              <a:avLst/>
              <a:gdLst/>
              <a:ahLst/>
              <a:cxnLst/>
              <a:rect l="l" t="t" r="r" b="b"/>
              <a:pathLst>
                <a:path w="941" h="1550" extrusionOk="0">
                  <a:moveTo>
                    <a:pt x="676" y="0"/>
                  </a:moveTo>
                  <a:lnTo>
                    <a:pt x="561" y="66"/>
                  </a:lnTo>
                  <a:lnTo>
                    <a:pt x="495" y="83"/>
                  </a:lnTo>
                  <a:lnTo>
                    <a:pt x="413" y="132"/>
                  </a:lnTo>
                  <a:lnTo>
                    <a:pt x="199" y="165"/>
                  </a:lnTo>
                  <a:lnTo>
                    <a:pt x="100" y="214"/>
                  </a:lnTo>
                  <a:lnTo>
                    <a:pt x="67" y="297"/>
                  </a:lnTo>
                  <a:lnTo>
                    <a:pt x="100" y="379"/>
                  </a:lnTo>
                  <a:lnTo>
                    <a:pt x="149" y="462"/>
                  </a:lnTo>
                  <a:lnTo>
                    <a:pt x="166" y="528"/>
                  </a:lnTo>
                  <a:lnTo>
                    <a:pt x="116" y="577"/>
                  </a:lnTo>
                  <a:lnTo>
                    <a:pt x="100" y="676"/>
                  </a:lnTo>
                  <a:lnTo>
                    <a:pt x="166" y="907"/>
                  </a:lnTo>
                  <a:lnTo>
                    <a:pt x="149" y="973"/>
                  </a:lnTo>
                  <a:lnTo>
                    <a:pt x="116" y="1022"/>
                  </a:lnTo>
                  <a:lnTo>
                    <a:pt x="100" y="1088"/>
                  </a:lnTo>
                  <a:lnTo>
                    <a:pt x="50" y="1137"/>
                  </a:lnTo>
                  <a:lnTo>
                    <a:pt x="1" y="1269"/>
                  </a:lnTo>
                  <a:lnTo>
                    <a:pt x="17" y="1368"/>
                  </a:lnTo>
                  <a:lnTo>
                    <a:pt x="83" y="1483"/>
                  </a:lnTo>
                  <a:lnTo>
                    <a:pt x="149" y="1533"/>
                  </a:lnTo>
                  <a:lnTo>
                    <a:pt x="215" y="1549"/>
                  </a:lnTo>
                  <a:lnTo>
                    <a:pt x="314" y="1516"/>
                  </a:lnTo>
                  <a:lnTo>
                    <a:pt x="528" y="1335"/>
                  </a:lnTo>
                  <a:lnTo>
                    <a:pt x="594" y="1236"/>
                  </a:lnTo>
                  <a:lnTo>
                    <a:pt x="644" y="1121"/>
                  </a:lnTo>
                  <a:lnTo>
                    <a:pt x="924" y="758"/>
                  </a:lnTo>
                  <a:lnTo>
                    <a:pt x="940" y="495"/>
                  </a:lnTo>
                  <a:lnTo>
                    <a:pt x="825" y="363"/>
                  </a:lnTo>
                  <a:lnTo>
                    <a:pt x="709" y="247"/>
                  </a:lnTo>
                  <a:lnTo>
                    <a:pt x="676" y="0"/>
                  </a:lnTo>
                  <a:close/>
                </a:path>
              </a:pathLst>
            </a:custGeom>
            <a:grpFill/>
            <a:ln w="4950" cap="rnd" cmpd="sng">
              <a:solidFill>
                <a:srgbClr val="3930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767978" y="1108904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Total samples = 158</a:t>
            </a:r>
            <a:endParaRPr lang="en-MY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84" y="1803497"/>
            <a:ext cx="3477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Kedah – 30 samples (18/01/2022)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 = </a:t>
            </a:r>
            <a:r>
              <a:rPr lang="en-US" sz="1000" dirty="0" err="1" smtClean="0">
                <a:solidFill>
                  <a:schemeClr val="bg1"/>
                </a:solidFill>
              </a:rPr>
              <a:t>Pendang</a:t>
            </a:r>
            <a:r>
              <a:rPr lang="en-US" sz="1000" dirty="0" smtClean="0">
                <a:solidFill>
                  <a:schemeClr val="bg1"/>
                </a:solidFill>
              </a:rPr>
              <a:t> - 10 samples (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itama</a:t>
            </a:r>
            <a:r>
              <a:rPr lang="en-US" sz="1000" i="1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&amp; </a:t>
            </a:r>
            <a:r>
              <a:rPr lang="en-US" sz="1000" i="1" dirty="0" smtClean="0">
                <a:solidFill>
                  <a:schemeClr val="bg1"/>
                </a:solidFill>
              </a:rPr>
              <a:t>G. </a:t>
            </a:r>
            <a:r>
              <a:rPr lang="en-US" sz="1000" i="1" dirty="0" err="1" smtClean="0">
                <a:solidFill>
                  <a:schemeClr val="bg1"/>
                </a:solidFill>
              </a:rPr>
              <a:t>thoracica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B = </a:t>
            </a:r>
            <a:r>
              <a:rPr lang="en-US" sz="1000" dirty="0" err="1" smtClean="0">
                <a:solidFill>
                  <a:schemeClr val="bg1"/>
                </a:solidFill>
              </a:rPr>
              <a:t>Pendang</a:t>
            </a:r>
            <a:r>
              <a:rPr lang="en-US" sz="1000" dirty="0" smtClean="0">
                <a:solidFill>
                  <a:schemeClr val="bg1"/>
                </a:solidFill>
              </a:rPr>
              <a:t> – 10 samples (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itama</a:t>
            </a:r>
            <a:r>
              <a:rPr lang="en-US" sz="1000" i="1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&amp; </a:t>
            </a:r>
            <a:r>
              <a:rPr lang="en-US" sz="1000" i="1" dirty="0" smtClean="0">
                <a:solidFill>
                  <a:schemeClr val="bg1"/>
                </a:solidFill>
              </a:rPr>
              <a:t>G. </a:t>
            </a:r>
            <a:r>
              <a:rPr lang="en-US" sz="1000" i="1" dirty="0" err="1" smtClean="0">
                <a:solidFill>
                  <a:schemeClr val="bg1"/>
                </a:solidFill>
              </a:rPr>
              <a:t>thoracica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 = Kuala </a:t>
            </a:r>
            <a:r>
              <a:rPr lang="en-US" sz="1000" dirty="0" err="1" smtClean="0">
                <a:solidFill>
                  <a:schemeClr val="bg1"/>
                </a:solidFill>
              </a:rPr>
              <a:t>Nerang</a:t>
            </a:r>
            <a:r>
              <a:rPr lang="en-US" sz="1000" dirty="0" smtClean="0">
                <a:solidFill>
                  <a:schemeClr val="bg1"/>
                </a:solidFill>
              </a:rPr>
              <a:t> – 10 samples (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itama</a:t>
            </a:r>
            <a:r>
              <a:rPr lang="en-US" sz="1000" i="1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&amp; </a:t>
            </a:r>
            <a:r>
              <a:rPr lang="en-US" sz="1000" i="1" dirty="0" smtClean="0">
                <a:solidFill>
                  <a:schemeClr val="bg1"/>
                </a:solidFill>
              </a:rPr>
              <a:t>G. </a:t>
            </a:r>
            <a:r>
              <a:rPr lang="en-US" sz="1000" i="1" dirty="0" err="1" smtClean="0">
                <a:solidFill>
                  <a:schemeClr val="bg1"/>
                </a:solidFill>
              </a:rPr>
              <a:t>thoracica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94" y="3620165"/>
            <a:ext cx="37785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Selangor – 40 samples (21/08/2019 &amp; 4/10/2021)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D = </a:t>
            </a:r>
            <a:r>
              <a:rPr lang="en-US" sz="1000" dirty="0" err="1" smtClean="0">
                <a:solidFill>
                  <a:schemeClr val="bg1"/>
                </a:solidFill>
              </a:rPr>
              <a:t>Batang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Berjuntai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- 15 samples (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itama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i="1" dirty="0" smtClean="0">
                <a:solidFill>
                  <a:schemeClr val="bg1"/>
                </a:solidFill>
              </a:rPr>
              <a:t>G. </a:t>
            </a:r>
            <a:r>
              <a:rPr lang="en-US" sz="1000" i="1" dirty="0" err="1" smtClean="0">
                <a:solidFill>
                  <a:schemeClr val="bg1"/>
                </a:solidFill>
              </a:rPr>
              <a:t>thoracica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erythrogastra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i="1" dirty="0" smtClean="0">
                <a:solidFill>
                  <a:schemeClr val="bg1"/>
                </a:solidFill>
              </a:rPr>
              <a:t>T. </a:t>
            </a:r>
            <a:r>
              <a:rPr lang="en-US" sz="1000" i="1" dirty="0" err="1" smtClean="0">
                <a:solidFill>
                  <a:schemeClr val="bg1"/>
                </a:solidFill>
              </a:rPr>
              <a:t>apicalis</a:t>
            </a:r>
            <a:r>
              <a:rPr lang="en-US" sz="1000" dirty="0" smtClean="0">
                <a:solidFill>
                  <a:schemeClr val="bg1"/>
                </a:solidFill>
              </a:rPr>
              <a:t> &amp; </a:t>
            </a:r>
            <a:r>
              <a:rPr lang="en-US" sz="1000" i="1" dirty="0" smtClean="0">
                <a:solidFill>
                  <a:schemeClr val="bg1"/>
                </a:solidFill>
              </a:rPr>
              <a:t>T. </a:t>
            </a:r>
            <a:r>
              <a:rPr lang="en-US" sz="1000" i="1" dirty="0" err="1" smtClean="0">
                <a:solidFill>
                  <a:schemeClr val="bg1"/>
                </a:solidFill>
              </a:rPr>
              <a:t>binghami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E = </a:t>
            </a:r>
            <a:r>
              <a:rPr lang="en-US" sz="1000" dirty="0" err="1" smtClean="0">
                <a:solidFill>
                  <a:schemeClr val="bg1"/>
                </a:solidFill>
              </a:rPr>
              <a:t>Batang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Berjuntai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- 25 samples (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itama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erythrogastra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sz="1000" i="1" dirty="0" smtClean="0">
                <a:solidFill>
                  <a:schemeClr val="bg1"/>
                </a:solidFill>
              </a:rPr>
              <a:t>      T. </a:t>
            </a:r>
            <a:r>
              <a:rPr lang="en-US" sz="1000" i="1" dirty="0" err="1" smtClean="0">
                <a:solidFill>
                  <a:schemeClr val="bg1"/>
                </a:solidFill>
              </a:rPr>
              <a:t>apicalis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i="1" dirty="0" smtClean="0">
                <a:solidFill>
                  <a:schemeClr val="bg1"/>
                </a:solidFill>
              </a:rPr>
              <a:t>T. </a:t>
            </a:r>
            <a:r>
              <a:rPr lang="en-US" sz="1000" i="1" dirty="0" err="1" smtClean="0">
                <a:solidFill>
                  <a:schemeClr val="bg1"/>
                </a:solidFill>
              </a:rPr>
              <a:t>binghami</a:t>
            </a:r>
            <a:r>
              <a:rPr lang="en-US" sz="1000" i="1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&amp; 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fimbriata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12208" y="1961040"/>
            <a:ext cx="2897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Terengganu – 30 samples (5/10/2022)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K = </a:t>
            </a:r>
            <a:r>
              <a:rPr lang="en-US" sz="1000" dirty="0" err="1" smtClean="0">
                <a:solidFill>
                  <a:schemeClr val="bg1"/>
                </a:solidFill>
              </a:rPr>
              <a:t>Kijal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- 20 samples (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itama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i="1" dirty="0" smtClean="0">
                <a:solidFill>
                  <a:schemeClr val="bg1"/>
                </a:solidFill>
              </a:rPr>
              <a:t>T. </a:t>
            </a:r>
            <a:r>
              <a:rPr lang="en-US" sz="1000" i="1" dirty="0" err="1" smtClean="0">
                <a:solidFill>
                  <a:schemeClr val="bg1"/>
                </a:solidFill>
              </a:rPr>
              <a:t>apicalis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</a:t>
            </a:r>
            <a:r>
              <a:rPr lang="en-US" sz="1000" i="1" dirty="0" smtClean="0">
                <a:solidFill>
                  <a:schemeClr val="bg1"/>
                </a:solidFill>
              </a:rPr>
              <a:t>T. </a:t>
            </a:r>
            <a:r>
              <a:rPr lang="en-US" sz="1000" i="1" dirty="0" err="1" smtClean="0">
                <a:solidFill>
                  <a:schemeClr val="bg1"/>
                </a:solidFill>
              </a:rPr>
              <a:t>binghami</a:t>
            </a:r>
            <a:r>
              <a:rPr lang="en-US" sz="1000" dirty="0" smtClean="0">
                <a:solidFill>
                  <a:schemeClr val="bg1"/>
                </a:solidFill>
              </a:rPr>
              <a:t> &amp; </a:t>
            </a:r>
            <a:r>
              <a:rPr lang="en-US" sz="1000" i="1" dirty="0" smtClean="0">
                <a:solidFill>
                  <a:schemeClr val="bg1"/>
                </a:solidFill>
              </a:rPr>
              <a:t>T. </a:t>
            </a:r>
            <a:r>
              <a:rPr lang="en-US" sz="1000" i="1" dirty="0" err="1" smtClean="0">
                <a:solidFill>
                  <a:schemeClr val="bg1"/>
                </a:solidFill>
              </a:rPr>
              <a:t>melanoleuca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L = </a:t>
            </a:r>
            <a:r>
              <a:rPr lang="en-US" sz="1000" dirty="0" err="1" smtClean="0">
                <a:solidFill>
                  <a:schemeClr val="bg1"/>
                </a:solidFill>
              </a:rPr>
              <a:t>Pasir</a:t>
            </a:r>
            <a:r>
              <a:rPr lang="en-US" sz="1000" dirty="0" smtClean="0">
                <a:solidFill>
                  <a:schemeClr val="bg1"/>
                </a:solidFill>
              </a:rPr>
              <a:t> Gajah - 10 samples (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itama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4234" y="3152708"/>
            <a:ext cx="31470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Pahang – 23 samples (4/10/2022)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I = </a:t>
            </a:r>
            <a:r>
              <a:rPr lang="en-US" sz="1000" dirty="0" err="1" smtClean="0">
                <a:solidFill>
                  <a:schemeClr val="bg1"/>
                </a:solidFill>
              </a:rPr>
              <a:t>Maran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- 8 samples (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itama</a:t>
            </a:r>
            <a:r>
              <a:rPr lang="en-US" sz="1000" dirty="0" smtClean="0">
                <a:solidFill>
                  <a:schemeClr val="bg1"/>
                </a:solidFill>
              </a:rPr>
              <a:t> &amp; </a:t>
            </a:r>
            <a:r>
              <a:rPr lang="en-US" sz="1000" i="1" dirty="0" smtClean="0">
                <a:solidFill>
                  <a:schemeClr val="bg1"/>
                </a:solidFill>
              </a:rPr>
              <a:t>G. </a:t>
            </a:r>
            <a:r>
              <a:rPr lang="en-US" sz="1000" i="1" dirty="0" err="1" smtClean="0">
                <a:solidFill>
                  <a:schemeClr val="bg1"/>
                </a:solidFill>
              </a:rPr>
              <a:t>thoracica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J = </a:t>
            </a:r>
            <a:r>
              <a:rPr lang="en-US" sz="1000" dirty="0" err="1" smtClean="0">
                <a:solidFill>
                  <a:schemeClr val="bg1"/>
                </a:solidFill>
              </a:rPr>
              <a:t>Jengka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- 15 samples (H. </a:t>
            </a:r>
            <a:r>
              <a:rPr lang="en-US" sz="1000" dirty="0" err="1" smtClean="0">
                <a:solidFill>
                  <a:schemeClr val="bg1"/>
                </a:solidFill>
              </a:rPr>
              <a:t>itama</a:t>
            </a:r>
            <a:r>
              <a:rPr lang="en-US" sz="1000" dirty="0" smtClean="0">
                <a:solidFill>
                  <a:schemeClr val="bg1"/>
                </a:solidFill>
              </a:rPr>
              <a:t>, H. </a:t>
            </a:r>
            <a:r>
              <a:rPr lang="en-US" sz="1000" dirty="0" err="1" smtClean="0">
                <a:solidFill>
                  <a:schemeClr val="bg1"/>
                </a:solidFill>
              </a:rPr>
              <a:t>erythrogastra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&amp; T. </a:t>
            </a:r>
            <a:r>
              <a:rPr lang="en-US" sz="1000" dirty="0" err="1" smtClean="0">
                <a:solidFill>
                  <a:schemeClr val="bg1"/>
                </a:solidFill>
              </a:rPr>
              <a:t>binghami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MY" sz="10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14299" y="4119956"/>
            <a:ext cx="39276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Johor – 35 samples (17/06/2022)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F = Kota </a:t>
            </a:r>
            <a:r>
              <a:rPr lang="en-US" sz="1000" dirty="0" err="1" smtClean="0">
                <a:solidFill>
                  <a:schemeClr val="bg1"/>
                </a:solidFill>
              </a:rPr>
              <a:t>Tinggi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- 10 samples (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itama</a:t>
            </a:r>
            <a:r>
              <a:rPr lang="en-US" sz="1000" i="1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&amp; </a:t>
            </a:r>
            <a:r>
              <a:rPr lang="en-US" sz="1000" i="1" dirty="0" smtClean="0">
                <a:solidFill>
                  <a:schemeClr val="bg1"/>
                </a:solidFill>
              </a:rPr>
              <a:t>G. </a:t>
            </a:r>
            <a:r>
              <a:rPr lang="en-US" sz="1000" i="1" dirty="0" err="1" smtClean="0">
                <a:solidFill>
                  <a:schemeClr val="bg1"/>
                </a:solidFill>
              </a:rPr>
              <a:t>thoracica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G = Kota </a:t>
            </a:r>
            <a:r>
              <a:rPr lang="en-US" sz="1000" dirty="0" err="1" smtClean="0">
                <a:solidFill>
                  <a:schemeClr val="bg1"/>
                </a:solidFill>
              </a:rPr>
              <a:t>Tinggi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- 15 samples (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itama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i="1" dirty="0" smtClean="0">
                <a:solidFill>
                  <a:schemeClr val="bg1"/>
                </a:solidFill>
              </a:rPr>
              <a:t>G. </a:t>
            </a:r>
            <a:r>
              <a:rPr lang="en-US" sz="1000" i="1" dirty="0" err="1" smtClean="0">
                <a:solidFill>
                  <a:schemeClr val="bg1"/>
                </a:solidFill>
              </a:rPr>
              <a:t>thoracica</a:t>
            </a:r>
            <a:r>
              <a:rPr lang="en-US" sz="1000" i="1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&amp; </a:t>
            </a:r>
            <a:r>
              <a:rPr lang="en-US" sz="1000" i="1" dirty="0" smtClean="0">
                <a:solidFill>
                  <a:schemeClr val="bg1"/>
                </a:solidFill>
              </a:rPr>
              <a:t>T. </a:t>
            </a:r>
            <a:r>
              <a:rPr lang="en-US" sz="1000" i="1" dirty="0" err="1" smtClean="0">
                <a:solidFill>
                  <a:schemeClr val="bg1"/>
                </a:solidFill>
              </a:rPr>
              <a:t>apicalis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H = Kota </a:t>
            </a:r>
            <a:r>
              <a:rPr lang="en-US" sz="1000" dirty="0" err="1" smtClean="0">
                <a:solidFill>
                  <a:schemeClr val="bg1"/>
                </a:solidFill>
              </a:rPr>
              <a:t>Tinggi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- 10 samples (</a:t>
            </a:r>
            <a:r>
              <a:rPr lang="en-US" sz="1000" i="1" dirty="0" smtClean="0">
                <a:solidFill>
                  <a:schemeClr val="bg1"/>
                </a:solidFill>
              </a:rPr>
              <a:t>H. </a:t>
            </a:r>
            <a:r>
              <a:rPr lang="en-US" sz="1000" i="1" dirty="0" err="1" smtClean="0">
                <a:solidFill>
                  <a:schemeClr val="bg1"/>
                </a:solidFill>
              </a:rPr>
              <a:t>itama</a:t>
            </a:r>
            <a:r>
              <a:rPr lang="en-US" sz="1000" i="1" dirty="0" smtClean="0">
                <a:solidFill>
                  <a:schemeClr val="bg1"/>
                </a:solidFill>
              </a:rPr>
              <a:t> &amp; G. </a:t>
            </a:r>
            <a:r>
              <a:rPr lang="en-US" sz="1000" i="1" dirty="0" err="1" smtClean="0">
                <a:solidFill>
                  <a:schemeClr val="bg1"/>
                </a:solidFill>
              </a:rPr>
              <a:t>thoracica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  <a:endParaRPr lang="en-MY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70043" y="417462"/>
            <a:ext cx="7023370" cy="688991"/>
          </a:xfrm>
        </p:spPr>
        <p:txBody>
          <a:bodyPr/>
          <a:lstStyle/>
          <a:p>
            <a:r>
              <a:rPr lang="en-US" b="1" kern="1200" dirty="0" smtClean="0">
                <a:solidFill>
                  <a:schemeClr val="bg1"/>
                </a:solidFill>
                <a:latin typeface="Britannic Bold" panose="020B0903060703020204" pitchFamily="34" charset="0"/>
                <a:ea typeface="+mj-ea"/>
                <a:cs typeface="Arial" panose="020B0604020202020204" pitchFamily="34" charset="0"/>
              </a:rPr>
              <a:t>Current Sample Collection (Cont.)</a:t>
            </a:r>
            <a:endParaRPr lang="en-MY" sz="3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94536"/>
              </p:ext>
            </p:extLst>
          </p:nvPr>
        </p:nvGraphicFramePr>
        <p:xfrm>
          <a:off x="1407270" y="1541699"/>
          <a:ext cx="6096000" cy="3337560"/>
        </p:xfrm>
        <a:graphic>
          <a:graphicData uri="http://schemas.openxmlformats.org/drawingml/2006/table">
            <a:tbl>
              <a:tblPr firstRow="1" bandRow="1">
                <a:tableStyleId>{FC2D80B3-D0AB-4D27-A81C-2E2014F8561F}</a:tableStyleId>
              </a:tblPr>
              <a:tblGrid>
                <a:gridCol w="577175"/>
                <a:gridCol w="3910519"/>
                <a:gridCol w="1608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Species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Samples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H.</a:t>
                      </a:r>
                      <a:r>
                        <a:rPr lang="en-US" i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bg1"/>
                          </a:solidFill>
                        </a:rPr>
                        <a:t>Itama</a:t>
                      </a:r>
                      <a:r>
                        <a:rPr lang="en-US" i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MY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G. </a:t>
                      </a:r>
                      <a:r>
                        <a:rPr lang="en-US" i="1" dirty="0" err="1" smtClean="0">
                          <a:solidFill>
                            <a:schemeClr val="bg1"/>
                          </a:solidFill>
                        </a:rPr>
                        <a:t>Thoracica</a:t>
                      </a:r>
                      <a:endParaRPr lang="en-MY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H. </a:t>
                      </a:r>
                      <a:r>
                        <a:rPr lang="en-US" i="1" dirty="0" err="1" smtClean="0">
                          <a:solidFill>
                            <a:schemeClr val="bg1"/>
                          </a:solidFill>
                        </a:rPr>
                        <a:t>Erythrogastra</a:t>
                      </a:r>
                      <a:endParaRPr lang="en-MY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T. </a:t>
                      </a:r>
                      <a:r>
                        <a:rPr lang="en-US" i="1" dirty="0" err="1" smtClean="0">
                          <a:solidFill>
                            <a:schemeClr val="bg1"/>
                          </a:solidFill>
                        </a:rPr>
                        <a:t>Apicalis</a:t>
                      </a:r>
                      <a:endParaRPr lang="en-MY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T. </a:t>
                      </a:r>
                      <a:r>
                        <a:rPr lang="en-US" i="1" dirty="0" err="1" smtClean="0">
                          <a:solidFill>
                            <a:schemeClr val="bg1"/>
                          </a:solidFill>
                        </a:rPr>
                        <a:t>Binghami</a:t>
                      </a:r>
                      <a:endParaRPr lang="en-MY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H. </a:t>
                      </a:r>
                      <a:r>
                        <a:rPr lang="en-US" i="1" dirty="0" err="1" smtClean="0">
                          <a:solidFill>
                            <a:schemeClr val="bg1"/>
                          </a:solidFill>
                        </a:rPr>
                        <a:t>Fimbriata</a:t>
                      </a:r>
                      <a:endParaRPr lang="en-MY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/>
                          </a:solidFill>
                        </a:rPr>
                        <a:t>T.</a:t>
                      </a:r>
                      <a:r>
                        <a:rPr lang="en-US" i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bg1"/>
                          </a:solidFill>
                        </a:rPr>
                        <a:t>Melanoleuca</a:t>
                      </a:r>
                      <a:endParaRPr lang="en-MY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MY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158</a:t>
                      </a:r>
                      <a:endParaRPr lang="en-MY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14408" y="1106453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Samples per Species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43" y="417462"/>
            <a:ext cx="7023370" cy="688991"/>
          </a:xfrm>
        </p:spPr>
        <p:txBody>
          <a:bodyPr/>
          <a:lstStyle/>
          <a:p>
            <a:r>
              <a:rPr lang="en-US" b="1" kern="1200" dirty="0" smtClean="0">
                <a:solidFill>
                  <a:schemeClr val="bg1"/>
                </a:solidFill>
                <a:latin typeface="Britannic Bold" panose="020B0903060703020204" pitchFamily="34" charset="0"/>
                <a:ea typeface="+mj-ea"/>
                <a:cs typeface="Arial" panose="020B0604020202020204" pitchFamily="34" charset="0"/>
              </a:rPr>
              <a:t>Current Analysis Data</a:t>
            </a:r>
            <a:endParaRPr lang="en-MY" sz="3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3736" y="1352143"/>
            <a:ext cx="1692613" cy="914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Physicochemical Properties</a:t>
            </a:r>
            <a:endParaRPr lang="en-MY" dirty="0"/>
          </a:p>
        </p:txBody>
      </p:sp>
      <p:sp>
        <p:nvSpPr>
          <p:cNvPr id="6" name="Rounded Rectangle 5"/>
          <p:cNvSpPr/>
          <p:nvPr/>
        </p:nvSpPr>
        <p:spPr>
          <a:xfrm>
            <a:off x="2518247" y="1352143"/>
            <a:ext cx="1692613" cy="914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Antioxidant Properties</a:t>
            </a:r>
            <a:endParaRPr lang="en-MY" dirty="0"/>
          </a:p>
        </p:txBody>
      </p:sp>
      <p:sp>
        <p:nvSpPr>
          <p:cNvPr id="7" name="Rounded Rectangle 6"/>
          <p:cNvSpPr/>
          <p:nvPr/>
        </p:nvSpPr>
        <p:spPr>
          <a:xfrm>
            <a:off x="4812758" y="1352143"/>
            <a:ext cx="1692613" cy="914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Gas Chromatography</a:t>
            </a:r>
          </a:p>
          <a:p>
            <a:pPr algn="ctr"/>
            <a:r>
              <a:rPr lang="en-US" dirty="0" smtClean="0"/>
              <a:t>(GC-MS)</a:t>
            </a:r>
            <a:endParaRPr lang="en-MY" dirty="0"/>
          </a:p>
        </p:txBody>
      </p:sp>
      <p:sp>
        <p:nvSpPr>
          <p:cNvPr id="8" name="Rounded Rectangle 7"/>
          <p:cNvSpPr/>
          <p:nvPr/>
        </p:nvSpPr>
        <p:spPr>
          <a:xfrm>
            <a:off x="7107269" y="1352143"/>
            <a:ext cx="1692613" cy="914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Nuclear Magnetic Resonance</a:t>
            </a:r>
          </a:p>
          <a:p>
            <a:pPr algn="ctr"/>
            <a:r>
              <a:rPr lang="en-US" dirty="0" smtClean="0"/>
              <a:t>(NMR)</a:t>
            </a:r>
            <a:endParaRPr lang="en-MY" dirty="0"/>
          </a:p>
        </p:txBody>
      </p:sp>
      <p:sp>
        <p:nvSpPr>
          <p:cNvPr id="4" name="Rounded Rectangle 3"/>
          <p:cNvSpPr/>
          <p:nvPr/>
        </p:nvSpPr>
        <p:spPr>
          <a:xfrm>
            <a:off x="223733" y="2660514"/>
            <a:ext cx="1692613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000" dirty="0"/>
              <a:t>p</a:t>
            </a:r>
            <a:r>
              <a:rPr lang="en-US" sz="1000" dirty="0" smtClean="0"/>
              <a:t>H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Water content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Fructose content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Glucose content</a:t>
            </a:r>
            <a:endParaRPr lang="en-MY" sz="1000" dirty="0"/>
          </a:p>
        </p:txBody>
      </p:sp>
      <p:sp>
        <p:nvSpPr>
          <p:cNvPr id="5" name="Rounded Rectangle 4"/>
          <p:cNvSpPr/>
          <p:nvPr/>
        </p:nvSpPr>
        <p:spPr>
          <a:xfrm>
            <a:off x="2518245" y="2660514"/>
            <a:ext cx="1692613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dirty="0" smtClean="0"/>
              <a:t>TPC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TFC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ABTS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FRAP</a:t>
            </a:r>
            <a:endParaRPr lang="en-MY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223734" y="3968885"/>
            <a:ext cx="1692613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158 samples x 4 parameters = 632 Data 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(completed)</a:t>
            </a:r>
            <a:endParaRPr lang="en-MY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18245" y="3968885"/>
            <a:ext cx="1692613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158 samples x 4 parameters = 632 Data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(completed)</a:t>
            </a:r>
            <a:endParaRPr lang="en-MY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2756" y="3968885"/>
            <a:ext cx="1692615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105 of 158 samples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(not completed)</a:t>
            </a:r>
            <a:endParaRPr lang="en-MY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07269" y="3968885"/>
            <a:ext cx="1692613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45 of 158 samples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(not completed)</a:t>
            </a:r>
            <a:endParaRPr lang="en-MY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07270" y="2660514"/>
            <a:ext cx="1692612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000" dirty="0" smtClean="0"/>
              <a:t>Proton NMR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JRES</a:t>
            </a:r>
            <a:endParaRPr lang="en-MY" sz="1000" dirty="0"/>
          </a:p>
        </p:txBody>
      </p:sp>
      <p:sp>
        <p:nvSpPr>
          <p:cNvPr id="14" name="Down Arrow 13"/>
          <p:cNvSpPr/>
          <p:nvPr/>
        </p:nvSpPr>
        <p:spPr>
          <a:xfrm>
            <a:off x="827719" y="2303018"/>
            <a:ext cx="484632" cy="35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Down Arrow 14"/>
          <p:cNvSpPr/>
          <p:nvPr/>
        </p:nvSpPr>
        <p:spPr>
          <a:xfrm>
            <a:off x="797877" y="3591938"/>
            <a:ext cx="484632" cy="35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Down Arrow 15"/>
          <p:cNvSpPr/>
          <p:nvPr/>
        </p:nvSpPr>
        <p:spPr>
          <a:xfrm>
            <a:off x="3122235" y="2300590"/>
            <a:ext cx="484632" cy="35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Down Arrow 16"/>
          <p:cNvSpPr/>
          <p:nvPr/>
        </p:nvSpPr>
        <p:spPr>
          <a:xfrm>
            <a:off x="3122235" y="3591937"/>
            <a:ext cx="484632" cy="35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Down Arrow 17"/>
          <p:cNvSpPr/>
          <p:nvPr/>
        </p:nvSpPr>
        <p:spPr>
          <a:xfrm>
            <a:off x="7711259" y="2300590"/>
            <a:ext cx="484632" cy="35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Down Arrow 18"/>
          <p:cNvSpPr/>
          <p:nvPr/>
        </p:nvSpPr>
        <p:spPr>
          <a:xfrm>
            <a:off x="7711259" y="3591937"/>
            <a:ext cx="484632" cy="35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Down Arrow 19"/>
          <p:cNvSpPr/>
          <p:nvPr/>
        </p:nvSpPr>
        <p:spPr>
          <a:xfrm>
            <a:off x="5416076" y="2295729"/>
            <a:ext cx="484632" cy="1656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34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70043" y="417462"/>
            <a:ext cx="7023370" cy="688991"/>
          </a:xfrm>
        </p:spPr>
        <p:txBody>
          <a:bodyPr/>
          <a:lstStyle/>
          <a:p>
            <a:r>
              <a:rPr lang="en-US" b="1" kern="1200" dirty="0" smtClean="0">
                <a:solidFill>
                  <a:schemeClr val="bg1"/>
                </a:solidFill>
                <a:latin typeface="Britannic Bold" panose="020B0903060703020204" pitchFamily="34" charset="0"/>
                <a:ea typeface="+mj-ea"/>
                <a:cs typeface="Arial" panose="020B0604020202020204" pitchFamily="34" charset="0"/>
              </a:rPr>
              <a:t>Current Results</a:t>
            </a:r>
            <a:endParaRPr lang="en-MY" sz="3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7657" y="2431916"/>
            <a:ext cx="3748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On Excel Sheet</a:t>
            </a:r>
            <a:endParaRPr lang="en-MY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74" y="1316334"/>
            <a:ext cx="4641502" cy="29441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eycomb Meeting by Slidesgo">
  <a:themeElements>
    <a:clrScheme name="Simple Light">
      <a:dk1>
        <a:srgbClr val="2E2E2E"/>
      </a:dk1>
      <a:lt1>
        <a:srgbClr val="FFFFFF"/>
      </a:lt1>
      <a:dk2>
        <a:srgbClr val="595959"/>
      </a:dk2>
      <a:lt2>
        <a:srgbClr val="CCCCCC"/>
      </a:lt2>
      <a:accent1>
        <a:srgbClr val="C9A95E"/>
      </a:accent1>
      <a:accent2>
        <a:srgbClr val="212121"/>
      </a:accent2>
      <a:accent3>
        <a:srgbClr val="DDB453"/>
      </a:accent3>
      <a:accent4>
        <a:srgbClr val="DFC17B"/>
      </a:accent4>
      <a:accent5>
        <a:srgbClr val="6D551D"/>
      </a:accent5>
      <a:accent6>
        <a:srgbClr val="2E2E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422</Words>
  <Application>Microsoft Office PowerPoint</Application>
  <PresentationFormat>On-screen Show (16:9)</PresentationFormat>
  <Paragraphs>81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Britannic Bold</vt:lpstr>
      <vt:lpstr>Calibri</vt:lpstr>
      <vt:lpstr>Economica</vt:lpstr>
      <vt:lpstr>Lato Light</vt:lpstr>
      <vt:lpstr>Roboto Condensed Light</vt:lpstr>
      <vt:lpstr>Honeycomb Meeting by Slidesgo</vt:lpstr>
      <vt:lpstr>PowerPoint Presentation</vt:lpstr>
      <vt:lpstr>Current Samples Collection </vt:lpstr>
      <vt:lpstr>Current Sample Collection (Cont.)</vt:lpstr>
      <vt:lpstr>Current Analysis Data</vt:lpstr>
      <vt:lpstr>Current Results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HONEYCOMB MEETING</dc:title>
  <dc:creator>User</dc:creator>
  <cp:lastModifiedBy>ASUS</cp:lastModifiedBy>
  <cp:revision>173</cp:revision>
  <dcterms:modified xsi:type="dcterms:W3CDTF">2022-12-16T02:22:50Z</dcterms:modified>
</cp:coreProperties>
</file>