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0" r:id="rId3"/>
    <p:sldId id="257" r:id="rId4"/>
    <p:sldId id="279" r:id="rId5"/>
    <p:sldId id="259" r:id="rId6"/>
    <p:sldId id="263" r:id="rId7"/>
    <p:sldId id="265" r:id="rId8"/>
    <p:sldId id="271" r:id="rId9"/>
    <p:sldId id="272" r:id="rId10"/>
    <p:sldId id="266" r:id="rId11"/>
    <p:sldId id="277" r:id="rId12"/>
    <p:sldId id="278" r:id="rId13"/>
    <p:sldId id="276" r:id="rId14"/>
    <p:sldId id="28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34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852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7266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6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771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320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554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3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2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65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1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62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17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74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239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3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58B98D-A882-4E30-B8EB-D017B1112350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5774F-8A7F-4055-A29A-A7FAB75A9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9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of </a:t>
            </a:r>
            <a:r>
              <a:rPr lang="en-US" dirty="0" smtClean="0"/>
              <a:t>Arithmetic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Book Antiqua" panose="02040602050305030304" pitchFamily="18" charset="0"/>
                <a:cs typeface="Calibri" panose="020F0502020204030204" pitchFamily="34" charset="0"/>
              </a:rPr>
              <a:t>Presented By</a:t>
            </a:r>
            <a:r>
              <a:rPr lang="en-US" sz="2400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dirty="0" err="1" smtClean="0">
                <a:latin typeface="Book Antiqua" panose="02040602050305030304" pitchFamily="18" charset="0"/>
                <a:cs typeface="Calibri" panose="020F0502020204030204" pitchFamily="34" charset="0"/>
              </a:rPr>
              <a:t>Zarin</a:t>
            </a:r>
            <a:r>
              <a:rPr lang="en-US" sz="2400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Book Antiqua" panose="02040602050305030304" pitchFamily="18" charset="0"/>
                <a:cs typeface="Calibri" panose="020F0502020204030204" pitchFamily="34" charset="0"/>
              </a:rPr>
              <a:t>Tasnim</a:t>
            </a:r>
            <a:r>
              <a:rPr lang="en-US" sz="2400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Book Antiqua" panose="02040602050305030304" pitchFamily="18" charset="0"/>
                <a:cs typeface="Calibri" panose="020F0502020204030204" pitchFamily="34" charset="0"/>
              </a:rPr>
              <a:t>Promi</a:t>
            </a:r>
            <a:endParaRPr lang="en-US" sz="2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1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</a:t>
            </a:r>
            <a:r>
              <a:rPr lang="en-US" b="1" dirty="0" smtClean="0">
                <a:latin typeface="Bell MT" panose="02020503060305020303" pitchFamily="18" charset="0"/>
              </a:rPr>
              <a:t>Circuit</a:t>
            </a:r>
            <a:br>
              <a:rPr lang="en-US" b="1" dirty="0" smtClean="0">
                <a:latin typeface="Bell MT" panose="02020503060305020303" pitchFamily="18" charset="0"/>
              </a:rPr>
            </a:br>
            <a:r>
              <a:rPr lang="en-US" sz="2800" b="1" dirty="0" smtClean="0">
                <a:latin typeface="Bell MT" panose="02020503060305020303" pitchFamily="18" charset="0"/>
              </a:rPr>
              <a:t>Controlling input B</a:t>
            </a:r>
            <a:endParaRPr lang="en-US" sz="2800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97" y="2664823"/>
            <a:ext cx="8647612" cy="3409406"/>
          </a:xfrm>
        </p:spPr>
      </p:pic>
    </p:spTree>
    <p:extLst>
      <p:ext uri="{BB962C8B-B14F-4D97-AF65-F5344CB8AC3E}">
        <p14:creationId xmlns:p14="http://schemas.microsoft.com/office/powerpoint/2010/main" xmlns="" val="204366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49530"/>
            <a:ext cx="9601196" cy="979715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Bell MT" panose="02020503060305020303" pitchFamily="18" charset="0"/>
              </a:rPr>
              <a:t>Design of Arithmetic Circuit</a:t>
            </a:r>
            <a:r>
              <a:rPr lang="en-US" b="1" dirty="0" smtClean="0">
                <a:latin typeface="Bell MT" panose="02020503060305020303" pitchFamily="18" charset="0"/>
              </a:rPr>
              <a:t/>
            </a:r>
            <a:br>
              <a:rPr lang="en-US" b="1" dirty="0" smtClean="0">
                <a:latin typeface="Bell MT" panose="02020503060305020303" pitchFamily="18" charset="0"/>
              </a:rPr>
            </a:b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05" y="2557463"/>
            <a:ext cx="9130937" cy="3738834"/>
          </a:xfrm>
        </p:spPr>
      </p:pic>
    </p:spTree>
    <p:extLst>
      <p:ext uri="{BB962C8B-B14F-4D97-AF65-F5344CB8AC3E}">
        <p14:creationId xmlns:p14="http://schemas.microsoft.com/office/powerpoint/2010/main" xmlns="" val="9175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Effect of Output Carry</a:t>
            </a:r>
            <a:endParaRPr lang="en-US" b="1" dirty="0"/>
          </a:p>
        </p:txBody>
      </p:sp>
      <p:pic>
        <p:nvPicPr>
          <p:cNvPr id="6" name="Content Placeholder 5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4" y="2442754"/>
            <a:ext cx="8347166" cy="3892731"/>
          </a:xfrm>
        </p:spPr>
      </p:pic>
    </p:spTree>
    <p:extLst>
      <p:ext uri="{BB962C8B-B14F-4D97-AF65-F5344CB8AC3E}">
        <p14:creationId xmlns:p14="http://schemas.microsoft.com/office/powerpoint/2010/main" xmlns="" val="34201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Example of Design of Arithmetic Circuit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adder/</a:t>
            </a:r>
            <a:r>
              <a:rPr lang="en-US" dirty="0" err="1" smtClean="0"/>
              <a:t>substractor</a:t>
            </a:r>
            <a:r>
              <a:rPr lang="en-US" dirty="0" smtClean="0"/>
              <a:t> with one selection variable s and two input A and B. When s=0 the circuit performs A+B. When s=1 the circuit performs A-B by taking 2’s compliment of B.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9136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Example of Design of Arithmetic Circuit</a:t>
            </a:r>
            <a:endParaRPr lang="en-US" b="1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04" y="2521132"/>
            <a:ext cx="7602582" cy="35792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732" y="2350865"/>
            <a:ext cx="9601196" cy="3318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C00000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70C0"/>
                </a:solidFill>
              </a:rPr>
              <a:t>Questions?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78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Outline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What is </a:t>
            </a:r>
            <a:r>
              <a:rPr lang="en-US" sz="2800" dirty="0" smtClean="0"/>
              <a:t>a</a:t>
            </a:r>
            <a:r>
              <a:rPr lang="en-US" sz="2800" dirty="0" smtClean="0"/>
              <a:t>rithmetic logic unit?</a:t>
            </a:r>
            <a:endParaRPr lang="en-US" sz="2800" dirty="0" smtClean="0"/>
          </a:p>
          <a:p>
            <a:pPr algn="just"/>
            <a:r>
              <a:rPr lang="en-US" sz="2800" dirty="0" smtClean="0"/>
              <a:t>Design of arithmetic circuit</a:t>
            </a:r>
            <a:endParaRPr lang="en-US" sz="2800" dirty="0" smtClean="0"/>
          </a:p>
          <a:p>
            <a:pPr algn="just"/>
            <a:r>
              <a:rPr lang="en-US" sz="2800" dirty="0" smtClean="0"/>
              <a:t>Effect of output carry in arithmetic circuit</a:t>
            </a:r>
          </a:p>
          <a:p>
            <a:pPr algn="just"/>
            <a:r>
              <a:rPr lang="en-US" sz="2800" dirty="0" smtClean="0"/>
              <a:t>Example of design of arithmetic circuit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95200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405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What </a:t>
            </a:r>
            <a:r>
              <a:rPr lang="en-US" sz="4000" b="1" dirty="0" smtClean="0">
                <a:latin typeface="Bell MT" panose="02020503060305020303" pitchFamily="18" charset="0"/>
              </a:rPr>
              <a:t>is Arithmetic Logic Unit ?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295"/>
            <a:ext cx="9601196" cy="33189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Combinational circuit </a:t>
            </a:r>
          </a:p>
          <a:p>
            <a:pPr algn="just"/>
            <a:r>
              <a:rPr lang="en-US" sz="2800" dirty="0" smtClean="0"/>
              <a:t>Performs arithmetic and logical operations.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67408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18" y="2547257"/>
            <a:ext cx="7798526" cy="36184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38554"/>
          </a:xfrm>
        </p:spPr>
        <p:txBody>
          <a:bodyPr/>
          <a:lstStyle/>
          <a:p>
            <a:r>
              <a:rPr lang="en-US" dirty="0" smtClean="0"/>
              <a:t>Block Diagram of ALU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Circuit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basic component is a parallel adder</a:t>
            </a:r>
          </a:p>
          <a:p>
            <a:pPr algn="just"/>
            <a:r>
              <a:rPr lang="en-US" sz="2800" dirty="0" smtClean="0"/>
              <a:t>By controlling the data input, it is possible to obtain various arithmetic operations.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9113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Circuit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2495006"/>
            <a:ext cx="9209315" cy="3644537"/>
          </a:xfrm>
        </p:spPr>
      </p:pic>
    </p:spTree>
    <p:extLst>
      <p:ext uri="{BB962C8B-B14F-4D97-AF65-F5344CB8AC3E}">
        <p14:creationId xmlns:p14="http://schemas.microsoft.com/office/powerpoint/2010/main" xmlns="" val="98440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Circuit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03" y="2651760"/>
            <a:ext cx="9183188" cy="3357154"/>
          </a:xfrm>
        </p:spPr>
      </p:pic>
    </p:spTree>
    <p:extLst>
      <p:ext uri="{BB962C8B-B14F-4D97-AF65-F5344CB8AC3E}">
        <p14:creationId xmlns:p14="http://schemas.microsoft.com/office/powerpoint/2010/main" xmlns="" val="38509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Circuit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2625633"/>
            <a:ext cx="8660675" cy="3370217"/>
          </a:xfrm>
        </p:spPr>
      </p:pic>
    </p:spTree>
    <p:extLst>
      <p:ext uri="{BB962C8B-B14F-4D97-AF65-F5344CB8AC3E}">
        <p14:creationId xmlns:p14="http://schemas.microsoft.com/office/powerpoint/2010/main" xmlns="" val="30078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Design of Arithmetic Circuit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8" name="Content Placeholder 7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75" y="2638697"/>
            <a:ext cx="9692640" cy="3174274"/>
          </a:xfrm>
        </p:spPr>
      </p:pic>
    </p:spTree>
    <p:extLst>
      <p:ext uri="{BB962C8B-B14F-4D97-AF65-F5344CB8AC3E}">
        <p14:creationId xmlns:p14="http://schemas.microsoft.com/office/powerpoint/2010/main" xmlns="" val="204432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2120</TotalTime>
  <Words>158</Words>
  <Application>Microsoft Office PowerPoint</Application>
  <PresentationFormat>Custom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Design of Arithmetic Circuit</vt:lpstr>
      <vt:lpstr>Outline</vt:lpstr>
      <vt:lpstr>What is Arithmetic Logic Unit ?</vt:lpstr>
      <vt:lpstr>Block Diagram of ALU</vt:lpstr>
      <vt:lpstr>Design of Arithmetic Circuit</vt:lpstr>
      <vt:lpstr>Design of Arithmetic Circuit</vt:lpstr>
      <vt:lpstr>Design of Arithmetic Circuit</vt:lpstr>
      <vt:lpstr>Design of Arithmetic Circuit</vt:lpstr>
      <vt:lpstr>Design of Arithmetic Circuit</vt:lpstr>
      <vt:lpstr>Design of Arithmetic Circuit Controlling input B</vt:lpstr>
      <vt:lpstr>Design of Arithmetic Circuit </vt:lpstr>
      <vt:lpstr>Effect of Output Carry</vt:lpstr>
      <vt:lpstr>Example of Design of Arithmetic Circuit</vt:lpstr>
      <vt:lpstr>Example of Design of Arithmetic Circuit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Khandakar Ashrafi Akbar Shama</dc:creator>
  <cp:lastModifiedBy>User</cp:lastModifiedBy>
  <cp:revision>89</cp:revision>
  <dcterms:created xsi:type="dcterms:W3CDTF">2017-08-21T17:50:11Z</dcterms:created>
  <dcterms:modified xsi:type="dcterms:W3CDTF">2017-09-27T20:31:57Z</dcterms:modified>
</cp:coreProperties>
</file>