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3" r:id="rId7"/>
    <p:sldId id="274" r:id="rId8"/>
    <p:sldId id="278" r:id="rId9"/>
    <p:sldId id="271" r:id="rId10"/>
    <p:sldId id="272" r:id="rId11"/>
    <p:sldId id="275" r:id="rId12"/>
    <p:sldId id="279" r:id="rId13"/>
    <p:sldId id="280" r:id="rId14"/>
    <p:sldId id="285" r:id="rId15"/>
    <p:sldId id="27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4" autoAdjust="0"/>
  </p:normalViewPr>
  <p:slideViewPr>
    <p:cSldViewPr>
      <p:cViewPr varScale="1">
        <p:scale>
          <a:sx n="71" d="100"/>
          <a:sy n="71" d="100"/>
        </p:scale>
        <p:origin x="1158" y="7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  <a:endParaRPr 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2C1BD50A-BEB1-4EB9-A9F9-AEBD69BF6C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15022-A2C9-4014-8746-D979338B6A41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AFC5C-7056-439B-9D90-4720613BF9D5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BBB56-984F-4591-8A5D-304B9DDB93D8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A1203-291F-4082-8682-9AE12677536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836613"/>
            <a:ext cx="2058987" cy="5289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27738" cy="5289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FD773-6B98-4CFA-BCB2-7339B2224484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3A5FB-029F-4F4D-A36F-7FF5B2E21AB2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26305-08EF-40BE-81DD-DE8BA10EA817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D639-195E-4743-B1AB-9766DFCC196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EFA3-2E64-4E6E-86AF-DB9E01663C5C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C6AD4-8C6C-4A4F-A687-9A80C4DD6A90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D2C54-39DF-45CB-AC8E-68CEC94A5FE0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7ED03-7350-4FB1-A4BD-1AD55B43D06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76C13-2D31-472D-BFBB-B1DD3987A285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F376E-473C-4488-952B-4009DF018095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DB8B8-D660-451D-9497-2951D27F7678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8A462-439D-4530-8977-0C2E54F76058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CE36-8813-4DF3-9129-43065C263D02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B0D93-11C1-48BD-AFDF-E8A9BEED18B5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680F-0D2C-43A7-B4B1-7AC590470136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5228-A993-42B8-BE5D-840A3C30E3CA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anose="030F0702030302020204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DB2-CF2A-4EF9-9D74-357810260DD0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1A1EC-0EB1-4C38-A729-4145236CAE82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836613"/>
            <a:ext cx="8229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单击此处编辑母版标题样式</a:t>
            </a:r>
            <a:endParaRPr lang="zh-CN" altLang="zh-CN" smtClean="0">
              <a:sym typeface="Times New Roman" panose="02020603050405020304" pitchFamily="18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第二级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  <a:endParaRPr lang="zh-CN" altLang="zh-CN" smtClean="0">
              <a:sym typeface="Comic Sans MS" panose="030F0702030302020204" pitchFamily="66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EDFA3F5-186E-4DBB-825D-FCC1CCE7F76A}" type="datetime1">
              <a:rPr lang="zh-CN" altLang="en-US"/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483DED1-EA4D-46EF-A32B-9FDD8222F91B}" type="slidenum">
              <a:rPr lang="zh-CN" altLang="en-US"/>
            </a:fld>
            <a:endParaRPr lang="zh-CN" altLang="en-US"/>
          </a:p>
        </p:txBody>
      </p:sp>
      <p:pic>
        <p:nvPicPr>
          <p:cNvPr id="1031" name="Picture 2" descr="D:\市场\资料\Logo&amp;印刷品\Logo_德致伦教育集团_黑框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50800"/>
            <a:ext cx="30972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utoUpdateAnimBg="0"/>
      <p:bldP spid="1027" grpId="0" autoUpdateAnimBg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Comic Sans MS" panose="030F0702030302020204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134" y="1341029"/>
            <a:ext cx="836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ucida Handwriting" panose="03010101010101010101" pitchFamily="66" charset="0"/>
                <a:ea typeface="楷体" panose="02010609060101010101" pitchFamily="49" charset="-122"/>
              </a:rPr>
              <a:t>Facein</a:t>
            </a:r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智能会议签到系统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2594" y="4724982"/>
            <a:ext cx="2957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latin typeface="Lucida Calligraphy" panose="03010101010101010101" pitchFamily="66" charset="0"/>
                <a:ea typeface="等线" panose="02010600030101010101" pitchFamily="2" charset="-122"/>
              </a:rPr>
              <a:t>Designed </a:t>
            </a:r>
            <a:r>
              <a:rPr lang="en-US" altLang="zh-CN" b="1" dirty="0">
                <a:latin typeface="Lucida Calligraphy" panose="03010101010101010101" pitchFamily="66" charset="0"/>
                <a:ea typeface="等线" panose="02010600030101010101" pitchFamily="2" charset="-122"/>
              </a:rPr>
              <a:t>By</a:t>
            </a:r>
            <a:r>
              <a:rPr lang="zh-CN" altLang="zh-CN" b="1" dirty="0">
                <a:latin typeface="Lucida Calligraphy" panose="03010101010101010101" pitchFamily="66" charset="0"/>
                <a:ea typeface="等线" panose="02010600030101010101" pitchFamily="2" charset="-122"/>
              </a:rPr>
              <a:t>：向明 李想</a:t>
            </a:r>
            <a:endParaRPr lang="zh-CN" altLang="zh-CN" b="1" dirty="0">
              <a:latin typeface="Lucida Calligraphy" panose="03010101010101010101" pitchFamily="66" charset="0"/>
              <a:ea typeface="等线" panose="02010600030101010101" pitchFamily="2" charset="-122"/>
            </a:endParaRPr>
          </a:p>
          <a:p>
            <a:pPr algn="ctr"/>
            <a:r>
              <a:rPr lang="en-US" altLang="zh-CN" dirty="0">
                <a:latin typeface="Lucida Calligraphy" panose="03010101010101010101" pitchFamily="66" charset="0"/>
                <a:ea typeface="等线" panose="02010600030101010101" pitchFamily="2" charset="-122"/>
              </a:rPr>
              <a:t>1358218957@qq.com</a:t>
            </a:r>
            <a:endParaRPr lang="zh-CN" altLang="zh-CN" dirty="0">
              <a:latin typeface="Lucida Calligraphy" panose="03010101010101010101" pitchFamily="66" charset="0"/>
              <a:ea typeface="等线" panose="02010600030101010101" pitchFamily="2" charset="-122"/>
            </a:endParaRPr>
          </a:p>
          <a:p>
            <a:pPr algn="ctr"/>
            <a:r>
              <a:rPr lang="en-US" altLang="zh-CN" dirty="0">
                <a:latin typeface="Lucida Calligraphy" panose="03010101010101010101" pitchFamily="66" charset="0"/>
                <a:ea typeface="等线" panose="02010600030101010101" pitchFamily="2" charset="-122"/>
              </a:rPr>
              <a:t>478959566@qq.com</a:t>
            </a:r>
            <a:endParaRPr lang="zh-CN" altLang="en-US" dirty="0"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16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技术实现问题总结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804098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3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.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 </a:t>
            </a:r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人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脸</a:t>
            </a:r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签到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功能之前很长一段时间出现签到失败的情况，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我和我的队友认为是图片的分辨率或者获取方式的原因，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云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存储的图片的获取方式主要有两种：其一，通过官方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指定的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URL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前缀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+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文件名访问；其二，通过编写预</a:t>
            </a:r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览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脚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本生成预览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URL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的方式访问，两种方式的区别在于前获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取到的是原图文件，后者使用命令中对于图片进行尺寸修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改后的图片产生的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URL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，我们选用了后者，因为图片通过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裁剪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后能加快访问和响应速度。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16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技术实现问题总结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7586980" cy="52120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4.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系统权限的问题：</a:t>
            </a:r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执行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命令</a:t>
            </a:r>
            <a:r>
              <a:rPr lang="en-US" altLang="zh-CN" sz="2400" dirty="0" err="1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chmod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 –R 777 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文件夹路径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/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即可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解决摄像头程序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cam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无法正常执行的</a:t>
            </a:r>
            <a:r>
              <a:rPr lang="zh-CN" altLang="en-US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问题。</a:t>
            </a:r>
            <a:endParaRPr lang="zh-CN" altLang="en-US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5.执行一个脚本文件总报错还找不出问题：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	可能是windows下编辑时换行符和linux下的换行符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不一样，使linux编译时出错。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6.php向shell中传参数的问题：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	这个问题可以定义超全局变量，不过并没有应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用成功，最后是在执行shell函数内部定义变量，在执行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shell语句后空格加上变量。不过在shell应用时需用$1,$2,$3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表示传入的第1 2 3个变量。例：system ("sudo sh /var/www/c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eshi/recognition.sh $YOUR_API_KEY $YOUR_API_SECRET $GROUP_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NAME")。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endParaRPr lang="zh-CN" altLang="en-US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16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技术实现问题总结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264359"/>
            <a:ext cx="8049895" cy="30175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7.有时候程序运行成功但找不到生成的文件的问题：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	在php中执行shell文件时，当shell生成的文件的路径都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是基于index.php所在路径。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8.关于face++删除人后添加同名人无法进入组的</a:t>
            </a:r>
            <a:r>
              <a:rPr lang="zh-CN" altLang="en-US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问题：</a:t>
            </a:r>
            <a:endParaRPr lang="zh-CN" altLang="en-US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             问题分析:我们向组里录入人时使用的是creat_person，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但是，当你删除这个人后再次录入，系统会认为人是不在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组里的。解决方法：解决这个问题要在creat_person后，添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加add_person的语句，将人</a:t>
            </a:r>
            <a:r>
              <a:rPr lang="zh-CN" altLang="en-US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重新</a:t>
            </a:r>
            <a:r>
              <a:rPr lang="en-US" altLang="zh-CN" sz="240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添加到组中。</a:t>
            </a:r>
            <a:endParaRPr lang="en-US" altLang="zh-CN" sz="240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1715" y="134102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功能演示插图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1703" y="134102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项目结构框图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194" y="2264359"/>
            <a:ext cx="5666667" cy="3457143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1704" y="134102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项目原理说明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65630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Step1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：通过微信发送相关指令到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ZYBO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服务器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2722295"/>
            <a:ext cx="81435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Step2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ZYBO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服务器响应为微信的请求调用本地的摄像头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完成拍照任务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3549358"/>
            <a:ext cx="73388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Step3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：将摄像头拍摄的图片上传至七牛云存储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平台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9" y="4011023"/>
            <a:ext cx="83936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Step4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：调用第三方人脸识别网站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Face++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对七牛云上的图片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进行训练，识别任务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198" y="5368352"/>
            <a:ext cx="80089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Step6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：通过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MUTT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方式发送邮件至管理者邮箱完成记录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199" y="4842020"/>
            <a:ext cx="852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Step5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：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Face++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返回签到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/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ea typeface="等线 Light" panose="02010600030101010101" pitchFamily="2" charset="-122"/>
              </a:rPr>
              <a:t>录入等信息给用户微信，完成交互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09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技术实现思路讲解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757130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微信：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通过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pagekite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服务将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ZYBO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板内网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IP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映射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成公网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IP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，通过放风筝的方式搭建微信服务器。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七牛云：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基于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Bucket/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Accesskey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/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Serctrykey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产生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接入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七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牛</a:t>
            </a:r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云存储签名认证信息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；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通过指定本地上传文件的路径，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执行上传指令，上传到云端的指定位置；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通过七牛云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官方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SDK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接口获取到图片的网络路径（即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URL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），送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回至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ZYBO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板本地保存待用。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09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技术实现思路讲解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8416290" cy="26517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Face++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：</a:t>
            </a: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人脸识别</a:t>
            </a:r>
            <a:endParaRPr lang="zh-CN" alt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       我们使用的数据都是通过调用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API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文档来实现的，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API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文档只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提供了一些网址，我们每次可以调用这些网址及这些网址返回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的信息。并将这些信息进行提取和拼装组合来为下一次的调用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进行准备。下一次的调用又为下下一次的调用做准备。通过这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些调用获得的有用信息并返回微信。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09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技术实现思路讲解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8907145" cy="26517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MUTT</a:t>
            </a:r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邮箱客户端：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1.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  <a:sym typeface="+mn-ea"/>
              </a:rPr>
              <a:t>邮箱设置允许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  <a:sym typeface="+mn-ea"/>
              </a:rPr>
              <a:t>smtp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  <a:sym typeface="+mn-ea"/>
              </a:rPr>
              <a:t>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  <a:sym typeface="+mn-ea"/>
              </a:rPr>
              <a:t>获取第三方密码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  <a:sym typeface="+mn-ea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2.linaro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安装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mutt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客户端并进行配置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pPr algn="l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</a:rPr>
              <a:t>	3.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等线 Light" panose="02010600030101010101" pitchFamily="2" charset="-122"/>
                <a:sym typeface="+mn-ea"/>
              </a:rPr>
              <a:t>绑定邮箱并设置相应端口从而实现邮箱的正常收发功能。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Handwriting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6714" y="1341029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项目应用背景及其意义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2264359"/>
            <a:ext cx="84946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dirty="0" smtClean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项目可以应用于：</a:t>
            </a:r>
            <a:endParaRPr lang="en-US" altLang="zh-CN" sz="2400" dirty="0" smtClean="0">
              <a:ln w="0"/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公司</a:t>
            </a:r>
            <a:r>
              <a:rPr lang="zh-CN" altLang="en-US" sz="2400" dirty="0">
                <a:latin typeface="Lucida Handwriting" panose="03010101010101010101" pitchFamily="66" charset="0"/>
                <a:ea typeface="等线 Light" panose="02010600030101010101" pitchFamily="2" charset="-122"/>
              </a:rPr>
              <a:t>会议签到，上课培训签到，大型展会。</a:t>
            </a:r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会议现场</a:t>
            </a:r>
            <a:r>
              <a:rPr lang="zh-CN" altLang="en-US" sz="2400" dirty="0">
                <a:latin typeface="Lucida Handwriting" panose="03010101010101010101" pitchFamily="66" charset="0"/>
                <a:ea typeface="等线 Light" panose="02010600030101010101" pitchFamily="2" charset="-122"/>
              </a:rPr>
              <a:t>，只需</a:t>
            </a:r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要</a:t>
            </a:r>
            <a:endParaRPr lang="en-US" altLang="zh-CN" sz="2400" dirty="0" smtClean="0"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刷</a:t>
            </a:r>
            <a:r>
              <a:rPr lang="zh-CN" altLang="en-US" sz="2400" dirty="0">
                <a:latin typeface="Lucida Handwriting" panose="03010101010101010101" pitchFamily="66" charset="0"/>
                <a:ea typeface="等线 Light" panose="02010600030101010101" pitchFamily="2" charset="-122"/>
              </a:rPr>
              <a:t>一下脸，即可快速完成现场签到。有效的</a:t>
            </a:r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杜绝</a:t>
            </a:r>
            <a:r>
              <a:rPr lang="zh-CN" altLang="en-US" sz="2400" dirty="0">
                <a:latin typeface="Lucida Handwriting" panose="03010101010101010101" pitchFamily="66" charset="0"/>
                <a:ea typeface="等线 Light" panose="02010600030101010101" pitchFamily="2" charset="-122"/>
              </a:rPr>
              <a:t>了代签，</a:t>
            </a:r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伪造</a:t>
            </a:r>
            <a:endParaRPr lang="en-US" altLang="zh-CN" sz="2400" dirty="0" smtClean="0"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等</a:t>
            </a:r>
            <a:r>
              <a:rPr lang="zh-CN" altLang="en-US" sz="2400" dirty="0">
                <a:latin typeface="Lucida Handwriting" panose="03010101010101010101" pitchFamily="66" charset="0"/>
                <a:ea typeface="等线 Light" panose="02010600030101010101" pitchFamily="2" charset="-122"/>
              </a:rPr>
              <a:t>签到行为</a:t>
            </a:r>
            <a:endParaRPr lang="en-US" altLang="zh-CN" sz="2400" dirty="0" smtClean="0"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atin typeface="Lucida Handwriting" panose="03010101010101010101" pitchFamily="66" charset="0"/>
                <a:ea typeface="等线 Light" panose="02010600030101010101" pitchFamily="2" charset="-122"/>
              </a:rPr>
              <a:t>意义：</a:t>
            </a:r>
            <a:endParaRPr lang="en-US" altLang="zh-CN" sz="2400" dirty="0" smtClean="0"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1</a:t>
            </a:r>
            <a:r>
              <a:rPr lang="zh-CN" altLang="en-US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、非接触、智能交互，用户接受度高</a:t>
            </a:r>
            <a:endParaRPr lang="zh-CN" altLang="en-US" sz="2400" dirty="0">
              <a:ln w="0"/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2</a:t>
            </a:r>
            <a:r>
              <a:rPr lang="zh-CN" altLang="en-US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、直观性突出，符合人“以貌取人”的认知规律</a:t>
            </a:r>
            <a:endParaRPr lang="zh-CN" altLang="en-US" sz="2400" dirty="0">
              <a:ln w="0"/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3</a:t>
            </a:r>
            <a:r>
              <a:rPr lang="zh-CN" altLang="en-US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、适应性强，不易仿冒，安全性好</a:t>
            </a:r>
            <a:endParaRPr lang="zh-CN" altLang="en-US" sz="2400" dirty="0">
              <a:ln w="0"/>
              <a:latin typeface="Lucida Handwriting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4</a:t>
            </a:r>
            <a:r>
              <a:rPr lang="zh-CN" altLang="en-US" sz="2400" dirty="0">
                <a:ln w="0"/>
                <a:latin typeface="Lucida Handwriting" panose="03010101010101010101" pitchFamily="66" charset="0"/>
                <a:ea typeface="等线 Light" panose="02010600030101010101" pitchFamily="2" charset="-122"/>
              </a:rPr>
              <a:t>、摄像头的大量普及，易于推广使用</a:t>
            </a:r>
            <a:endParaRPr lang="zh-CN" altLang="en-US" sz="2400" b="0" cap="none" spc="0" dirty="0">
              <a:ln w="0"/>
              <a:solidFill>
                <a:schemeClr val="tx1"/>
              </a:solidFill>
              <a:latin typeface="Lucida Handwriting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5462" y="134102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分工与开发计划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726192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分工：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李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想：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Face++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，微信，邮箱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向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明：七牛云，微信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开发计划：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2016/8/15-2016/8/16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：项目思路整理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2016/8/17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：七牛云存储部分代码完成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2016/8/18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：微信工作正常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2016/8/19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：对于代码的优化和获取图片的方式优化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2016/8/20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：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Face++/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邮箱部分代码完成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2016/8/21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：系统优化和调试</a:t>
            </a:r>
            <a:endParaRPr lang="zh-CN" altLang="en-US" sz="2400" b="0" cap="none" spc="0" dirty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6305-08EF-40BE-81DD-DE8BA10EA81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216" y="134102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技术实现问题总结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264359"/>
            <a:ext cx="851066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1.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在写七牛云的代码时发现七牛云上传的图片出现重名的情况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下，总是保留历史最早的副本，因此无法正常进行录入工作，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之后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通过采用系统时间（取值到秒级别）的方式给图片进行命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令的方式，才保证了系统的稳定性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2.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在调用时间函数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date(‘</a:t>
            </a:r>
            <a:r>
              <a:rPr lang="en-US" altLang="zh-CN" sz="2400" dirty="0" err="1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YmHdis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’)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时发现系统的时间戳始终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停留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在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1970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年，而导致七牛云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/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微信等众多平台无法完成证书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认证后发现本</a:t>
            </a:r>
            <a:r>
              <a:rPr lang="en-US" altLang="zh-CN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ZYBO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板无硬件时钟，无法在断电的同时继续记</a:t>
            </a:r>
            <a:endParaRPr lang="en-US" altLang="zh-CN" sz="2400" b="0" cap="none" spc="0" dirty="0" smtClean="0">
              <a:ln w="0"/>
              <a:solidFill>
                <a:schemeClr val="tx1"/>
              </a:solidFill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录时间，之后安装了</a:t>
            </a:r>
            <a:r>
              <a:rPr lang="en-US" altLang="zh-CN" sz="2400" b="0" cap="none" spc="0" dirty="0" err="1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ntpdate</a:t>
            </a:r>
            <a:r>
              <a:rPr lang="zh-CN" altLang="en-US" sz="2400" b="0" cap="none" spc="0" dirty="0" smtClean="0">
                <a:ln w="0"/>
                <a:solidFill>
                  <a:schemeClr val="tx1"/>
                </a:solidFill>
                <a:latin typeface="Lucida Calligraphy" panose="03010101010101010101" pitchFamily="66" charset="0"/>
                <a:ea typeface="等线 Light" panose="02010600030101010101" pitchFamily="2" charset="-122"/>
              </a:rPr>
              <a:t>软件，在伴随系统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启动的文件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.</a:t>
            </a:r>
            <a:r>
              <a:rPr lang="en-US" altLang="zh-CN" sz="2400" dirty="0" err="1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bashrc</a:t>
            </a:r>
            <a:r>
              <a:rPr lang="zh-CN" altLang="en-US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内添加了一句代码得以解决：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  <a:p>
            <a:r>
              <a:rPr lang="en-US" altLang="zh-CN" sz="2400" dirty="0" err="1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ntpdate</a:t>
            </a:r>
            <a:r>
              <a:rPr lang="en-US" altLang="zh-CN" sz="2400" dirty="0" smtClean="0">
                <a:ln w="0"/>
                <a:latin typeface="Lucida Calligraphy" panose="03010101010101010101" pitchFamily="66" charset="0"/>
                <a:ea typeface="等线 Light" panose="02010600030101010101" pitchFamily="2" charset="-122"/>
              </a:rPr>
              <a:t> pool.ntp.org</a:t>
            </a:r>
            <a:endParaRPr lang="en-US" altLang="zh-CN" sz="2400" dirty="0" smtClean="0">
              <a:ln w="0"/>
              <a:latin typeface="Lucida Calligraphy" panose="03010101010101010101" pitchFamily="66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公司主体">
  <a:themeElements>
    <a:clrScheme name="">
      <a:dk1>
        <a:srgbClr val="000000"/>
      </a:dk1>
      <a:lt1>
        <a:srgbClr val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公司主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演示</Application>
  <PresentationFormat>全屏显示(4:3)</PresentationFormat>
  <Paragraphs>157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Comic Sans MS</vt:lpstr>
      <vt:lpstr>Calibri</vt:lpstr>
      <vt:lpstr>微软雅黑</vt:lpstr>
      <vt:lpstr>Lucida Handwriting</vt:lpstr>
      <vt:lpstr>楷体</vt:lpstr>
      <vt:lpstr>Lucida Calligraphy</vt:lpstr>
      <vt:lpstr>等线</vt:lpstr>
      <vt:lpstr>等线 Light</vt:lpstr>
      <vt:lpstr>Segoe Marker</vt:lpstr>
      <vt:lpstr>公司主体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基于ZYBO平台的婴儿暖箱环境监控系统</dc:title>
  <dc:creator>dell</dc:creator>
  <cp:lastModifiedBy>Administrator</cp:lastModifiedBy>
  <cp:revision>41</cp:revision>
  <dcterms:created xsi:type="dcterms:W3CDTF">2016-08-25T13:53:30Z</dcterms:created>
  <dcterms:modified xsi:type="dcterms:W3CDTF">2016-08-25T14:35:46Z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2052-10.1.0.5864</vt:lpwstr>
  </property>
</Properties>
</file>