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80EF-0FD8-43AF-B692-3FDE34E64795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3938-1E2B-472B-9273-C51EEFA1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6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80EF-0FD8-43AF-B692-3FDE34E64795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3938-1E2B-472B-9273-C51EEFA1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0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80EF-0FD8-43AF-B692-3FDE34E64795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3938-1E2B-472B-9273-C51EEFA1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80EF-0FD8-43AF-B692-3FDE34E64795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3938-1E2B-472B-9273-C51EEFA1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4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80EF-0FD8-43AF-B692-3FDE34E64795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3938-1E2B-472B-9273-C51EEFA1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4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80EF-0FD8-43AF-B692-3FDE34E64795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3938-1E2B-472B-9273-C51EEFA1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80EF-0FD8-43AF-B692-3FDE34E64795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3938-1E2B-472B-9273-C51EEFA1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0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80EF-0FD8-43AF-B692-3FDE34E64795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3938-1E2B-472B-9273-C51EEFA1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3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80EF-0FD8-43AF-B692-3FDE34E64795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3938-1E2B-472B-9273-C51EEFA1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2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80EF-0FD8-43AF-B692-3FDE34E64795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3938-1E2B-472B-9273-C51EEFA1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80EF-0FD8-43AF-B692-3FDE34E64795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3938-1E2B-472B-9273-C51EEFA1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280EF-0FD8-43AF-B692-3FDE34E64795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3938-1E2B-472B-9273-C51EEFA1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4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Curoscant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Let’s find the Ship!!!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08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Намери другарче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Gmail, Skype, </a:t>
            </a:r>
            <a:r>
              <a:rPr lang="bg-BG" dirty="0" smtClean="0"/>
              <a:t>Лични контакти, бири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8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Нека видим малко КОД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bg-BG" dirty="0" smtClean="0"/>
              <a:t>Зареждай гориво и скрии корабите!!!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4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made by Curoscant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Coruscant</a:t>
            </a:r>
            <a:r>
              <a:rPr lang="en-US" dirty="0" smtClean="0"/>
              <a:t> team: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bg-BG" dirty="0" smtClean="0"/>
              <a:t>Елезар Иванов</a:t>
            </a:r>
          </a:p>
          <a:p>
            <a:pPr marL="514350" indent="-514350">
              <a:buAutoNum type="arabicPeriod"/>
            </a:pPr>
            <a:r>
              <a:rPr lang="bg-BG" dirty="0" smtClean="0"/>
              <a:t>Добромир Богатев</a:t>
            </a:r>
          </a:p>
          <a:p>
            <a:pPr marL="514350" indent="-514350">
              <a:buAutoNum type="arabicPeriod"/>
            </a:pPr>
            <a:r>
              <a:rPr lang="bg-BG" dirty="0" smtClean="0"/>
              <a:t>Петър Генов</a:t>
            </a:r>
          </a:p>
          <a:p>
            <a:pPr marL="514350" indent="-514350">
              <a:buAutoNum type="arabicPeriod"/>
            </a:pPr>
            <a:r>
              <a:rPr lang="bg-BG" dirty="0" smtClean="0"/>
              <a:t>Васил Джутов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5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42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Curoscant team</vt:lpstr>
      <vt:lpstr>Намери другарче</vt:lpstr>
      <vt:lpstr>Нека видим малко КОД</vt:lpstr>
      <vt:lpstr>Presentation made by Curoscant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Curoscant team</dc:title>
  <dc:creator>Elezar Ivanov</dc:creator>
  <cp:lastModifiedBy>Elezar Ivanov</cp:lastModifiedBy>
  <cp:revision>2</cp:revision>
  <dcterms:created xsi:type="dcterms:W3CDTF">2014-05-21T18:59:42Z</dcterms:created>
  <dcterms:modified xsi:type="dcterms:W3CDTF">2014-05-21T19:12:34Z</dcterms:modified>
</cp:coreProperties>
</file>