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17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6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FBF9AE-1860-4645-A0F2-5F2CDD44E02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64AAA1-2966-4AB6-AE69-56E53BA8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9B8B-434C-0763-CF05-93966226D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pomaganje</a:t>
            </a:r>
            <a:r>
              <a:rPr lang="en-US" dirty="0"/>
              <a:t> u </a:t>
            </a:r>
            <a:r>
              <a:rPr lang="en-US" dirty="0" err="1"/>
              <a:t>donošenju</a:t>
            </a:r>
            <a:r>
              <a:rPr lang="en-US" dirty="0"/>
              <a:t> </a:t>
            </a:r>
            <a:r>
              <a:rPr lang="en-US" dirty="0" err="1"/>
              <a:t>presuda</a:t>
            </a:r>
            <a:r>
              <a:rPr lang="en-US" dirty="0"/>
              <a:t> za </a:t>
            </a:r>
            <a:r>
              <a:rPr lang="en-US" dirty="0" err="1"/>
              <a:t>krivično</a:t>
            </a:r>
            <a:r>
              <a:rPr lang="en-US" dirty="0"/>
              <a:t> </a:t>
            </a:r>
            <a:r>
              <a:rPr lang="en-US" dirty="0" err="1"/>
              <a:t>delo</a:t>
            </a:r>
            <a:r>
              <a:rPr lang="en-US" dirty="0"/>
              <a:t> </a:t>
            </a:r>
            <a:r>
              <a:rPr lang="en-US" dirty="0" err="1"/>
              <a:t>krađe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teške</a:t>
            </a:r>
            <a:r>
              <a:rPr lang="en-US" dirty="0"/>
              <a:t> </a:t>
            </a:r>
            <a:r>
              <a:rPr lang="en-US" dirty="0" err="1"/>
              <a:t>krađe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2784B-E60B-49E7-1972-DBF4497C3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Žarko Blagojević</a:t>
            </a:r>
          </a:p>
          <a:p>
            <a:r>
              <a:rPr lang="en-US" dirty="0"/>
              <a:t>Miloš Živić</a:t>
            </a:r>
          </a:p>
          <a:p>
            <a:r>
              <a:rPr lang="en-US" dirty="0"/>
              <a:t>Nikola Jovišić</a:t>
            </a:r>
          </a:p>
        </p:txBody>
      </p:sp>
    </p:spTree>
    <p:extLst>
      <p:ext uri="{BB962C8B-B14F-4D97-AF65-F5344CB8AC3E}">
        <p14:creationId xmlns:p14="http://schemas.microsoft.com/office/powerpoint/2010/main" val="30535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C547-8C45-F8FC-880B-D2E28C05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u pdf </a:t>
            </a:r>
            <a:r>
              <a:rPr lang="en-US" dirty="0" err="1"/>
              <a:t>i</a:t>
            </a:r>
            <a:r>
              <a:rPr lang="en-US" dirty="0"/>
              <a:t> html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zakonika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8817C-EED2-785D-E2B0-BA450BFF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00" y="685800"/>
            <a:ext cx="7722025" cy="3614738"/>
          </a:xfrm>
        </p:spPr>
      </p:pic>
    </p:spTree>
    <p:extLst>
      <p:ext uri="{BB962C8B-B14F-4D97-AF65-F5344CB8AC3E}">
        <p14:creationId xmlns:p14="http://schemas.microsoft.com/office/powerpoint/2010/main" val="20025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C547-8C45-F8FC-880B-D2E28C05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3" y="4986338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uvid</a:t>
            </a:r>
            <a:r>
              <a:rPr lang="en-US" sz="2000" dirty="0"/>
              <a:t> u </a:t>
            </a:r>
            <a:r>
              <a:rPr lang="en-US" sz="2000" dirty="0" err="1"/>
              <a:t>prethodno</a:t>
            </a:r>
            <a:r>
              <a:rPr lang="en-US" sz="2000" dirty="0"/>
              <a:t> </a:t>
            </a:r>
            <a:r>
              <a:rPr lang="en-US" sz="2000" dirty="0" err="1"/>
              <a:t>donesene</a:t>
            </a:r>
            <a:r>
              <a:rPr lang="en-US" sz="2000" dirty="0"/>
              <a:t> </a:t>
            </a:r>
            <a:r>
              <a:rPr lang="en-US" sz="2000" dirty="0" err="1"/>
              <a:t>presude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se </a:t>
            </a:r>
            <a:r>
              <a:rPr lang="en-US" sz="2000" dirty="0" err="1"/>
              <a:t>skladište</a:t>
            </a:r>
            <a:r>
              <a:rPr lang="en-US" sz="2000" dirty="0"/>
              <a:t> u Akoma </a:t>
            </a:r>
            <a:r>
              <a:rPr lang="en-US" sz="2000" dirty="0" err="1"/>
              <a:t>ntoso</a:t>
            </a:r>
            <a:r>
              <a:rPr lang="en-US" sz="2000" dirty="0"/>
              <a:t> </a:t>
            </a:r>
            <a:r>
              <a:rPr lang="en-US" sz="2000" dirty="0" err="1"/>
              <a:t>formatu</a:t>
            </a:r>
            <a:r>
              <a:rPr lang="en-US" sz="2000" dirty="0"/>
              <a:t>, a za </a:t>
            </a:r>
            <a:r>
              <a:rPr lang="en-US" sz="2000" dirty="0" err="1"/>
              <a:t>potrebe</a:t>
            </a:r>
            <a:r>
              <a:rPr lang="en-US" sz="2000" dirty="0"/>
              <a:t> </a:t>
            </a:r>
            <a:r>
              <a:rPr lang="en-US" sz="2000" dirty="0" err="1"/>
              <a:t>aplikacije</a:t>
            </a:r>
            <a:r>
              <a:rPr lang="en-US" sz="2000" dirty="0"/>
              <a:t> </a:t>
            </a:r>
            <a:r>
              <a:rPr lang="en-US" sz="2000" dirty="0" err="1"/>
              <a:t>prikazuju</a:t>
            </a:r>
            <a:r>
              <a:rPr lang="en-US" sz="2000" dirty="0"/>
              <a:t> u pdf-u </a:t>
            </a:r>
            <a:r>
              <a:rPr lang="en-US" sz="2000" dirty="0" err="1"/>
              <a:t>i</a:t>
            </a:r>
            <a:r>
              <a:rPr lang="en-US" sz="2000" dirty="0"/>
              <a:t> html-u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8817C-EED2-785D-E2B0-BA450BFF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00" y="685800"/>
            <a:ext cx="7722025" cy="36147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EEE4C-D668-8DE0-8B51-2AD963EC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38660" cy="4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C547-8C45-F8FC-880B-D2E28C05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3" y="4986338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dirty="0"/>
              <a:t>Sa </a:t>
            </a:r>
            <a:r>
              <a:rPr lang="en-US" sz="2000" dirty="0" err="1"/>
              <a:t>desne</a:t>
            </a:r>
            <a:r>
              <a:rPr lang="en-US" sz="2000" dirty="0"/>
              <a:t> </a:t>
            </a:r>
            <a:r>
              <a:rPr lang="en-US" sz="2000" dirty="0" err="1"/>
              <a:t>strane</a:t>
            </a:r>
            <a:r>
              <a:rPr lang="en-US" sz="2000" dirty="0"/>
              <a:t> </a:t>
            </a:r>
            <a:r>
              <a:rPr lang="en-US" sz="2000" dirty="0" err="1"/>
              <a:t>može</a:t>
            </a:r>
            <a:r>
              <a:rPr lang="en-US" sz="2000" dirty="0"/>
              <a:t> da </a:t>
            </a:r>
            <a:r>
              <a:rPr lang="en-US" sz="2000" dirty="0" err="1"/>
              <a:t>vidi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metapodatke</a:t>
            </a:r>
            <a:r>
              <a:rPr lang="en-US" sz="2000" dirty="0"/>
              <a:t> </a:t>
            </a:r>
            <a:r>
              <a:rPr lang="en-US" sz="2000" dirty="0" err="1"/>
              <a:t>vezane</a:t>
            </a:r>
            <a:r>
              <a:rPr lang="en-US" sz="2000" dirty="0"/>
              <a:t> za </a:t>
            </a:r>
            <a:r>
              <a:rPr lang="en-US" sz="2000" dirty="0" err="1"/>
              <a:t>presude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8817C-EED2-785D-E2B0-BA450BFF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00" y="685800"/>
            <a:ext cx="7722025" cy="36147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EEE4C-D668-8DE0-8B51-2AD963EC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38660" cy="4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C547-8C45-F8FC-880B-D2E28C05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46" y="217173"/>
            <a:ext cx="7625287" cy="6370058"/>
          </a:xfrm>
        </p:spPr>
        <p:txBody>
          <a:bodyPr/>
          <a:lstStyle/>
          <a:p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. Forma je </a:t>
            </a:r>
            <a:r>
              <a:rPr lang="en-US" dirty="0" err="1"/>
              <a:t>formirana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čl</a:t>
            </a:r>
            <a:r>
              <a:rPr lang="en-US" dirty="0"/>
              <a:t>. 239 </a:t>
            </a:r>
            <a:r>
              <a:rPr lang="en-US" dirty="0" err="1"/>
              <a:t>i</a:t>
            </a:r>
            <a:r>
              <a:rPr lang="en-US" dirty="0"/>
              <a:t> 240 </a:t>
            </a:r>
            <a:r>
              <a:rPr lang="en-US" dirty="0" err="1"/>
              <a:t>krivičnog</a:t>
            </a:r>
            <a:r>
              <a:rPr lang="en-US" dirty="0"/>
              <a:t> </a:t>
            </a:r>
            <a:r>
              <a:rPr lang="en-US" dirty="0" err="1"/>
              <a:t>zakonika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6539-BE3A-DE97-32BA-9B477854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9915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A790-4628-2B3B-0C1B-DEC1C227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29" y="439115"/>
            <a:ext cx="5719163" cy="5679693"/>
          </a:xfrm>
        </p:spPr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se forma </a:t>
            </a:r>
            <a:r>
              <a:rPr lang="en-US" dirty="0" err="1"/>
              <a:t>popuni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pokrene</a:t>
            </a:r>
            <a:r>
              <a:rPr lang="en-US" dirty="0"/>
              <a:t> </a:t>
            </a:r>
            <a:r>
              <a:rPr lang="en-US" dirty="0" err="1"/>
              <a:t>rezonovanje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se do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rasuđivanja</a:t>
            </a:r>
            <a:br>
              <a:rPr lang="en-US" dirty="0"/>
            </a:br>
            <a:r>
              <a:rPr lang="en-US" dirty="0"/>
              <a:t>1. po </a:t>
            </a:r>
            <a:r>
              <a:rPr lang="en-US" dirty="0" err="1"/>
              <a:t>pravilima</a:t>
            </a:r>
            <a:br>
              <a:rPr lang="en-US" dirty="0"/>
            </a:br>
            <a:r>
              <a:rPr lang="en-US" dirty="0"/>
              <a:t>2. po </a:t>
            </a:r>
            <a:r>
              <a:rPr lang="en-US" dirty="0" err="1"/>
              <a:t>slučajevima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33E17-D2CB-3949-C30F-2A261831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4962617" cy="6118809"/>
          </a:xfrm>
        </p:spPr>
      </p:pic>
    </p:spTree>
    <p:extLst>
      <p:ext uri="{BB962C8B-B14F-4D97-AF65-F5344CB8AC3E}">
        <p14:creationId xmlns:p14="http://schemas.microsoft.com/office/powerpoint/2010/main" val="331063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2285-81FF-C218-16D8-0E0BFA9D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39" y="288194"/>
            <a:ext cx="6355780" cy="5865920"/>
          </a:xfrm>
        </p:spPr>
        <p:txBody>
          <a:bodyPr/>
          <a:lstStyle/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uneti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presudi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za nova </a:t>
            </a:r>
            <a:r>
              <a:rPr lang="en-US" dirty="0" err="1"/>
              <a:t>rasuđivanja</a:t>
            </a:r>
            <a:r>
              <a:rPr lang="en-US" dirty="0"/>
              <a:t> po </a:t>
            </a:r>
            <a:r>
              <a:rPr lang="en-US" dirty="0" err="1"/>
              <a:t>slučajevima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A41B9-D466-5C91-AE54-CCEABE735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13" y="162018"/>
            <a:ext cx="3969447" cy="5992096"/>
          </a:xfrm>
        </p:spPr>
      </p:pic>
    </p:spTree>
    <p:extLst>
      <p:ext uri="{BB962C8B-B14F-4D97-AF65-F5344CB8AC3E}">
        <p14:creationId xmlns:p14="http://schemas.microsoft.com/office/powerpoint/2010/main" val="3661366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127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Aplikacija za pomaganje u donošenju presuda za krivično delo krađe i teške krađe</vt:lpstr>
      <vt:lpstr>Korisnik ima uvid u pdf i html prikaz zakonika</vt:lpstr>
      <vt:lpstr>Korisnik ima uvid u prethodno donesene presude koje se skladište u Akoma ntoso formatu, a za potrebe aplikacije prikazuju u pdf-u i html-u</vt:lpstr>
      <vt:lpstr>Sa desne strane može da vidi i metapodatke vezane za presude</vt:lpstr>
      <vt:lpstr>Kroz formu korisnik može da unese informacije o novom slučaju. Forma je formirana na osnovu čl. 239 i 240 krivičnog zakonika. </vt:lpstr>
      <vt:lpstr>Kada se forma popuni i pokrene rezonovanje dolazi se do rezultata rasuđivanja 1. po pravilima 2. po slučajevima</vt:lpstr>
      <vt:lpstr>Korisnik tada može uneti informacije o novoj presudi koja će se dalje koristiti za nova rasuđivanja po slučajevima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pomaganje u donošenju presuda za krivično delo krađe i teške krađe</dc:title>
  <dc:creator>RA 74/2018 - Jovišić Nikola</dc:creator>
  <cp:lastModifiedBy>RA 74/2018 - Jovišić Nikola</cp:lastModifiedBy>
  <cp:revision>2</cp:revision>
  <dcterms:created xsi:type="dcterms:W3CDTF">2023-04-24T12:45:11Z</dcterms:created>
  <dcterms:modified xsi:type="dcterms:W3CDTF">2023-04-24T12:57:42Z</dcterms:modified>
</cp:coreProperties>
</file>