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C16"/>
    <a:srgbClr val="CE9414"/>
    <a:srgbClr val="351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5083B-D0EE-4B4E-9747-8900AADDA36D}" v="7" dt="2025-02-21T08:59:3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2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ZARK (PGR)" userId="51009c2b-d84a-4c97-a494-dc2fbd6303f4" providerId="ADAL" clId="{8F35083B-D0EE-4B4E-9747-8900AADDA36D}"/>
    <pc:docChg chg="undo custSel addSld modSld">
      <pc:chgData name="WANG, ZARK (PGR)" userId="51009c2b-d84a-4c97-a494-dc2fbd6303f4" providerId="ADAL" clId="{8F35083B-D0EE-4B4E-9747-8900AADDA36D}" dt="2025-02-21T08:59:34.170" v="131" actId="1076"/>
      <pc:docMkLst>
        <pc:docMk/>
      </pc:docMkLst>
      <pc:sldChg chg="new">
        <pc:chgData name="WANG, ZARK (PGR)" userId="51009c2b-d84a-4c97-a494-dc2fbd6303f4" providerId="ADAL" clId="{8F35083B-D0EE-4B4E-9747-8900AADDA36D}" dt="2025-02-17T05:34:23.897" v="0" actId="680"/>
        <pc:sldMkLst>
          <pc:docMk/>
          <pc:sldMk cId="1034142686" sldId="256"/>
        </pc:sldMkLst>
      </pc:sldChg>
      <pc:sldChg chg="addSp delSp modSp new mod">
        <pc:chgData name="WANG, ZARK (PGR)" userId="51009c2b-d84a-4c97-a494-dc2fbd6303f4" providerId="ADAL" clId="{8F35083B-D0EE-4B4E-9747-8900AADDA36D}" dt="2025-02-21T08:59:34.170" v="131" actId="1076"/>
        <pc:sldMkLst>
          <pc:docMk/>
          <pc:sldMk cId="4235492492" sldId="257"/>
        </pc:sldMkLst>
        <pc:spChg chg="del">
          <ac:chgData name="WANG, ZARK (PGR)" userId="51009c2b-d84a-4c97-a494-dc2fbd6303f4" providerId="ADAL" clId="{8F35083B-D0EE-4B4E-9747-8900AADDA36D}" dt="2025-02-21T08:49:28.428" v="51" actId="478"/>
          <ac:spMkLst>
            <pc:docMk/>
            <pc:sldMk cId="4235492492" sldId="257"/>
            <ac:spMk id="2" creationId="{0EC1BB30-AB2E-23AB-34A0-5E8EE67D0435}"/>
          </ac:spMkLst>
        </pc:spChg>
        <pc:spChg chg="del">
          <ac:chgData name="WANG, ZARK (PGR)" userId="51009c2b-d84a-4c97-a494-dc2fbd6303f4" providerId="ADAL" clId="{8F35083B-D0EE-4B4E-9747-8900AADDA36D}" dt="2025-02-21T08:49:32.888" v="52" actId="478"/>
          <ac:spMkLst>
            <pc:docMk/>
            <pc:sldMk cId="4235492492" sldId="257"/>
            <ac:spMk id="3" creationId="{84F358BE-BEFC-CD83-9F36-C71B23A7A1C2}"/>
          </ac:spMkLst>
        </pc:spChg>
        <pc:spChg chg="add del mod topLvl">
          <ac:chgData name="WANG, ZARK (PGR)" userId="51009c2b-d84a-4c97-a494-dc2fbd6303f4" providerId="ADAL" clId="{8F35083B-D0EE-4B4E-9747-8900AADDA36D}" dt="2025-02-21T08:50:05.906" v="61" actId="478"/>
          <ac:spMkLst>
            <pc:docMk/>
            <pc:sldMk cId="4235492492" sldId="257"/>
            <ac:spMk id="6" creationId="{2E716A33-3251-003E-9D18-74225BE13CFA}"/>
          </ac:spMkLst>
        </pc:spChg>
        <pc:spChg chg="add del">
          <ac:chgData name="WANG, ZARK (PGR)" userId="51009c2b-d84a-4c97-a494-dc2fbd6303f4" providerId="ADAL" clId="{8F35083B-D0EE-4B4E-9747-8900AADDA36D}" dt="2025-02-21T08:50:29.442" v="63" actId="11529"/>
          <ac:spMkLst>
            <pc:docMk/>
            <pc:sldMk cId="4235492492" sldId="257"/>
            <ac:spMk id="9" creationId="{232C8498-E0A4-D9BE-533C-B3D673840A89}"/>
          </ac:spMkLst>
        </pc:spChg>
        <pc:spChg chg="add del mod">
          <ac:chgData name="WANG, ZARK (PGR)" userId="51009c2b-d84a-4c97-a494-dc2fbd6303f4" providerId="ADAL" clId="{8F35083B-D0EE-4B4E-9747-8900AADDA36D}" dt="2025-02-21T08:52:41.728" v="83" actId="11529"/>
          <ac:spMkLst>
            <pc:docMk/>
            <pc:sldMk cId="4235492492" sldId="257"/>
            <ac:spMk id="10" creationId="{62D82379-7DA2-F510-55A2-F4AD4713049A}"/>
          </ac:spMkLst>
        </pc:spChg>
        <pc:spChg chg="add del">
          <ac:chgData name="WANG, ZARK (PGR)" userId="51009c2b-d84a-4c97-a494-dc2fbd6303f4" providerId="ADAL" clId="{8F35083B-D0EE-4B4E-9747-8900AADDA36D}" dt="2025-02-21T08:52:41.176" v="82" actId="11529"/>
          <ac:spMkLst>
            <pc:docMk/>
            <pc:sldMk cId="4235492492" sldId="257"/>
            <ac:spMk id="11" creationId="{28810F98-A039-2BC4-AF47-B2E517273B02}"/>
          </ac:spMkLst>
        </pc:spChg>
        <pc:spChg chg="add del mod">
          <ac:chgData name="WANG, ZARK (PGR)" userId="51009c2b-d84a-4c97-a494-dc2fbd6303f4" providerId="ADAL" clId="{8F35083B-D0EE-4B4E-9747-8900AADDA36D}" dt="2025-02-21T08:52:38.459" v="78" actId="11529"/>
          <ac:spMkLst>
            <pc:docMk/>
            <pc:sldMk cId="4235492492" sldId="257"/>
            <ac:spMk id="12" creationId="{717756AD-B259-9CC1-1C66-5B5459A6AF20}"/>
          </ac:spMkLst>
        </pc:spChg>
        <pc:spChg chg="add del">
          <ac:chgData name="WANG, ZARK (PGR)" userId="51009c2b-d84a-4c97-a494-dc2fbd6303f4" providerId="ADAL" clId="{8F35083B-D0EE-4B4E-9747-8900AADDA36D}" dt="2025-02-21T08:53:55.187" v="87" actId="11529"/>
          <ac:spMkLst>
            <pc:docMk/>
            <pc:sldMk cId="4235492492" sldId="257"/>
            <ac:spMk id="14" creationId="{BF75E7F7-F628-57E7-705D-84503B3DE63C}"/>
          </ac:spMkLst>
        </pc:spChg>
        <pc:spChg chg="add mod">
          <ac:chgData name="WANG, ZARK (PGR)" userId="51009c2b-d84a-4c97-a494-dc2fbd6303f4" providerId="ADAL" clId="{8F35083B-D0EE-4B4E-9747-8900AADDA36D}" dt="2025-02-21T08:59:31.823" v="130" actId="164"/>
          <ac:spMkLst>
            <pc:docMk/>
            <pc:sldMk cId="4235492492" sldId="257"/>
            <ac:spMk id="15" creationId="{DF248101-FAB0-969C-7BB3-E139CD76B845}"/>
          </ac:spMkLst>
        </pc:spChg>
        <pc:spChg chg="add mod">
          <ac:chgData name="WANG, ZARK (PGR)" userId="51009c2b-d84a-4c97-a494-dc2fbd6303f4" providerId="ADAL" clId="{8F35083B-D0EE-4B4E-9747-8900AADDA36D}" dt="2025-02-21T08:59:31.823" v="130" actId="164"/>
          <ac:spMkLst>
            <pc:docMk/>
            <pc:sldMk cId="4235492492" sldId="257"/>
            <ac:spMk id="16" creationId="{0945C531-CF84-1BD0-01C0-6C097CB3820F}"/>
          </ac:spMkLst>
        </pc:spChg>
        <pc:grpChg chg="add del mod">
          <ac:chgData name="WANG, ZARK (PGR)" userId="51009c2b-d84a-4c97-a494-dc2fbd6303f4" providerId="ADAL" clId="{8F35083B-D0EE-4B4E-9747-8900AADDA36D}" dt="2025-02-21T08:49:20.192" v="50" actId="478"/>
          <ac:grpSpMkLst>
            <pc:docMk/>
            <pc:sldMk cId="4235492492" sldId="257"/>
            <ac:grpSpMk id="7" creationId="{E939EC82-F1A3-0C64-B69C-75EA10500B47}"/>
          </ac:grpSpMkLst>
        </pc:grpChg>
        <pc:grpChg chg="add mod">
          <ac:chgData name="WANG, ZARK (PGR)" userId="51009c2b-d84a-4c97-a494-dc2fbd6303f4" providerId="ADAL" clId="{8F35083B-D0EE-4B4E-9747-8900AADDA36D}" dt="2025-02-21T08:52:37.065" v="75" actId="164"/>
          <ac:grpSpMkLst>
            <pc:docMk/>
            <pc:sldMk cId="4235492492" sldId="257"/>
            <ac:grpSpMk id="13" creationId="{FE3433EF-F12B-5BFA-A174-38623FD00D60}"/>
          </ac:grpSpMkLst>
        </pc:grpChg>
        <pc:grpChg chg="add mod">
          <ac:chgData name="WANG, ZARK (PGR)" userId="51009c2b-d84a-4c97-a494-dc2fbd6303f4" providerId="ADAL" clId="{8F35083B-D0EE-4B4E-9747-8900AADDA36D}" dt="2025-02-21T08:59:34.170" v="131" actId="1076"/>
          <ac:grpSpMkLst>
            <pc:docMk/>
            <pc:sldMk cId="4235492492" sldId="257"/>
            <ac:grpSpMk id="19" creationId="{E731730B-9195-4594-3BA2-65BA762A712B}"/>
          </ac:grpSpMkLst>
        </pc:grpChg>
        <pc:picChg chg="add del mod topLvl">
          <ac:chgData name="WANG, ZARK (PGR)" userId="51009c2b-d84a-4c97-a494-dc2fbd6303f4" providerId="ADAL" clId="{8F35083B-D0EE-4B4E-9747-8900AADDA36D}" dt="2025-02-21T08:49:20.192" v="50" actId="478"/>
          <ac:picMkLst>
            <pc:docMk/>
            <pc:sldMk cId="4235492492" sldId="257"/>
            <ac:picMk id="5" creationId="{0AE5C879-2E03-9775-4117-08ACFC81CAE3}"/>
          </ac:picMkLst>
        </pc:picChg>
        <pc:picChg chg="add mod ord">
          <ac:chgData name="WANG, ZARK (PGR)" userId="51009c2b-d84a-4c97-a494-dc2fbd6303f4" providerId="ADAL" clId="{8F35083B-D0EE-4B4E-9747-8900AADDA36D}" dt="2025-02-21T08:59:31.823" v="130" actId="164"/>
          <ac:picMkLst>
            <pc:docMk/>
            <pc:sldMk cId="4235492492" sldId="257"/>
            <ac:picMk id="8" creationId="{EB28AA00-DE42-225A-915F-5304F4EF5AC4}"/>
          </ac:picMkLst>
        </pc:picChg>
        <pc:cxnChg chg="add mod">
          <ac:chgData name="WANG, ZARK (PGR)" userId="51009c2b-d84a-4c97-a494-dc2fbd6303f4" providerId="ADAL" clId="{8F35083B-D0EE-4B4E-9747-8900AADDA36D}" dt="2025-02-21T08:59:31.823" v="130" actId="164"/>
          <ac:cxnSpMkLst>
            <pc:docMk/>
            <pc:sldMk cId="4235492492" sldId="257"/>
            <ac:cxnSpMk id="18" creationId="{910B03F2-28A8-203D-4B57-4D50CFF4CCFF}"/>
          </ac:cxnSpMkLst>
        </pc:cxnChg>
      </pc:sldChg>
      <pc:sldMasterChg chg="addSldLayout">
        <pc:chgData name="WANG, ZARK (PGR)" userId="51009c2b-d84a-4c97-a494-dc2fbd6303f4" providerId="ADAL" clId="{8F35083B-D0EE-4B4E-9747-8900AADDA36D}" dt="2025-02-17T05:34:23.897" v="0" actId="680"/>
        <pc:sldMasterMkLst>
          <pc:docMk/>
          <pc:sldMasterMk cId="3719684849" sldId="2147483648"/>
        </pc:sldMasterMkLst>
        <pc:sldLayoutChg chg="add">
          <pc:chgData name="WANG, ZARK (PGR)" userId="51009c2b-d84a-4c97-a494-dc2fbd6303f4" providerId="ADAL" clId="{8F35083B-D0EE-4B4E-9747-8900AADDA36D}" dt="2025-02-17T05:34:23.897" v="0" actId="680"/>
          <pc:sldLayoutMkLst>
            <pc:docMk/>
            <pc:sldMasterMk cId="3719684849" sldId="2147483648"/>
            <pc:sldLayoutMk cId="109958248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FA7C-2EE7-7F00-DEF5-54EF4E7A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72F38-E5C7-D297-5777-19606609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995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81047-3D69-0754-8390-820CAAF7A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B6A51-A26E-4780-59D6-79FEFB27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31730B-9195-4594-3BA2-65BA762A712B}"/>
              </a:ext>
            </a:extLst>
          </p:cNvPr>
          <p:cNvGrpSpPr/>
          <p:nvPr/>
        </p:nvGrpSpPr>
        <p:grpSpPr>
          <a:xfrm>
            <a:off x="2042738" y="342894"/>
            <a:ext cx="7543815" cy="6172212"/>
            <a:chOff x="2324092" y="480055"/>
            <a:chExt cx="7543815" cy="6172212"/>
          </a:xfrm>
        </p:grpSpPr>
        <p:pic>
          <p:nvPicPr>
            <p:cNvPr id="8" name="图片 7" descr="图表, 散点图&#10;&#10;AI 生成的内容可能不正确。">
              <a:extLst>
                <a:ext uri="{FF2B5EF4-FFF2-40B4-BE49-F238E27FC236}">
                  <a16:creationId xmlns:a16="http://schemas.microsoft.com/office/drawing/2014/main" id="{EB28AA00-DE42-225A-915F-5304F4EF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92" y="480055"/>
              <a:ext cx="7543815" cy="6172212"/>
            </a:xfrm>
            <a:prstGeom prst="rect">
              <a:avLst/>
            </a:prstGeom>
          </p:spPr>
        </p:pic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DF248101-FAB0-969C-7BB3-E139CD76B845}"/>
                </a:ext>
              </a:extLst>
            </p:cNvPr>
            <p:cNvSpPr/>
            <p:nvPr/>
          </p:nvSpPr>
          <p:spPr>
            <a:xfrm flipH="1">
              <a:off x="6625882" y="576775"/>
              <a:ext cx="2588455" cy="2989385"/>
            </a:xfrm>
            <a:prstGeom prst="rtTriangle">
              <a:avLst/>
            </a:prstGeom>
            <a:noFill/>
            <a:ln>
              <a:solidFill>
                <a:schemeClr val="accent6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45C531-CF84-1BD0-01C0-6C097CB3820F}"/>
                </a:ext>
              </a:extLst>
            </p:cNvPr>
            <p:cNvSpPr txBox="1"/>
            <p:nvPr/>
          </p:nvSpPr>
          <p:spPr>
            <a:xfrm>
              <a:off x="6189784" y="1708220"/>
              <a:ext cx="1591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3"/>
                  </a:solidFill>
                </a:rPr>
                <a:t>risk-seeking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10B03F2-28A8-203D-4B57-4D50CFF4CCFF}"/>
                </a:ext>
              </a:extLst>
            </p:cNvPr>
            <p:cNvCxnSpPr/>
            <p:nvPr/>
          </p:nvCxnSpPr>
          <p:spPr>
            <a:xfrm flipH="1" flipV="1">
              <a:off x="7355393" y="2077552"/>
              <a:ext cx="341644" cy="183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49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ZARK (PGR)</dc:creator>
  <cp:lastModifiedBy>WANG, ZARK (PGR)</cp:lastModifiedBy>
  <cp:revision>1</cp:revision>
  <dcterms:created xsi:type="dcterms:W3CDTF">2025-02-17T05:34:22Z</dcterms:created>
  <dcterms:modified xsi:type="dcterms:W3CDTF">2025-02-21T08:59:40Z</dcterms:modified>
</cp:coreProperties>
</file>