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FC9C-9B50-EF46-986D-C06184AA6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C55C9-AD85-8746-91D1-B2AD5F2D7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4068-2745-A54C-8F9B-F7D27D27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8A1DD-817B-1247-BAF7-5886261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B77A-A447-524C-8E0C-598A44BC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43C8-3166-4245-AADB-ED430112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035F2-0887-1A4B-8C4B-394AFB259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DCF58-6DEA-5A49-B6CD-A5E7DD75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91EC-BEDC-8347-94B7-D55FF707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314D-2D81-2A40-9E46-C02890ED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8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F1D78-B0D8-C644-97C7-520F43467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7BAB3-B428-094B-AFD0-04C22FD42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9690-5B51-1F43-B479-F57879D1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77B6-DA97-8F49-8CC3-D5D36D04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FD33-AE4D-D949-86DC-7CBE3640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8B5D-1730-9243-8A74-01DB57CE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6EB9-4072-3E46-AFF8-24FFD4C6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070C-728E-8247-98FB-C0B907F7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86BD-C245-7742-BBC1-32E35005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DC68-1C97-124D-8D61-5F9B58B0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D40A-AB5E-414C-BC81-F5C40659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A6A7-7014-894A-8EA8-E96B7F97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254CF-4695-7040-A9C3-1CA0C1E6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DE80-06C1-2C49-A8C7-DA84DAF0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4DBF-329E-4F41-A36F-8EB0B1E8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A958-76EA-234F-98B2-93050864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77EB-FEF6-7041-B558-25A6E0AD9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3CE6-40BF-0046-9708-BE1F03EA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B6F8-16D1-124C-B36C-3CD09770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0DE08-80D8-C845-A0FE-BB1C92AD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A900F-5961-FB4B-B980-E3429215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6A11-3D67-E647-8AAE-A356EAC5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F03D-1FDD-2C4B-A5AE-E44F9BBC8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0DCC2-DC2E-0E4E-A7EB-D18295F02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FE29C-850A-5F47-953B-80036B123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3CEAA-10C3-A647-8ECA-4A601338D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14B7A-81B4-B842-A198-921302ED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4CF2D-82DF-B44F-86FF-5B27879D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DFF98-7D88-5140-B67D-46F8A87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4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3BC9-A6FC-244F-8226-FF44D480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278BA-D1D1-2A47-9B9D-0109358E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ABFAA-4326-E543-AA77-1C6F36A9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4B4C-62C7-A447-A18B-DF756048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D2D1E-84A6-844D-B15B-8EFCA92D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37254-9C63-F642-9652-F86B803B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D1B9-BA7A-564F-96A5-1F785837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353A-CE96-4841-937A-017F4AF3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9F8A-6447-5447-9548-EB65CB4E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B23C6-DCB8-D946-B350-9351ACA3F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646E-77E8-8442-907A-36493ACD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1E537-FEB3-0549-BD67-1704E748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E25A-4DC8-2442-BF59-E6A8D8F6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0B8B-141D-6949-B326-9825900D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37472-115C-AA44-827B-C6CFE26DC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CEAC1-D5AE-2F48-BCD2-12CE21079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ABC34-A103-A043-9CF3-3B8D8B3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914CE-60FD-2446-BD19-B79ED55D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E25A-E01E-CE4C-A552-E44DE533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D18F5-8A1B-E541-81E7-5D297560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43A44-50AF-0944-8BBD-8A5DF347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B5D2-5BBA-B24F-9376-4F4BAA0AB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ED73-3A61-1844-83C8-D8FEC322C13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7593-095E-CE45-BE52-6725B3C8D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0D89-D6FE-3A4C-AC29-F143B4788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825E-D0E2-3E48-AE85-DC9110A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1D02-7370-6E4D-9DD3-CCBFA3EEF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895" y="1266092"/>
            <a:ext cx="9828628" cy="205388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 USING DEEP LEARNING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43F4E-514E-4066-811E-FA62FACE6DDA}"/>
              </a:ext>
            </a:extLst>
          </p:cNvPr>
          <p:cNvSpPr txBox="1"/>
          <p:nvPr/>
        </p:nvSpPr>
        <p:spPr>
          <a:xfrm>
            <a:off x="5476128" y="2196590"/>
            <a:ext cx="2712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ctr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Ankush Gupta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Qian Cai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Nomula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Shahzan Magray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Sunil Kumar C</a:t>
            </a:r>
          </a:p>
        </p:txBody>
      </p:sp>
    </p:spTree>
    <p:extLst>
      <p:ext uri="{BB962C8B-B14F-4D97-AF65-F5344CB8AC3E}">
        <p14:creationId xmlns:p14="http://schemas.microsoft.com/office/powerpoint/2010/main" val="29764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LEGO&#10;&#10;Description automatically generated">
            <a:extLst>
              <a:ext uri="{FF2B5EF4-FFF2-40B4-BE49-F238E27FC236}">
                <a16:creationId xmlns:a16="http://schemas.microsoft.com/office/drawing/2014/main" id="{D8E0718B-FE89-6649-B09B-9F687475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04" y="1176793"/>
            <a:ext cx="4081099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B6121-7C9A-9D42-A210-CA26CF970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10A9C-3359-2646-99B5-EBA0C9129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042" y="4127500"/>
            <a:ext cx="20447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9B86E-8A8D-40AA-BE13-99803D34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83" y="3161714"/>
            <a:ext cx="4434432" cy="3444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0EC51-2A9F-A344-994D-EB90EB42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4382" cy="5065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0D095-6694-9340-BDC1-E07093F27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776" y="506436"/>
            <a:ext cx="1510400" cy="1228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D79B16-82F4-46E9-A6EB-D930F1AA9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102" y="121252"/>
            <a:ext cx="5200524" cy="4376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806704-6B56-4011-8F1B-5685249CB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918" y="775579"/>
            <a:ext cx="1599106" cy="13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67AC-719B-1040-A4D0-FCD1B02F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E9B3-3240-6E43-A6C8-F912CB2E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28FA3-BE0E-5444-8271-A1236977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0" b="53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3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F279-BD3E-B345-8349-2AF0EC8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4539-6CB8-AE46-BA06-D0FC6591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C8F47-9146-734C-88E7-D1E3F831C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BD29-354F-7B4C-8648-9EC3697D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CA5D-C0CF-9C42-B384-6D02F6FF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8378E-1675-1149-AB14-74B615F28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2" b="31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4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3FA6-5608-E54E-ABDC-AC772A44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2775" y="147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B54B-9392-5547-87F3-44164099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852"/>
            <a:ext cx="6814625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cancer diagnosis web app based on the deep learning analysis of the mass spectrum data is accurate and beneficial for the users.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should give policies to mandate a process for male over 35 and female over 21 to ask for routine check-ups for cancer screening.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does not violate any privacy of the user since it is a kiosk application.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A0764A-0A63-FC49-AA26-0C70776ED6F5}"/>
              </a:ext>
            </a:extLst>
          </p:cNvPr>
          <p:cNvSpPr txBox="1">
            <a:spLocks/>
          </p:cNvSpPr>
          <p:nvPr/>
        </p:nvSpPr>
        <p:spPr>
          <a:xfrm>
            <a:off x="555088" y="3917231"/>
            <a:ext cx="36798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81E9B2-4646-344F-93EB-8489CFFCDEA8}"/>
              </a:ext>
            </a:extLst>
          </p:cNvPr>
          <p:cNvSpPr txBox="1">
            <a:spLocks/>
          </p:cNvSpPr>
          <p:nvPr/>
        </p:nvSpPr>
        <p:spPr>
          <a:xfrm>
            <a:off x="838200" y="5242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Mass Spectrometry data should be made available to the users for using the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630E6-6259-4FB5-84B0-D1A689E5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062" y="418497"/>
            <a:ext cx="3268138" cy="43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1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840</TotalTime>
  <Words>92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CANCER DETECTION USING DEEP LEARNING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Fighter</dc:title>
  <dc:creator>Cai Qian</dc:creator>
  <cp:lastModifiedBy>rahul yadav</cp:lastModifiedBy>
  <cp:revision>19</cp:revision>
  <dcterms:created xsi:type="dcterms:W3CDTF">2019-03-03T03:33:28Z</dcterms:created>
  <dcterms:modified xsi:type="dcterms:W3CDTF">2019-03-03T17:47:39Z</dcterms:modified>
</cp:coreProperties>
</file>