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5" r:id="rId11"/>
    <p:sldId id="274" r:id="rId12"/>
    <p:sldId id="276" r:id="rId13"/>
    <p:sldId id="277" r:id="rId14"/>
    <p:sldId id="278" r:id="rId15"/>
    <p:sldId id="27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175" y="914816"/>
            <a:ext cx="6841375" cy="3566160"/>
          </a:xfrm>
        </p:spPr>
        <p:txBody>
          <a:bodyPr/>
          <a:lstStyle/>
          <a:p>
            <a:r>
              <a:rPr lang="en-US" dirty="0" smtClean="0"/>
              <a:t>FASHIONEASE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7027" y="4673829"/>
            <a:ext cx="3023755" cy="11430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PRESENTED by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Zarlish Abid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Humna Abid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8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</a:p>
          <a:p>
            <a:r>
              <a:rPr lang="en-US" dirty="0" smtClean="0"/>
              <a:t>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9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WITH MOCUPS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04" y="1954108"/>
            <a:ext cx="3989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Home page where user can view different brand pages and all the products added by the brand owners and through multiple options and could move to different pages.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6"/>
          <a:stretch/>
        </p:blipFill>
        <p:spPr>
          <a:xfrm>
            <a:off x="4981575" y="2209800"/>
            <a:ext cx="7210425" cy="3767668"/>
          </a:xfrm>
        </p:spPr>
      </p:pic>
    </p:spTree>
    <p:extLst>
      <p:ext uri="{BB962C8B-B14F-4D97-AF65-F5344CB8AC3E}">
        <p14:creationId xmlns:p14="http://schemas.microsoft.com/office/powerpoint/2010/main" val="224509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Detail of every product with its price and reviews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9"/>
          <a:stretch/>
        </p:blipFill>
        <p:spPr>
          <a:xfrm>
            <a:off x="5580063" y="2295526"/>
            <a:ext cx="6211887" cy="3681942"/>
          </a:xfrm>
        </p:spPr>
      </p:pic>
    </p:spTree>
    <p:extLst>
      <p:ext uri="{BB962C8B-B14F-4D97-AF65-F5344CB8AC3E}">
        <p14:creationId xmlns:p14="http://schemas.microsoft.com/office/powerpoint/2010/main" val="134967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Vendor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1106" b="4527"/>
          <a:stretch/>
        </p:blipFill>
        <p:spPr>
          <a:xfrm>
            <a:off x="243840" y="2454170"/>
            <a:ext cx="5452110" cy="34149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b="5834"/>
          <a:stretch/>
        </p:blipFill>
        <p:spPr>
          <a:xfrm>
            <a:off x="5953124" y="2454170"/>
            <a:ext cx="6105525" cy="34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5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and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 can add items to carts and could proceed to checkout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checkout page where user need to provide the shipping details and place orders.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1762" b="5464"/>
          <a:stretch/>
        </p:blipFill>
        <p:spPr>
          <a:xfrm>
            <a:off x="196214" y="2634194"/>
            <a:ext cx="5838825" cy="334327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r="2564" b="6125"/>
          <a:stretch/>
        </p:blipFill>
        <p:spPr>
          <a:xfrm>
            <a:off x="6217920" y="2634194"/>
            <a:ext cx="5791200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43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71" y="124691"/>
            <a:ext cx="10058400" cy="937260"/>
          </a:xfrm>
        </p:spPr>
        <p:txBody>
          <a:bodyPr>
            <a:normAutofit/>
          </a:bodyPr>
          <a:lstStyle/>
          <a:p>
            <a:r>
              <a:rPr lang="en-US" dirty="0" smtClean="0"/>
              <a:t>Other Pages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r="12983" b="3025"/>
          <a:stretch/>
        </p:blipFill>
        <p:spPr>
          <a:xfrm>
            <a:off x="889462" y="958042"/>
            <a:ext cx="10276609" cy="53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3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965660"/>
            <a:ext cx="6808470" cy="356616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300" y="4520215"/>
            <a:ext cx="3697605" cy="158323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PRESENTED TO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SIR SOHAIL IMRAN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SIR ARABI TAYYAB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SIR SAJAY KUMAR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2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9365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</a:t>
            </a:r>
            <a:r>
              <a:rPr lang="en-US" dirty="0"/>
              <a:t>goal of the project is to make a centralized platform that will compare the clothes of different brands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purpose of a Fashion Ease is to sell clothing </a:t>
            </a:r>
            <a:r>
              <a:rPr lang="en-US" dirty="0" smtClean="0"/>
              <a:t>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can browse and purchase items from the store's website, which is typically open </a:t>
            </a:r>
            <a:r>
              <a:rPr lang="en-US" dirty="0" smtClean="0"/>
              <a:t>   24/7</a:t>
            </a:r>
            <a:r>
              <a:rPr lang="en-US" dirty="0"/>
              <a:t>, and the items are shipped to the customer's home or another designated location.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will be first platform to compare the products.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36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</a:t>
            </a:r>
            <a:r>
              <a:rPr lang="en-US" b="1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Fashion </a:t>
            </a:r>
            <a:r>
              <a:rPr lang="en-US" dirty="0"/>
              <a:t>Ease will provide an easy way for customers to find and purchase the products they are looking for.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typically involves a search function and product categories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Fashion Ease will also allow customers to add products to their shopping cart and proceed to checkout to complete their purchases.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addition, the website should make it easy for customers to view and compare different products</a:t>
            </a:r>
          </a:p>
        </p:txBody>
      </p:sp>
    </p:spTree>
    <p:extLst>
      <p:ext uri="{BB962C8B-B14F-4D97-AF65-F5344CB8AC3E}">
        <p14:creationId xmlns:p14="http://schemas.microsoft.com/office/powerpoint/2010/main" val="337608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Product </a:t>
            </a:r>
            <a:r>
              <a:rPr lang="en-US" i="1" dirty="0"/>
              <a:t>catalog: </a:t>
            </a:r>
            <a:r>
              <a:rPr lang="en-US" dirty="0"/>
              <a:t>A list of all the products available for purchase on the website.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Product </a:t>
            </a:r>
            <a:r>
              <a:rPr lang="en-US" i="1" dirty="0"/>
              <a:t>pages: </a:t>
            </a:r>
            <a:r>
              <a:rPr lang="en-US" dirty="0"/>
              <a:t>Individual pages for each product that provide detailed information, including descriptions, images, and pricing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Product reviews: </a:t>
            </a:r>
            <a:r>
              <a:rPr lang="en-US" dirty="0"/>
              <a:t>Customers can leave reviews and ratings for products they have </a:t>
            </a:r>
            <a:r>
              <a:rPr lang="en-US" dirty="0" smtClean="0"/>
              <a:t>purchased.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Product </a:t>
            </a:r>
            <a:r>
              <a:rPr lang="en-US" i="1" dirty="0"/>
              <a:t>compare: </a:t>
            </a:r>
            <a:r>
              <a:rPr lang="en-US" dirty="0"/>
              <a:t>The user can compare the product between there prices </a:t>
            </a:r>
            <a:r>
              <a:rPr lang="en-US" dirty="0" smtClean="0"/>
              <a:t>and quality.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Admin</a:t>
            </a:r>
            <a:r>
              <a:rPr lang="en-US" i="1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Vendor.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FUNCTINALITY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Login 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View </a:t>
            </a:r>
            <a:r>
              <a:rPr lang="en-US" i="1" dirty="0"/>
              <a:t>Vendor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Approve </a:t>
            </a:r>
            <a:r>
              <a:rPr lang="en-US" i="1" dirty="0"/>
              <a:t>Vendor Login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View </a:t>
            </a:r>
            <a:r>
              <a:rPr lang="en-US" i="1" dirty="0"/>
              <a:t>registered user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Delete </a:t>
            </a:r>
            <a:r>
              <a:rPr lang="en-US" i="1" dirty="0"/>
              <a:t>Abuse Feedback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7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824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6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Register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Login </a:t>
            </a:r>
            <a:endParaRPr lang="en-US" sz="26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>
                <a:sym typeface="Symbol" panose="05050102010706020507" pitchFamily="18" charset="2"/>
              </a:rPr>
              <a:t>M</a:t>
            </a:r>
            <a:r>
              <a:rPr lang="en-US" sz="2600" i="1" dirty="0" smtClean="0"/>
              <a:t>anage </a:t>
            </a:r>
            <a:r>
              <a:rPr lang="en-US" sz="2600" i="1" dirty="0"/>
              <a:t>Wallet Balance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Search </a:t>
            </a:r>
            <a:r>
              <a:rPr lang="en-US" sz="2600" i="1" dirty="0"/>
              <a:t>brand items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View </a:t>
            </a:r>
            <a:r>
              <a:rPr lang="en-US" sz="2600" i="1" dirty="0"/>
              <a:t>item details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Compare </a:t>
            </a:r>
            <a:r>
              <a:rPr lang="en-US" sz="2600" i="1" dirty="0"/>
              <a:t>Product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Add </a:t>
            </a:r>
            <a:r>
              <a:rPr lang="en-US" sz="2600" i="1" dirty="0"/>
              <a:t>to Cart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Add/Update </a:t>
            </a:r>
            <a:r>
              <a:rPr lang="en-US" sz="2600" i="1" dirty="0"/>
              <a:t>shipping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Place </a:t>
            </a:r>
            <a:r>
              <a:rPr lang="en-US" sz="2600" i="1" dirty="0"/>
              <a:t>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View </a:t>
            </a:r>
            <a:r>
              <a:rPr lang="en-US" sz="2600" i="1" dirty="0"/>
              <a:t>Order Status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Feedback </a:t>
            </a:r>
            <a:endParaRPr lang="en-US" sz="2600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1" dirty="0" smtClean="0"/>
              <a:t>Ratings </a:t>
            </a:r>
            <a:endParaRPr lang="en-US" sz="2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Login 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Register 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Add </a:t>
            </a:r>
            <a:r>
              <a:rPr lang="en-US" i="1" dirty="0"/>
              <a:t>Product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Manage </a:t>
            </a:r>
            <a:r>
              <a:rPr lang="en-US" i="1" dirty="0"/>
              <a:t>Product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Manage </a:t>
            </a:r>
            <a:r>
              <a:rPr lang="en-US" i="1" dirty="0"/>
              <a:t>Orders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Update </a:t>
            </a:r>
            <a:r>
              <a:rPr lang="en-US" i="1" dirty="0"/>
              <a:t>Order Status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49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</a:t>
            </a:r>
            <a:r>
              <a:rPr lang="en-US" b="1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website will run on any device running on iOS, Android, PC and laptop.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58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</TotalTime>
  <Words>399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Symbol</vt:lpstr>
      <vt:lpstr>Wingdings</vt:lpstr>
      <vt:lpstr>Retrospect</vt:lpstr>
      <vt:lpstr>FASHIONEASE</vt:lpstr>
      <vt:lpstr>PURPOSE</vt:lpstr>
      <vt:lpstr>Product Perspective</vt:lpstr>
      <vt:lpstr>Product Functions</vt:lpstr>
      <vt:lpstr>User Classes </vt:lpstr>
      <vt:lpstr>ADMIN FUNCTINALITY</vt:lpstr>
      <vt:lpstr>USER FUNCTIONALITY</vt:lpstr>
      <vt:lpstr>VENDOR FUNCTIONALITY</vt:lpstr>
      <vt:lpstr>Hardware Interfaces</vt:lpstr>
      <vt:lpstr>TECHNOLOGY</vt:lpstr>
      <vt:lpstr>DETAILS WITH MOCUPS</vt:lpstr>
      <vt:lpstr>Product Details</vt:lpstr>
      <vt:lpstr>Dashboards</vt:lpstr>
      <vt:lpstr>Cart and Checkout</vt:lpstr>
      <vt:lpstr>Other Pages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FASHIONEASE</dc:title>
  <dc:creator>Microsoft account</dc:creator>
  <cp:lastModifiedBy>Microsoft account</cp:lastModifiedBy>
  <cp:revision>15</cp:revision>
  <dcterms:created xsi:type="dcterms:W3CDTF">2023-02-03T18:39:14Z</dcterms:created>
  <dcterms:modified xsi:type="dcterms:W3CDTF">2023-02-05T13:24:03Z</dcterms:modified>
</cp:coreProperties>
</file>