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D34460-8718-4630-9FF2-0092B651F89D}">
          <p14:sldIdLst>
            <p14:sldId id="256"/>
          </p14:sldIdLst>
        </p14:section>
        <p14:section name="Установочный" id="{821323A0-4713-4AF5-955C-553BA3E89004}">
          <p14:sldIdLst>
            <p14:sldId id="257"/>
            <p14:sldId id="258"/>
            <p14:sldId id="259"/>
          </p14:sldIdLst>
        </p14:section>
        <p14:section name="Раздел без заголовка" id="{352ED9AC-7548-48F7-B06A-E56D0C83FADC}">
          <p14:sldIdLst>
            <p14:sldId id="262"/>
            <p14:sldId id="261"/>
            <p14:sldId id="263"/>
            <p14:sldId id="264"/>
            <p14:sldId id="260"/>
            <p14:sldId id="265"/>
            <p14:sldId id="266"/>
            <p14:sldId id="267"/>
            <p14:sldId id="268"/>
          </p14:sldIdLst>
        </p14:section>
        <p14:section name="Домашнее задание" id="{13931F09-D15E-4A05-AA47-73EBAAE263C3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8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4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2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9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1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2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4471-0E58-4477-8777-B516CA4A3E49}" type="datetimeFigureOut">
              <a:rPr lang="ru-RU" smtClean="0"/>
              <a:t>13.08.2017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4B0F-C582-4432-B22A-F343B85E9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7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rly/javascript-lessons-stage-1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ru/v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index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css" TargetMode="External"/><Relationship Id="rId2" Type="http://schemas.openxmlformats.org/officeDocument/2006/relationships/hyperlink" Target="http://htmlbook.ru/html/attr/ev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591" y="944939"/>
            <a:ext cx="9144000" cy="3872718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Профессиональный </a:t>
            </a:r>
            <a:br>
              <a:rPr lang="ru-RU" sz="8000" dirty="0" smtClean="0"/>
            </a:br>
            <a:r>
              <a:rPr lang="ru-RU" sz="8000" dirty="0" smtClean="0"/>
              <a:t>практический</a:t>
            </a:r>
            <a:br>
              <a:rPr lang="ru-RU" sz="8000" dirty="0" smtClean="0"/>
            </a:br>
            <a:r>
              <a:rPr lang="en-US" sz="8000" dirty="0" smtClean="0"/>
              <a:t>JavaScript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64969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828"/>
          </a:xfrm>
        </p:spPr>
        <p:txBody>
          <a:bodyPr/>
          <a:lstStyle/>
          <a:p>
            <a:pPr algn="ctr"/>
            <a:r>
              <a:rPr lang="ru-RU" dirty="0" smtClean="0"/>
              <a:t>Например, можно сделать простейший слайдер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33734" y="6128737"/>
            <a:ext cx="17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example-4.html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5" y="1094830"/>
            <a:ext cx="5289571" cy="50339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45" y="1464160"/>
            <a:ext cx="3519223" cy="46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6885"/>
          </a:xfrm>
        </p:spPr>
        <p:txBody>
          <a:bodyPr/>
          <a:lstStyle/>
          <a:p>
            <a:pPr algn="ctr"/>
            <a:r>
              <a:rPr lang="ru-RU" dirty="0"/>
              <a:t>М</a:t>
            </a:r>
            <a:r>
              <a:rPr lang="ru-RU" dirty="0" smtClean="0"/>
              <a:t>ожно сделать простое выпадающее меню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7096" y="6311504"/>
            <a:ext cx="17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</a:t>
            </a:r>
            <a:r>
              <a:rPr lang="ru-RU" dirty="0" smtClean="0"/>
              <a:t>5</a:t>
            </a:r>
            <a:r>
              <a:rPr lang="en-US" dirty="0" smtClean="0"/>
              <a:t>.html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97" y="1016885"/>
            <a:ext cx="4029532" cy="5294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6" y="1016885"/>
            <a:ext cx="5923979" cy="52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Изменяем свойства </a:t>
            </a:r>
            <a:r>
              <a:rPr lang="en-US" dirty="0" smtClean="0"/>
              <a:t>HTML-</a:t>
            </a:r>
            <a:r>
              <a:rPr lang="ru-RU" dirty="0" smtClean="0"/>
              <a:t>элементов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8" y="2284454"/>
            <a:ext cx="7730272" cy="3447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033" y="1513650"/>
            <a:ext cx="3298767" cy="45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Изменяем содержимое </a:t>
            </a:r>
            <a:r>
              <a:rPr lang="en-US" dirty="0" smtClean="0"/>
              <a:t>HTML-</a:t>
            </a:r>
            <a:r>
              <a:rPr lang="ru-RU" dirty="0" smtClean="0"/>
              <a:t>элементов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085"/>
            <a:ext cx="5982232" cy="39454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6" y="1474963"/>
            <a:ext cx="3615914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2057637"/>
            <a:ext cx="11067197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Обязательно</a:t>
            </a:r>
          </a:p>
          <a:p>
            <a:r>
              <a:rPr lang="ru-RU" dirty="0" smtClean="0"/>
              <a:t>Поиграться с разными с событиями и свойствами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 smtClean="0"/>
              <a:t>Опционально</a:t>
            </a:r>
            <a:endParaRPr lang="en-US" b="1" dirty="0" smtClean="0"/>
          </a:p>
          <a:p>
            <a:r>
              <a:rPr lang="ru-RU" dirty="0" smtClean="0"/>
              <a:t>Зарегистрироваться на </a:t>
            </a:r>
            <a:r>
              <a:rPr lang="en-US" dirty="0" smtClean="0">
                <a:hlinkClick r:id="rId2"/>
              </a:rPr>
              <a:t>https://github.com/</a:t>
            </a:r>
            <a:r>
              <a:rPr lang="en-US" dirty="0" smtClean="0"/>
              <a:t> </a:t>
            </a:r>
            <a:r>
              <a:rPr lang="ru-RU" dirty="0" smtClean="0"/>
              <a:t>и скачать примеры этого урока из </a:t>
            </a:r>
            <a:r>
              <a:rPr lang="en-US" dirty="0" smtClean="0">
                <a:hlinkClick r:id="rId3"/>
              </a:rPr>
              <a:t>https://github.com/zarly/javascript-lessons-stage-1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Прочитать 1, 2 и 3 главы из </a:t>
            </a:r>
            <a:r>
              <a:rPr lang="en-US" dirty="0" smtClean="0">
                <a:hlinkClick r:id="rId4"/>
              </a:rPr>
              <a:t>https://git-scm.com/book/ru/v1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90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Для кого?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7896"/>
            <a:ext cx="10515600" cy="315580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 знаете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 smtClean="0"/>
          </a:p>
          <a:p>
            <a:endParaRPr lang="ru-RU" sz="1100" dirty="0" smtClean="0"/>
          </a:p>
          <a:p>
            <a:r>
              <a:rPr lang="ru-RU" dirty="0" smtClean="0"/>
              <a:t>Помните</a:t>
            </a:r>
            <a:r>
              <a:rPr lang="ru-RU" dirty="0" smtClean="0"/>
              <a:t> любой язык программирования со школы/института</a:t>
            </a:r>
          </a:p>
          <a:p>
            <a:endParaRPr lang="en-US" sz="1000" dirty="0" smtClean="0"/>
          </a:p>
          <a:p>
            <a:r>
              <a:rPr lang="ru-RU" dirty="0" smtClean="0"/>
              <a:t>На «ты» с компьютером</a:t>
            </a:r>
          </a:p>
          <a:p>
            <a:endParaRPr lang="ru-RU" sz="1000" dirty="0" smtClean="0"/>
          </a:p>
          <a:p>
            <a:r>
              <a:rPr lang="ru-RU" dirty="0" smtClean="0"/>
              <a:t>Хотите работать </a:t>
            </a:r>
            <a:r>
              <a:rPr lang="en-US" dirty="0" smtClean="0"/>
              <a:t>Front-end </a:t>
            </a:r>
            <a:r>
              <a:rPr lang="ru-RU" dirty="0" smtClean="0"/>
              <a:t>программистом</a:t>
            </a:r>
          </a:p>
          <a:p>
            <a:endParaRPr lang="ru-RU" sz="1000" dirty="0" smtClean="0"/>
          </a:p>
          <a:p>
            <a:r>
              <a:rPr lang="ru-RU" dirty="0" smtClean="0"/>
              <a:t>Вам нравится </a:t>
            </a:r>
            <a:r>
              <a:rPr lang="en-US" dirty="0" smtClean="0"/>
              <a:t>front-end </a:t>
            </a:r>
            <a:r>
              <a:rPr lang="ru-RU" dirty="0" smtClean="0"/>
              <a:t>и практика доставляет удовольствие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5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 авторе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42736"/>
            <a:ext cx="10141821" cy="3424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776716"/>
            <a:ext cx="544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3% </a:t>
            </a:r>
            <a:r>
              <a:rPr lang="ru-RU" dirty="0" smtClean="0"/>
              <a:t>лучших программистов мира по версии </a:t>
            </a:r>
            <a:r>
              <a:rPr lang="en-US" dirty="0" err="1" smtClean="0"/>
              <a:t>Toptal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5255230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Ext. </a:t>
            </a:r>
            <a:r>
              <a:rPr lang="ru-RU" dirty="0"/>
              <a:t>с</a:t>
            </a:r>
            <a:r>
              <a:rPr lang="ru-RU" dirty="0" smtClean="0"/>
              <a:t>тарший программист </a:t>
            </a:r>
            <a:r>
              <a:rPr lang="en-US" dirty="0" smtClean="0"/>
              <a:t>Microsoft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5733744"/>
            <a:ext cx="712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Запрограммировал 5 </a:t>
            </a:r>
            <a:r>
              <a:rPr lang="ru-RU" dirty="0" err="1" smtClean="0"/>
              <a:t>стартапов</a:t>
            </a:r>
            <a:r>
              <a:rPr lang="ru-RU" dirty="0" smtClean="0"/>
              <a:t> для компаний из Кремниевой долины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6212258"/>
            <a:ext cx="431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Максимальная зарплата – 420 000 рублей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3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вы получите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7889"/>
            <a:ext cx="10515600" cy="3810899"/>
          </a:xfrm>
        </p:spPr>
        <p:txBody>
          <a:bodyPr/>
          <a:lstStyle/>
          <a:p>
            <a:r>
              <a:rPr lang="ru-RU" dirty="0" smtClean="0"/>
              <a:t>Востребованную дефицитную профессию</a:t>
            </a:r>
          </a:p>
          <a:p>
            <a:endParaRPr lang="ru-RU" sz="1000" dirty="0"/>
          </a:p>
          <a:p>
            <a:r>
              <a:rPr lang="ru-RU" dirty="0" smtClean="0"/>
              <a:t>Правильный взгляд на программирование</a:t>
            </a:r>
          </a:p>
          <a:p>
            <a:endParaRPr lang="ru-RU" sz="1000" dirty="0"/>
          </a:p>
          <a:p>
            <a:r>
              <a:rPr lang="ru-RU" dirty="0" smtClean="0"/>
              <a:t>Быстрый переход к практике </a:t>
            </a:r>
            <a:r>
              <a:rPr lang="en-US" dirty="0" smtClean="0"/>
              <a:t>JavaScript</a:t>
            </a:r>
          </a:p>
          <a:p>
            <a:endParaRPr lang="en-US" sz="1000" dirty="0"/>
          </a:p>
          <a:p>
            <a:r>
              <a:rPr lang="ru-RU" dirty="0" smtClean="0"/>
              <a:t>Понимание, как стать не просто специалистом, а профессионалом</a:t>
            </a:r>
            <a:endParaRPr lang="en-US" dirty="0" smtClean="0"/>
          </a:p>
          <a:p>
            <a:endParaRPr lang="en-US" sz="1000" dirty="0"/>
          </a:p>
          <a:p>
            <a:r>
              <a:rPr lang="ru-RU" dirty="0" smtClean="0"/>
              <a:t>Навыки программирования на </a:t>
            </a:r>
            <a:r>
              <a:rPr lang="en-US" dirty="0" smtClean="0"/>
              <a:t>Vanilla 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0958015" cy="1325563"/>
          </a:xfrm>
        </p:spPr>
        <p:txBody>
          <a:bodyPr/>
          <a:lstStyle/>
          <a:p>
            <a:r>
              <a:rPr lang="ru-RU" dirty="0" smtClean="0"/>
              <a:t>Что понадобится?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785" y="1690688"/>
            <a:ext cx="4199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latin typeface="+mj-lt"/>
              </a:rPr>
              <a:t>1. Редактор кода</a:t>
            </a:r>
            <a:endParaRPr lang="ru-RU" sz="4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4707" y="1690687"/>
            <a:ext cx="2678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2</a:t>
            </a:r>
            <a:r>
              <a:rPr lang="ru-RU" sz="4400" b="1" dirty="0" smtClean="0">
                <a:latin typeface="+mj-lt"/>
              </a:rPr>
              <a:t>. Браузер</a:t>
            </a:r>
            <a:endParaRPr lang="ru-RU" sz="4400" b="1" dirty="0">
              <a:latin typeface="+mj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45660" y="1473958"/>
            <a:ext cx="11436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813944" y="1473958"/>
            <a:ext cx="0" cy="5158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785" y="2582792"/>
            <a:ext cx="492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Рекомендую:</a:t>
            </a:r>
          </a:p>
          <a:p>
            <a:r>
              <a:rPr lang="en-US" dirty="0" smtClean="0"/>
              <a:t>Visual Studio Code </a:t>
            </a:r>
            <a:r>
              <a:rPr lang="en-US" dirty="0" smtClean="0">
                <a:hlinkClick r:id="rId2"/>
              </a:rPr>
              <a:t>https://code.visualstudio.com/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84707" y="2582792"/>
            <a:ext cx="510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Рекомендую:</a:t>
            </a:r>
          </a:p>
          <a:p>
            <a:r>
              <a:rPr lang="en-US" dirty="0" smtClean="0"/>
              <a:t>Google Chrome </a:t>
            </a:r>
            <a:r>
              <a:rPr lang="en-US" dirty="0" smtClean="0">
                <a:hlinkClick r:id="rId3"/>
              </a:rPr>
              <a:t>https://www.google.com/chrome/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5785" y="3821372"/>
            <a:ext cx="4151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Можно использовать: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Блокнот</a:t>
            </a:r>
            <a:r>
              <a:rPr lang="en-US" dirty="0" smtClean="0"/>
              <a:t> (</a:t>
            </a:r>
            <a:r>
              <a:rPr lang="ru-RU" dirty="0" smtClean="0"/>
              <a:t>простой вариант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 smtClean="0"/>
              <a:t>WebStorm</a:t>
            </a:r>
            <a:r>
              <a:rPr lang="ru-RU" dirty="0" smtClean="0"/>
              <a:t> (профессиональный вариант)</a:t>
            </a:r>
            <a:endParaRPr lang="en-US" dirty="0" smtClean="0"/>
          </a:p>
          <a:p>
            <a:r>
              <a:rPr lang="ru-RU" dirty="0" smtClean="0"/>
              <a:t>Любой ваш любимый редактор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84707" y="3821371"/>
            <a:ext cx="2398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Можно использовать: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Firefox</a:t>
            </a:r>
            <a:r>
              <a:rPr lang="ru-RU" dirty="0" smtClean="0"/>
              <a:t> (</a:t>
            </a:r>
            <a:r>
              <a:rPr lang="en-US" dirty="0" smtClean="0"/>
              <a:t>old school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Chromium (</a:t>
            </a:r>
            <a:r>
              <a:rPr lang="ru-RU" dirty="0" smtClean="0"/>
              <a:t>под </a:t>
            </a:r>
            <a:r>
              <a:rPr lang="en-US" dirty="0" smtClean="0"/>
              <a:t>Linux)</a:t>
            </a:r>
            <a:endParaRPr lang="ru-RU" dirty="0" smtClean="0"/>
          </a:p>
          <a:p>
            <a:r>
              <a:rPr lang="en-US" dirty="0" smtClean="0"/>
              <a:t>Safari </a:t>
            </a:r>
            <a:r>
              <a:rPr lang="ru-RU" dirty="0" smtClean="0"/>
              <a:t>(под </a:t>
            </a:r>
            <a:r>
              <a:rPr lang="en-US" dirty="0" err="1" smtClean="0"/>
              <a:t>macOS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51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Начнём с </a:t>
            </a:r>
            <a:r>
              <a:rPr lang="en-US" dirty="0" smtClean="0"/>
              <a:t>Hello world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4" y="2132487"/>
            <a:ext cx="4575338" cy="2876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65" y="2132487"/>
            <a:ext cx="6465171" cy="2897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76" y="5008730"/>
            <a:ext cx="17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xample-1.html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Меняем свойства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473"/>
            <a:ext cx="5229955" cy="34199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94" y="1029419"/>
            <a:ext cx="4058216" cy="26578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59" y="3796449"/>
            <a:ext cx="4086795" cy="2676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979" y="5506425"/>
            <a:ext cx="17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example-2.html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Меняем события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94" y="1029419"/>
            <a:ext cx="4058216" cy="26578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59" y="3796449"/>
            <a:ext cx="4086795" cy="2676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979" y="5670201"/>
            <a:ext cx="17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example-3.html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79" y="1726301"/>
            <a:ext cx="599206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4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теперь можем?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950424" y="1501254"/>
            <a:ext cx="0" cy="5076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660" y="1501254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Взять событие: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http://htmlbook.ru/html/attr/event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65373" y="1501254"/>
            <a:ext cx="23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Взять </a:t>
            </a:r>
            <a:r>
              <a:rPr lang="en-US" dirty="0" smtClean="0"/>
              <a:t>CSS-</a:t>
            </a:r>
            <a:r>
              <a:rPr lang="ru-RU" dirty="0" smtClean="0"/>
              <a:t>свойство: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http://htmlbook.ru/css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660" y="2360384"/>
            <a:ext cx="510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onmousedown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nmouseup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nmoseup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onload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65373" y="2360383"/>
            <a:ext cx="510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br>
              <a:rPr lang="en-US" dirty="0" smtClean="0"/>
            </a:br>
            <a:r>
              <a:rPr lang="en-US" dirty="0" smtClean="0"/>
              <a:t>display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width</a:t>
            </a:r>
            <a:br>
              <a:rPr lang="en-US" dirty="0" smtClean="0"/>
            </a:br>
            <a:r>
              <a:rPr lang="en-US" dirty="0" smtClean="0"/>
              <a:t>height</a:t>
            </a:r>
            <a:br>
              <a:rPr lang="en-US" dirty="0" smtClean="0"/>
            </a:br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95534" y="4391708"/>
            <a:ext cx="11914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660" y="4604508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Взять </a:t>
            </a:r>
            <a:r>
              <a:rPr lang="en-US" dirty="0" smtClean="0"/>
              <a:t>HTML-</a:t>
            </a:r>
            <a:r>
              <a:rPr lang="ru-RU" dirty="0" smtClean="0"/>
              <a:t>элемент: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http://htmlbook.ru/html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45660" y="5377892"/>
            <a:ext cx="510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</a:t>
            </a:r>
          </a:p>
          <a:p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119541" y="4604508"/>
            <a:ext cx="462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Комбинируем их, для получения новых эффектов и возможностей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3720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225</Words>
  <Application>Microsoft Office PowerPoint</Application>
  <PresentationFormat>Широкоэкранный</PresentationFormat>
  <Paragraphs>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Профессиональный  практический JavaScript</vt:lpstr>
      <vt:lpstr>Для кого?</vt:lpstr>
      <vt:lpstr>Об авторе</vt:lpstr>
      <vt:lpstr>Что вы получите</vt:lpstr>
      <vt:lpstr>Что понадобится?</vt:lpstr>
      <vt:lpstr>Начнём с Hello world</vt:lpstr>
      <vt:lpstr>Меняем свойства</vt:lpstr>
      <vt:lpstr>Меняем события</vt:lpstr>
      <vt:lpstr>Что мы теперь можем?</vt:lpstr>
      <vt:lpstr>Например, можно сделать простейший слайдер</vt:lpstr>
      <vt:lpstr>Можно сделать простое выпадающее меню</vt:lpstr>
      <vt:lpstr>Изменяем свойства HTML-элементов</vt:lpstr>
      <vt:lpstr>Изменяем содержимое HTML-элементов</vt:lpstr>
      <vt:lpstr>Домашнее 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Профессиональный  практический JavaScript</dc:title>
  <dc:creator>Александр Абрамов</dc:creator>
  <cp:lastModifiedBy>Александр Абрамов</cp:lastModifiedBy>
  <cp:revision>26</cp:revision>
  <dcterms:created xsi:type="dcterms:W3CDTF">2017-08-13T00:08:36Z</dcterms:created>
  <dcterms:modified xsi:type="dcterms:W3CDTF">2017-08-13T03:17:38Z</dcterms:modified>
</cp:coreProperties>
</file>