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88825" cy="457200"/>
          </a:xfrm>
          <a:prstGeom prst="rect">
            <a:avLst/>
          </a:prstGeom>
          <a:solidFill>
            <a:srgbClr val="7E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1CD85E-D915-4A6B-9FBC-E35E5A3EB1A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CSF-510 </a:t>
            </a:r>
          </a:p>
        </p:txBody>
      </p:sp>
    </p:spTree>
    <p:extLst>
      <p:ext uri="{BB962C8B-B14F-4D97-AF65-F5344CB8AC3E}">
        <p14:creationId xmlns:p14="http://schemas.microsoft.com/office/powerpoint/2010/main" val="153711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Course Management</a:t>
            </a:r>
          </a:p>
          <a:p>
            <a:r>
              <a:rPr lang="en-US" dirty="0" smtClean="0"/>
              <a:t>- Anaconda Installation</a:t>
            </a:r>
          </a:p>
          <a:p>
            <a:r>
              <a:rPr lang="en-US" dirty="0" smtClean="0"/>
              <a:t>- Introduction to Jupyter Notebook</a:t>
            </a:r>
          </a:p>
          <a:p>
            <a:r>
              <a:rPr lang="en-US" dirty="0" smtClean="0"/>
              <a:t>- Python Data 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Knowledge </a:t>
            </a:r>
            <a:r>
              <a:rPr lang="en-US" dirty="0"/>
              <a:t>of how to code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Thorough </a:t>
            </a:r>
            <a:r>
              <a:rPr lang="en-US" dirty="0"/>
              <a:t>knowledge about the web based application development using Python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Hands-On </a:t>
            </a:r>
            <a:r>
              <a:rPr lang="en-US" dirty="0"/>
              <a:t>experience of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8297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02438"/>
              </p:ext>
            </p:extLst>
          </p:nvPr>
        </p:nvGraphicFramePr>
        <p:xfrm>
          <a:off x="2328203" y="1976513"/>
          <a:ext cx="7596554" cy="419920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682283">
                  <a:extLst>
                    <a:ext uri="{9D8B030D-6E8A-4147-A177-3AD203B41FA5}">
                      <a16:colId xmlns:a16="http://schemas.microsoft.com/office/drawing/2014/main" val="375000025"/>
                    </a:ext>
                  </a:extLst>
                </a:gridCol>
                <a:gridCol w="6914271">
                  <a:extLst>
                    <a:ext uri="{9D8B030D-6E8A-4147-A177-3AD203B41FA5}">
                      <a16:colId xmlns:a16="http://schemas.microsoft.com/office/drawing/2014/main" val="1342773840"/>
                    </a:ext>
                  </a:extLst>
                </a:gridCol>
              </a:tblGrid>
              <a:tr h="494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Topics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29800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Introduction: Anaconda Installation, Jupyter Notebook, Variables and Data Types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017095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Structures in Python: Lists, Tuples, Sets, Arrays, Dictionaries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609806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Programming Fundamentals: Conditional Statements and Loops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52596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Functions, Strings and File Handling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810621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Numpy Library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886827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Manipulation using Pandas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53508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Data Visualization using </a:t>
                      </a:r>
                      <a:r>
                        <a:rPr lang="en-US" sz="1600" dirty="0" err="1">
                          <a:effectLst/>
                        </a:rPr>
                        <a:t>Matplotlib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368359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8-9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Using APIs in Python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952912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Project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406753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11-12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Web Development using </a:t>
                      </a:r>
                      <a:r>
                        <a:rPr lang="en-US" sz="1600" dirty="0" smtClean="0">
                          <a:effectLst/>
                        </a:rPr>
                        <a:t>Flask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763721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13-14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Project Presentations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2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4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Plan (Tentative)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953733"/>
              </p:ext>
            </p:extLst>
          </p:nvPr>
        </p:nvGraphicFramePr>
        <p:xfrm>
          <a:off x="3319658" y="2451234"/>
          <a:ext cx="5922815" cy="179721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601646">
                  <a:extLst>
                    <a:ext uri="{9D8B030D-6E8A-4147-A177-3AD203B41FA5}">
                      <a16:colId xmlns:a16="http://schemas.microsoft.com/office/drawing/2014/main" val="2170932165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3925226474"/>
                    </a:ext>
                  </a:extLst>
                </a:gridCol>
              </a:tblGrid>
              <a:tr h="4354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629938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Assignments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 Marks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671539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Hourlies (3)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60 Marks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47296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Final Project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 Marks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09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80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Counselling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Appointment </a:t>
            </a:r>
            <a:r>
              <a:rPr lang="en-US" dirty="0"/>
              <a:t>Through </a:t>
            </a:r>
            <a:r>
              <a:rPr lang="en-US" u="sng" dirty="0"/>
              <a:t>Email</a:t>
            </a:r>
            <a:r>
              <a:rPr lang="en-US" dirty="0"/>
              <a:t>: znasim@iba.edu.pk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7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9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 smtClean="0"/>
              <a:t>the following link: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www.anaconda.com/products/individual</a:t>
            </a:r>
            <a:endParaRPr lang="en-US" dirty="0"/>
          </a:p>
          <a:p>
            <a:r>
              <a:rPr lang="en-US" dirty="0" smtClean="0"/>
              <a:t>And follow 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872278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162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Application Development</vt:lpstr>
      <vt:lpstr>Agenda</vt:lpstr>
      <vt:lpstr>Course Management</vt:lpstr>
      <vt:lpstr>Learning Outcomes</vt:lpstr>
      <vt:lpstr>Course Overview</vt:lpstr>
      <vt:lpstr>Grading Plan (Tentative)</vt:lpstr>
      <vt:lpstr>Counselling Hours</vt:lpstr>
      <vt:lpstr>Anaconda 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Zarmeen</dc:creator>
  <cp:lastModifiedBy>Zarmeen</cp:lastModifiedBy>
  <cp:revision>4</cp:revision>
  <dcterms:created xsi:type="dcterms:W3CDTF">2021-08-23T09:55:19Z</dcterms:created>
  <dcterms:modified xsi:type="dcterms:W3CDTF">2021-08-27T13:29:29Z</dcterms:modified>
</cp:coreProperties>
</file>