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Relevant Document Distribution Estimation Method for </a:t>
            </a:r>
            <a:br>
              <a:rPr lang="en-US" dirty="0"/>
            </a:br>
            <a:r>
              <a:rPr lang="en-US" dirty="0"/>
              <a:t>Resource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5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Distributed information retrieval</a:t>
            </a:r>
            <a:r>
              <a:rPr lang="en-US" dirty="0"/>
              <a:t>, also known </a:t>
            </a:r>
            <a:r>
              <a:rPr lang="en-US" dirty="0" smtClean="0"/>
              <a:t>as </a:t>
            </a:r>
            <a:r>
              <a:rPr lang="en-US" b="1" dirty="0"/>
              <a:t>federated </a:t>
            </a:r>
            <a:r>
              <a:rPr lang="en-US" b="1" dirty="0" smtClean="0"/>
              <a:t>search</a:t>
            </a:r>
            <a:r>
              <a:rPr lang="en-US" dirty="0"/>
              <a:t>, is ad-hoc search in environments containing multiple, </a:t>
            </a:r>
            <a:r>
              <a:rPr lang="en-US" dirty="0" smtClean="0"/>
              <a:t>possibly </a:t>
            </a:r>
            <a:r>
              <a:rPr lang="en-US" dirty="0"/>
              <a:t>many, text </a:t>
            </a:r>
            <a:r>
              <a:rPr lang="en-US" dirty="0" smtClean="0"/>
              <a:t>databases</a:t>
            </a:r>
          </a:p>
          <a:p>
            <a:r>
              <a:rPr lang="en-US" dirty="0"/>
              <a:t>Distributed information </a:t>
            </a:r>
            <a:r>
              <a:rPr lang="en-US" dirty="0" smtClean="0"/>
              <a:t>retrieval </a:t>
            </a:r>
            <a:r>
              <a:rPr lang="en-US" dirty="0"/>
              <a:t>includes three sub-problems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b="1" dirty="0" smtClean="0"/>
              <a:t>Resource Representation: </a:t>
            </a:r>
            <a:r>
              <a:rPr lang="en-US" dirty="0" smtClean="0"/>
              <a:t>Acquiring </a:t>
            </a:r>
            <a:r>
              <a:rPr lang="en-US" dirty="0"/>
              <a:t>information </a:t>
            </a:r>
            <a:r>
              <a:rPr lang="en-US" dirty="0" smtClean="0"/>
              <a:t>about </a:t>
            </a:r>
            <a:r>
              <a:rPr lang="en-US" dirty="0"/>
              <a:t>the contents of </a:t>
            </a:r>
            <a:r>
              <a:rPr lang="en-US" dirty="0" smtClean="0"/>
              <a:t>		    each </a:t>
            </a:r>
            <a:r>
              <a:rPr lang="en-US" dirty="0"/>
              <a:t>database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ii</a:t>
            </a:r>
            <a:r>
              <a:rPr lang="en-US" dirty="0"/>
              <a:t>) </a:t>
            </a:r>
            <a:r>
              <a:rPr lang="en-US" b="1" dirty="0" smtClean="0"/>
              <a:t>Resource Ranking:  </a:t>
            </a:r>
            <a:r>
              <a:rPr lang="en-US" dirty="0"/>
              <a:t>R</a:t>
            </a:r>
            <a:r>
              <a:rPr lang="en-US" dirty="0" smtClean="0"/>
              <a:t>anking </a:t>
            </a:r>
            <a:r>
              <a:rPr lang="en-US" dirty="0"/>
              <a:t>the resources and selecting a small number </a:t>
            </a:r>
            <a:r>
              <a:rPr lang="en-US" dirty="0" smtClean="0"/>
              <a:t>	    of them </a:t>
            </a:r>
            <a:r>
              <a:rPr lang="en-US" dirty="0"/>
              <a:t>for a given </a:t>
            </a:r>
            <a:r>
              <a:rPr lang="en-US" dirty="0" smtClean="0"/>
              <a:t>query</a:t>
            </a:r>
          </a:p>
          <a:p>
            <a:pPr marL="0" indent="0">
              <a:buNone/>
            </a:pPr>
            <a:r>
              <a:rPr lang="en-US" dirty="0" smtClean="0"/>
              <a:t>	iii</a:t>
            </a:r>
            <a:r>
              <a:rPr lang="en-US" dirty="0"/>
              <a:t>) </a:t>
            </a:r>
            <a:r>
              <a:rPr lang="en-US" b="1" dirty="0" smtClean="0"/>
              <a:t>Result-Merging:</a:t>
            </a:r>
            <a:r>
              <a:rPr lang="en-US" dirty="0" smtClean="0"/>
              <a:t> Merging </a:t>
            </a:r>
            <a:r>
              <a:rPr lang="en-US" dirty="0"/>
              <a:t>the results returned from the selected </a:t>
            </a:r>
            <a:r>
              <a:rPr lang="en-US" dirty="0" smtClean="0"/>
              <a:t>			   databases </a:t>
            </a:r>
            <a:r>
              <a:rPr lang="en-US" dirty="0"/>
              <a:t>into a </a:t>
            </a:r>
            <a:r>
              <a:rPr lang="en-US" dirty="0" smtClean="0"/>
              <a:t>single </a:t>
            </a:r>
            <a:r>
              <a:rPr lang="en-US" dirty="0"/>
              <a:t>ranked list before presenting it to the end </a:t>
            </a:r>
            <a:r>
              <a:rPr lang="en-US" dirty="0" smtClean="0"/>
              <a:t>user.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3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Information Retrieval may work in either Cooperative Environment or Uncooperative environment.</a:t>
            </a:r>
          </a:p>
          <a:p>
            <a:r>
              <a:rPr lang="en-US" b="1" dirty="0" smtClean="0"/>
              <a:t>Cooperative environments:</a:t>
            </a:r>
            <a:r>
              <a:rPr lang="en-US" dirty="0" smtClean="0"/>
              <a:t> In </a:t>
            </a:r>
            <a:r>
              <a:rPr lang="en-US" dirty="0"/>
              <a:t>which search engines could be </a:t>
            </a:r>
            <a:r>
              <a:rPr lang="en-US" dirty="0" smtClean="0"/>
              <a:t>relied </a:t>
            </a:r>
            <a:r>
              <a:rPr lang="en-US" dirty="0"/>
              <a:t>upon to provide corpus vocabulary, corpus statistics, and </a:t>
            </a:r>
            <a:r>
              <a:rPr lang="en-US" dirty="0" smtClean="0"/>
              <a:t>search </a:t>
            </a:r>
            <a:r>
              <a:rPr lang="en-US" dirty="0"/>
              <a:t>engine characteristics when requested to do so. </a:t>
            </a:r>
            <a:endParaRPr lang="en-US" dirty="0" smtClean="0"/>
          </a:p>
          <a:p>
            <a:r>
              <a:rPr lang="en-US" dirty="0" smtClean="0"/>
              <a:t>Uncooperative environments: Search </a:t>
            </a:r>
            <a:r>
              <a:rPr lang="en-US" dirty="0"/>
              <a:t>engines only run queries and return documents. </a:t>
            </a:r>
          </a:p>
        </p:txBody>
      </p:sp>
    </p:spTree>
    <p:extLst>
      <p:ext uri="{BB962C8B-B14F-4D97-AF65-F5344CB8AC3E}">
        <p14:creationId xmlns:p14="http://schemas.microsoft.com/office/powerpoint/2010/main" val="39328275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93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Relevant Document Distribution Estimation Method for  Resource Selection</vt:lpstr>
      <vt:lpstr>Introduction</vt:lpstr>
      <vt:lpstr>Search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Document Distribution Estimation Method for  Resource Selection</dc:title>
  <dc:creator>Zarmeen</dc:creator>
  <cp:lastModifiedBy>Zarmeen</cp:lastModifiedBy>
  <cp:revision>5</cp:revision>
  <dcterms:created xsi:type="dcterms:W3CDTF">2017-11-01T11:24:36Z</dcterms:created>
  <dcterms:modified xsi:type="dcterms:W3CDTF">2017-11-01T11:44:33Z</dcterms:modified>
</cp:coreProperties>
</file>