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DD2CEE9-EBCF-4B36-A605-AA4E47878A6D}" type="datetimeFigureOut">
              <a:rPr lang="en-US" smtClean="0"/>
              <a:t>9/17/2017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59015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D2CEE9-EBCF-4B36-A605-AA4E47878A6D}"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363027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D2CEE9-EBCF-4B36-A605-AA4E47878A6D}"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1591791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DD2CEE9-EBCF-4B36-A605-AA4E47878A6D}"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294800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D2CEE9-EBCF-4B36-A605-AA4E47878A6D}"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272266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D2CEE9-EBCF-4B36-A605-AA4E47878A6D}" type="datetimeFigureOut">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2161566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DD2CEE9-EBCF-4B36-A605-AA4E47878A6D}" type="datetimeFigureOut">
              <a:rPr lang="en-US" smtClean="0"/>
              <a:t>9/17/2017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3910273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DD2CEE9-EBCF-4B36-A605-AA4E47878A6D}"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3198302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DD2CEE9-EBCF-4B36-A605-AA4E47878A6D}"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201675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D2CEE9-EBCF-4B36-A605-AA4E47878A6D}"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2044890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D2CEE9-EBCF-4B36-A605-AA4E47878A6D}" type="datetimeFigureOut">
              <a:rPr lang="en-US" smtClean="0"/>
              <a:t>9/17/2017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394774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D2CEE9-EBCF-4B36-A605-AA4E47878A6D}"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51451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D2CEE9-EBCF-4B36-A605-AA4E47878A6D}" type="datetimeFigureOut">
              <a:rPr lang="en-US" smtClean="0"/>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2297332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D2CEE9-EBCF-4B36-A605-AA4E47878A6D}" type="datetimeFigureOut">
              <a:rPr lang="en-US" smtClean="0"/>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2311493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D2CEE9-EBCF-4B36-A605-AA4E47878A6D}" type="datetimeFigureOut">
              <a:rPr lang="en-US" smtClean="0"/>
              <a:t>9/17/2017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243685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D2CEE9-EBCF-4B36-A605-AA4E47878A6D}"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805177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DD2CEE9-EBCF-4B36-A605-AA4E47878A6D}" type="datetimeFigureOut">
              <a:rPr lang="en-US" smtClean="0"/>
              <a:t>9/17/2017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805CFBF-D1FA-4800-9267-79C203C87ED3}" type="slidenum">
              <a:rPr lang="en-US" smtClean="0"/>
              <a:t>‹#›</a:t>
            </a:fld>
            <a:endParaRPr lang="en-US"/>
          </a:p>
        </p:txBody>
      </p:sp>
    </p:spTree>
    <p:extLst>
      <p:ext uri="{BB962C8B-B14F-4D97-AF65-F5344CB8AC3E}">
        <p14:creationId xmlns:p14="http://schemas.microsoft.com/office/powerpoint/2010/main" val="249368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DD2CEE9-EBCF-4B36-A605-AA4E47878A6D}" type="datetimeFigureOut">
              <a:rPr lang="en-US" smtClean="0"/>
              <a:t>9/17/2017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805CFBF-D1FA-4800-9267-79C203C87ED3}" type="slidenum">
              <a:rPr lang="en-US" smtClean="0"/>
              <a:t>‹#›</a:t>
            </a:fld>
            <a:endParaRPr lang="en-US"/>
          </a:p>
        </p:txBody>
      </p:sp>
    </p:spTree>
    <p:extLst>
      <p:ext uri="{BB962C8B-B14F-4D97-AF65-F5344CB8AC3E}">
        <p14:creationId xmlns:p14="http://schemas.microsoft.com/office/powerpoint/2010/main" val="1431958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ECD7-0AF7-40D8-BA39-92C5BEFDFEAF}"/>
              </a:ext>
            </a:extLst>
          </p:cNvPr>
          <p:cNvSpPr>
            <a:spLocks noGrp="1"/>
          </p:cNvSpPr>
          <p:nvPr>
            <p:ph type="ctrTitle"/>
          </p:nvPr>
        </p:nvSpPr>
        <p:spPr/>
        <p:txBody>
          <a:bodyPr/>
          <a:lstStyle/>
          <a:p>
            <a:r>
              <a:rPr lang="en-US" dirty="0"/>
              <a:t>Query Routing</a:t>
            </a:r>
          </a:p>
        </p:txBody>
      </p:sp>
      <p:sp>
        <p:nvSpPr>
          <p:cNvPr id="3" name="Subtitle 2">
            <a:extLst>
              <a:ext uri="{FF2B5EF4-FFF2-40B4-BE49-F238E27FC236}">
                <a16:creationId xmlns:a16="http://schemas.microsoft.com/office/drawing/2014/main" id="{59377C2C-38FA-4EBB-9852-9C2385CF2014}"/>
              </a:ext>
            </a:extLst>
          </p:cNvPr>
          <p:cNvSpPr>
            <a:spLocks noGrp="1"/>
          </p:cNvSpPr>
          <p:nvPr>
            <p:ph type="subTitle" idx="1"/>
          </p:nvPr>
        </p:nvSpPr>
        <p:spPr/>
        <p:txBody>
          <a:bodyPr/>
          <a:lstStyle/>
          <a:p>
            <a:r>
              <a:rPr lang="en-US" dirty="0"/>
              <a:t>By Maria Rahim</a:t>
            </a:r>
          </a:p>
        </p:txBody>
      </p:sp>
    </p:spTree>
    <p:extLst>
      <p:ext uri="{BB962C8B-B14F-4D97-AF65-F5344CB8AC3E}">
        <p14:creationId xmlns:p14="http://schemas.microsoft.com/office/powerpoint/2010/main" val="22251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F35B-8A2B-4F15-8389-6F45660C0FEB}"/>
              </a:ext>
            </a:extLst>
          </p:cNvPr>
          <p:cNvSpPr>
            <a:spLocks noGrp="1"/>
          </p:cNvSpPr>
          <p:nvPr>
            <p:ph type="title"/>
          </p:nvPr>
        </p:nvSpPr>
        <p:spPr/>
        <p:txBody>
          <a:bodyPr/>
          <a:lstStyle/>
          <a:p>
            <a:r>
              <a:rPr lang="en-US" dirty="0"/>
              <a:t>Query Routing</a:t>
            </a:r>
          </a:p>
        </p:txBody>
      </p:sp>
      <p:sp>
        <p:nvSpPr>
          <p:cNvPr id="3" name="Content Placeholder 2">
            <a:extLst>
              <a:ext uri="{FF2B5EF4-FFF2-40B4-BE49-F238E27FC236}">
                <a16:creationId xmlns:a16="http://schemas.microsoft.com/office/drawing/2014/main" id="{527D66D2-FA26-4218-90C3-3E4883FAB497}"/>
              </a:ext>
            </a:extLst>
          </p:cNvPr>
          <p:cNvSpPr>
            <a:spLocks noGrp="1"/>
          </p:cNvSpPr>
          <p:nvPr>
            <p:ph idx="1"/>
          </p:nvPr>
        </p:nvSpPr>
        <p:spPr/>
        <p:txBody>
          <a:bodyPr/>
          <a:lstStyle/>
          <a:p>
            <a:r>
              <a:rPr lang="en-US" dirty="0"/>
              <a:t>Web search engines are composed of a large set of search nodes that communicate each other via message passing. </a:t>
            </a:r>
          </a:p>
          <a:p>
            <a:r>
              <a:rPr lang="en-US" dirty="0"/>
              <a:t>The purpose of query routing is quickly determine the top N documents that best match a given user query.</a:t>
            </a:r>
          </a:p>
        </p:txBody>
      </p:sp>
    </p:spTree>
    <p:extLst>
      <p:ext uri="{BB962C8B-B14F-4D97-AF65-F5344CB8AC3E}">
        <p14:creationId xmlns:p14="http://schemas.microsoft.com/office/powerpoint/2010/main" val="4064604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B832-F522-4080-8EA3-56F03FB92EA6}"/>
              </a:ext>
            </a:extLst>
          </p:cNvPr>
          <p:cNvSpPr>
            <a:spLocks noGrp="1"/>
          </p:cNvSpPr>
          <p:nvPr>
            <p:ph type="title"/>
          </p:nvPr>
        </p:nvSpPr>
        <p:spPr/>
        <p:txBody>
          <a:bodyPr/>
          <a:lstStyle/>
          <a:p>
            <a:r>
              <a:rPr lang="en-US" dirty="0"/>
              <a:t>Use of Cache </a:t>
            </a:r>
          </a:p>
        </p:txBody>
      </p:sp>
      <p:sp>
        <p:nvSpPr>
          <p:cNvPr id="3" name="Content Placeholder 2">
            <a:extLst>
              <a:ext uri="{FF2B5EF4-FFF2-40B4-BE49-F238E27FC236}">
                <a16:creationId xmlns:a16="http://schemas.microsoft.com/office/drawing/2014/main" id="{E96280AE-B07B-4D7B-9C8D-3DD6BACA8394}"/>
              </a:ext>
            </a:extLst>
          </p:cNvPr>
          <p:cNvSpPr>
            <a:spLocks noGrp="1"/>
          </p:cNvSpPr>
          <p:nvPr>
            <p:ph idx="1"/>
          </p:nvPr>
        </p:nvSpPr>
        <p:spPr/>
        <p:txBody>
          <a:bodyPr/>
          <a:lstStyle/>
          <a:p>
            <a:r>
              <a:rPr lang="en-US" dirty="0"/>
              <a:t>Master-Slave Mechanism: A query receptionist master machine, called broker, receives a user query and checks if the query is stored in a results cache. This broker’s cache contains the answers to most frequent queries. If the query is not in the results cache, the broker sends the query to the P search nodes (slaves) for solution. </a:t>
            </a:r>
          </a:p>
          <a:p>
            <a:r>
              <a:rPr lang="en-US" dirty="0"/>
              <a:t>Reference: A vector model for routing queries in web search engine by Mauricio </a:t>
            </a:r>
            <a:r>
              <a:rPr lang="en-US" dirty="0" err="1"/>
              <a:t>S.Oyarzum</a:t>
            </a:r>
            <a:r>
              <a:rPr lang="en-US" dirty="0"/>
              <a:t>. (International Conference on computational Science ICCS 2010)</a:t>
            </a:r>
          </a:p>
          <a:p>
            <a:r>
              <a:rPr lang="en-US" dirty="0"/>
              <a:t>The purpose of referred paper is to reduce the average number of search nodes participating in the solution of queries.</a:t>
            </a:r>
          </a:p>
        </p:txBody>
      </p:sp>
    </p:spTree>
    <p:extLst>
      <p:ext uri="{BB962C8B-B14F-4D97-AF65-F5344CB8AC3E}">
        <p14:creationId xmlns:p14="http://schemas.microsoft.com/office/powerpoint/2010/main" val="1216917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D3A29-584F-48DB-891C-4E9744D9AE2D}"/>
              </a:ext>
            </a:extLst>
          </p:cNvPr>
          <p:cNvSpPr>
            <a:spLocks noGrp="1"/>
          </p:cNvSpPr>
          <p:nvPr>
            <p:ph type="title"/>
          </p:nvPr>
        </p:nvSpPr>
        <p:spPr/>
        <p:txBody>
          <a:bodyPr/>
          <a:lstStyle/>
          <a:p>
            <a:r>
              <a:rPr lang="en-US" dirty="0" err="1"/>
              <a:t>LaCache</a:t>
            </a:r>
            <a:r>
              <a:rPr lang="en-US" dirty="0"/>
              <a:t> (Location Cache)</a:t>
            </a:r>
          </a:p>
        </p:txBody>
      </p:sp>
      <p:sp>
        <p:nvSpPr>
          <p:cNvPr id="3" name="Content Placeholder 2">
            <a:extLst>
              <a:ext uri="{FF2B5EF4-FFF2-40B4-BE49-F238E27FC236}">
                <a16:creationId xmlns:a16="http://schemas.microsoft.com/office/drawing/2014/main" id="{6665F755-28C9-449E-B38F-7376BC8B8668}"/>
              </a:ext>
            </a:extLst>
          </p:cNvPr>
          <p:cNvSpPr>
            <a:spLocks noGrp="1"/>
          </p:cNvSpPr>
          <p:nvPr>
            <p:ph idx="1"/>
          </p:nvPr>
        </p:nvSpPr>
        <p:spPr/>
        <p:txBody>
          <a:bodyPr/>
          <a:lstStyle/>
          <a:p>
            <a:r>
              <a:rPr lang="en-US" dirty="0"/>
              <a:t>Each entry in the location cache consists of a list of frequent queries and for each of the queries, the list of search nodes that allow them to calculate the top-k answers.</a:t>
            </a:r>
          </a:p>
          <a:p>
            <a:r>
              <a:rPr lang="en-US" dirty="0"/>
              <a:t>When an user query arrives to the search engine and has been previously stored in the location cache (hit) we only visit the search nodes that the location cache has indicated for the query. This avoid evaluating the query using all of the search nodes (broadcast).</a:t>
            </a:r>
          </a:p>
          <a:p>
            <a:endParaRPr lang="en-US" dirty="0"/>
          </a:p>
          <a:p>
            <a:endParaRPr lang="en-US" dirty="0"/>
          </a:p>
        </p:txBody>
      </p:sp>
    </p:spTree>
    <p:extLst>
      <p:ext uri="{BB962C8B-B14F-4D97-AF65-F5344CB8AC3E}">
        <p14:creationId xmlns:p14="http://schemas.microsoft.com/office/powerpoint/2010/main" val="330153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0633-2B8B-4B54-BD77-B634EA419CB2}"/>
              </a:ext>
            </a:extLst>
          </p:cNvPr>
          <p:cNvSpPr>
            <a:spLocks noGrp="1"/>
          </p:cNvSpPr>
          <p:nvPr>
            <p:ph type="title"/>
          </p:nvPr>
        </p:nvSpPr>
        <p:spPr/>
        <p:txBody>
          <a:bodyPr/>
          <a:lstStyle/>
          <a:p>
            <a:r>
              <a:rPr lang="en-US" dirty="0"/>
              <a:t>Similarity between query and each search node</a:t>
            </a:r>
          </a:p>
        </p:txBody>
      </p:sp>
      <p:sp>
        <p:nvSpPr>
          <p:cNvPr id="3" name="Content Placeholder 2">
            <a:extLst>
              <a:ext uri="{FF2B5EF4-FFF2-40B4-BE49-F238E27FC236}">
                <a16:creationId xmlns:a16="http://schemas.microsoft.com/office/drawing/2014/main" id="{C788278D-5782-44E8-B8E5-CE14BC5759B2}"/>
              </a:ext>
            </a:extLst>
          </p:cNvPr>
          <p:cNvSpPr>
            <a:spLocks noGrp="1"/>
          </p:cNvSpPr>
          <p:nvPr>
            <p:ph idx="1"/>
          </p:nvPr>
        </p:nvSpPr>
        <p:spPr/>
        <p:txBody>
          <a:bodyPr/>
          <a:lstStyle/>
          <a:p>
            <a:r>
              <a:rPr lang="en-US" dirty="0"/>
              <a:t>To determine how relevant each search node is for each new query, we calculate a score that evaluates the similarity between the query and the vector representation of each search node.</a:t>
            </a:r>
          </a:p>
          <a:p>
            <a:endParaRPr lang="en-US" dirty="0"/>
          </a:p>
        </p:txBody>
      </p:sp>
      <p:pic>
        <p:nvPicPr>
          <p:cNvPr id="4" name="Picture 3">
            <a:extLst>
              <a:ext uri="{FF2B5EF4-FFF2-40B4-BE49-F238E27FC236}">
                <a16:creationId xmlns:a16="http://schemas.microsoft.com/office/drawing/2014/main" id="{9E9F30E4-AD45-43CE-904B-80B0A387B0CC}"/>
              </a:ext>
            </a:extLst>
          </p:cNvPr>
          <p:cNvPicPr>
            <a:picLocks noChangeAspect="1"/>
          </p:cNvPicPr>
          <p:nvPr/>
        </p:nvPicPr>
        <p:blipFill>
          <a:blip r:embed="rId2"/>
          <a:stretch>
            <a:fillRect/>
          </a:stretch>
        </p:blipFill>
        <p:spPr>
          <a:xfrm>
            <a:off x="4231757" y="3650622"/>
            <a:ext cx="3625703" cy="1378578"/>
          </a:xfrm>
          <a:prstGeom prst="rect">
            <a:avLst/>
          </a:prstGeom>
        </p:spPr>
      </p:pic>
    </p:spTree>
    <p:extLst>
      <p:ext uri="{BB962C8B-B14F-4D97-AF65-F5344CB8AC3E}">
        <p14:creationId xmlns:p14="http://schemas.microsoft.com/office/powerpoint/2010/main" val="133121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FCCE-0623-4132-BFAE-CE2C36E8A382}"/>
              </a:ext>
            </a:extLst>
          </p:cNvPr>
          <p:cNvSpPr>
            <a:spLocks noGrp="1"/>
          </p:cNvSpPr>
          <p:nvPr>
            <p:ph type="title"/>
          </p:nvPr>
        </p:nvSpPr>
        <p:spPr/>
        <p:txBody>
          <a:bodyPr/>
          <a:lstStyle/>
          <a:p>
            <a:r>
              <a:rPr lang="en-US" dirty="0"/>
              <a:t>Other Proposed Solution</a:t>
            </a:r>
          </a:p>
        </p:txBody>
      </p:sp>
      <p:sp>
        <p:nvSpPr>
          <p:cNvPr id="3" name="Content Placeholder 2">
            <a:extLst>
              <a:ext uri="{FF2B5EF4-FFF2-40B4-BE49-F238E27FC236}">
                <a16:creationId xmlns:a16="http://schemas.microsoft.com/office/drawing/2014/main" id="{FCF8E89C-234D-4480-B599-5C3C5EDC6216}"/>
              </a:ext>
            </a:extLst>
          </p:cNvPr>
          <p:cNvSpPr>
            <a:spLocks noGrp="1"/>
          </p:cNvSpPr>
          <p:nvPr>
            <p:ph idx="1"/>
          </p:nvPr>
        </p:nvSpPr>
        <p:spPr/>
        <p:txBody>
          <a:bodyPr>
            <a:normAutofit fontScale="92500" lnSpcReduction="20000"/>
          </a:bodyPr>
          <a:lstStyle/>
          <a:p>
            <a:r>
              <a:rPr lang="en-US" dirty="0"/>
              <a:t>Reference: Efficient Keyword Query Routing for Search Engines ( Ms. </a:t>
            </a:r>
            <a:r>
              <a:rPr lang="en-US" dirty="0" err="1"/>
              <a:t>Pawar</a:t>
            </a:r>
            <a:r>
              <a:rPr lang="en-US" dirty="0"/>
              <a:t> Prajakta Bhagwat et al, / (IJCSIT) International Journal of Computer Science and Information Technologies 2017)</a:t>
            </a:r>
          </a:p>
          <a:p>
            <a:r>
              <a:rPr lang="en-US" dirty="0"/>
              <a:t>Other Similar work: Keyword Query Routing by </a:t>
            </a:r>
            <a:r>
              <a:rPr lang="en-US"/>
              <a:t>Thanh Tran.</a:t>
            </a:r>
            <a:endParaRPr lang="en-US" dirty="0"/>
          </a:p>
          <a:p>
            <a:r>
              <a:rPr lang="en-US" dirty="0"/>
              <a:t>Uses linked data.</a:t>
            </a:r>
          </a:p>
          <a:p>
            <a:r>
              <a:rPr lang="en-US" dirty="0"/>
              <a:t>It uses keyword element relationship summary that compactly represents relationships between keywords and the data elements mentioning them. </a:t>
            </a:r>
          </a:p>
          <a:p>
            <a:r>
              <a:rPr lang="en-US" dirty="0"/>
              <a:t>Multilevel scoring mechanism was proposed for computing the relevance of routing plans based on scores at the level of keywords, data elements, element sets, and subgraphs that connect these elements. </a:t>
            </a:r>
          </a:p>
          <a:p>
            <a:r>
              <a:rPr lang="en-US" dirty="0"/>
              <a:t>For selecting the correct routing plan, graphs are used that were developed based on the relationships between the keywords present in the keyword query</a:t>
            </a:r>
          </a:p>
        </p:txBody>
      </p:sp>
    </p:spTree>
    <p:extLst>
      <p:ext uri="{BB962C8B-B14F-4D97-AF65-F5344CB8AC3E}">
        <p14:creationId xmlns:p14="http://schemas.microsoft.com/office/powerpoint/2010/main" val="160335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564F-BA13-4E74-A31B-A77A23E0C5B1}"/>
              </a:ext>
            </a:extLst>
          </p:cNvPr>
          <p:cNvSpPr>
            <a:spLocks noGrp="1"/>
          </p:cNvSpPr>
          <p:nvPr>
            <p:ph type="title"/>
          </p:nvPr>
        </p:nvSpPr>
        <p:spPr/>
        <p:txBody>
          <a:bodyPr/>
          <a:lstStyle/>
          <a:p>
            <a:r>
              <a:rPr lang="en-US" dirty="0"/>
              <a:t>Pros</a:t>
            </a:r>
          </a:p>
        </p:txBody>
      </p:sp>
      <p:sp>
        <p:nvSpPr>
          <p:cNvPr id="3" name="Content Placeholder 2">
            <a:extLst>
              <a:ext uri="{FF2B5EF4-FFF2-40B4-BE49-F238E27FC236}">
                <a16:creationId xmlns:a16="http://schemas.microsoft.com/office/drawing/2014/main" id="{257E2064-858D-4366-BF1E-32E8A0177678}"/>
              </a:ext>
            </a:extLst>
          </p:cNvPr>
          <p:cNvSpPr>
            <a:spLocks noGrp="1"/>
          </p:cNvSpPr>
          <p:nvPr>
            <p:ph idx="1"/>
          </p:nvPr>
        </p:nvSpPr>
        <p:spPr/>
        <p:txBody>
          <a:bodyPr/>
          <a:lstStyle/>
          <a:p>
            <a:r>
              <a:rPr lang="en-US" dirty="0"/>
              <a:t>Routing keywords only to relevant sources can reduce the high cost of searching for structured results that span multiple sources</a:t>
            </a:r>
          </a:p>
          <a:p>
            <a:r>
              <a:rPr lang="en-US" dirty="0"/>
              <a:t>The routing plans, produced can be used to compute results from multiple sources.</a:t>
            </a:r>
          </a:p>
        </p:txBody>
      </p:sp>
    </p:spTree>
    <p:extLst>
      <p:ext uri="{BB962C8B-B14F-4D97-AF65-F5344CB8AC3E}">
        <p14:creationId xmlns:p14="http://schemas.microsoft.com/office/powerpoint/2010/main" val="37437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02972-E937-4760-AA22-152653585525}"/>
              </a:ext>
            </a:extLst>
          </p:cNvPr>
          <p:cNvSpPr>
            <a:spLocks noGrp="1"/>
          </p:cNvSpPr>
          <p:nvPr>
            <p:ph type="title"/>
          </p:nvPr>
        </p:nvSpPr>
        <p:spPr/>
        <p:txBody>
          <a:bodyPr/>
          <a:lstStyle/>
          <a:p>
            <a:r>
              <a:rPr lang="en-US" dirty="0"/>
              <a:t>Cons</a:t>
            </a:r>
          </a:p>
        </p:txBody>
      </p:sp>
      <p:sp>
        <p:nvSpPr>
          <p:cNvPr id="3" name="Content Placeholder 2">
            <a:extLst>
              <a:ext uri="{FF2B5EF4-FFF2-40B4-BE49-F238E27FC236}">
                <a16:creationId xmlns:a16="http://schemas.microsoft.com/office/drawing/2014/main" id="{548CEB13-9C8D-4CBB-8338-886127E70276}"/>
              </a:ext>
            </a:extLst>
          </p:cNvPr>
          <p:cNvSpPr>
            <a:spLocks noGrp="1"/>
          </p:cNvSpPr>
          <p:nvPr>
            <p:ph idx="1"/>
          </p:nvPr>
        </p:nvSpPr>
        <p:spPr/>
        <p:txBody>
          <a:bodyPr/>
          <a:lstStyle/>
          <a:p>
            <a:r>
              <a:rPr lang="en-US" dirty="0"/>
              <a:t>Queries with more than two keywords needed several seconds up to one minute. </a:t>
            </a:r>
          </a:p>
        </p:txBody>
      </p:sp>
    </p:spTree>
    <p:extLst>
      <p:ext uri="{BB962C8B-B14F-4D97-AF65-F5344CB8AC3E}">
        <p14:creationId xmlns:p14="http://schemas.microsoft.com/office/powerpoint/2010/main" val="1434818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470</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Query Routing</vt:lpstr>
      <vt:lpstr>Query Routing</vt:lpstr>
      <vt:lpstr>Use of Cache </vt:lpstr>
      <vt:lpstr>LaCache (Location Cache)</vt:lpstr>
      <vt:lpstr>Similarity between query and each search node</vt:lpstr>
      <vt:lpstr>Other Proposed Solution</vt:lpstr>
      <vt:lpstr>Pros</vt:lpstr>
      <vt:lpstr>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Dr. Shakeel Ahmed Khoja / Chairperson-Department of Computer Science @ City Campus</cp:lastModifiedBy>
  <cp:revision>5</cp:revision>
  <dcterms:created xsi:type="dcterms:W3CDTF">2017-09-15T06:05:27Z</dcterms:created>
  <dcterms:modified xsi:type="dcterms:W3CDTF">2017-09-17T07:22:07Z</dcterms:modified>
</cp:coreProperties>
</file>