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9AC4-1A6C-4F29-8C29-C8488C2E7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9DC70-5ADD-48C8-9E78-51782C64A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3587-291E-477F-801C-8EF722CB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CFB6-FC22-4C21-9730-B1FD825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4666-AC15-4056-881A-19D53462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4AE0-00B7-48C6-AD47-02D4AA58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2D322-3854-4CAE-9C8B-DD29906D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3947-7BC0-4F06-AC5B-CC05C1F0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07A6-677F-4BA1-B435-118C9140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C150-5B57-4568-A1F1-D5A6A722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386AF-B5D9-48D8-85C3-A2C44BD4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9F6E5-E9D1-4BC0-8794-C7E369A6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491B-B30D-49F8-A247-72754122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E6FF-3DD0-4073-BE76-AAA5CFF3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B8F1-F6B0-4317-8B3D-EF6E352F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53E5-0C3C-479C-B2FA-A7B6D443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087A-B64D-422A-95BC-BBD9887E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ED95-A8F3-4B6F-B56B-5A39009F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B823-E68A-401A-8FEB-FCD542B1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28A4-61F8-41B2-8088-FAFDC3E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5E17-C41E-4B1D-AFA7-DBEAC4F8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D443-3ACB-47FB-9A0F-F5C71B68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7A3A-DAC3-4976-B028-C6721358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D78D-E270-424B-B325-835BD7A5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6B4-EC3C-46E5-9A91-6475DDC8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3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FEB0-8158-4F1B-8049-0646CC5D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68FE-1C2D-45EE-837B-788D4DC1A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C2514-A53A-4E78-B6E0-E8E98E4B7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B17AD-006C-4AC2-BA0D-B0FC24BA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31B09-4DAF-4608-ABA3-EE249A1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AA720-2C6B-47E8-BC2C-584E6CED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98B6-15A7-4995-B33F-4A94AA95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3C2E-476F-47A1-AA43-9312E557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124F-EB4C-4802-B33B-430245EE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5417C-0CC4-43F2-9291-E4758AB0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7FB4C-6335-49E4-8909-15FA24EA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38AAF-5928-47B3-B903-FAAC2BF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781FA-53C4-4967-8D0A-D9AA148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1898F-2A30-4C12-8984-7DD5F7E4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2A64-0D04-4BD1-8B59-6E1F462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76E5D-EA7F-459E-87D4-867665DB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50C4-9E17-4D24-A0EF-C1655951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9C30C-C8A1-40A9-A41A-CFE1EE4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7C26-A40E-479B-A64F-9DAFE576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7BAC-682B-4728-BD08-57BE551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E76A2-1966-466B-88FB-AEAD12F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0B6-0D6E-4411-B375-2B69557C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7D5E-42E8-4CC2-89F2-F34D7EB2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681B9-3BE4-46BF-A577-FEC6F15C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F2097-9EE0-4ABD-A5BF-9E6CD83A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85DF-99B7-4F2A-AD69-D49769EE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5D5CC-EF55-4254-A537-998CC1DB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0C73-B574-4E57-A597-C65E6DEF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423BD-48C5-4AC0-AA2B-7F86E2B0F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9908F-E604-4048-A5C4-9D055F81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3E676-5468-4FE4-ACAB-F3D6B572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11C0-7A80-47F2-8C4F-2CEE58C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ACB9B-8747-4751-BC44-8F9E6143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C40DE-20AB-447A-B51B-6774A38F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94F5-B1CD-4A6E-8493-58537AF5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FB81-A334-4398-B1C3-4250AC2D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6AE7-27F3-43D0-90D9-16D69B9CEC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05C5-0CD2-4B45-8E29-01F34760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652D-8785-4E17-B2AF-C7CB5437E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E200-9D9B-4DFD-9A7F-1187850E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3C4C-FA3D-4F26-A642-B45E725F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Tier Based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0284-A259-462D-B268-D86219063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1597-2FCA-4057-9705-FC02996A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87DD-2058-4288-9F41-FA5204F4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Commodity PCs to build a high end computing cluster</a:t>
            </a:r>
          </a:p>
          <a:p>
            <a:r>
              <a:rPr lang="en-US" dirty="0"/>
              <a:t>Designed for best aggregate request throughput and not peak server response time</a:t>
            </a:r>
          </a:p>
          <a:p>
            <a:r>
              <a:rPr lang="en-US" dirty="0"/>
              <a:t>Clusters are distributed worldwide</a:t>
            </a:r>
          </a:p>
          <a:p>
            <a:r>
              <a:rPr lang="en-US" dirty="0"/>
              <a:t>DNS based load balancing system select clusters geographically</a:t>
            </a:r>
          </a:p>
          <a:p>
            <a:r>
              <a:rPr lang="en-US" dirty="0"/>
              <a:t>Hardware based load balancing performs load balancing of request sent across servers</a:t>
            </a:r>
          </a:p>
        </p:txBody>
      </p:sp>
    </p:spTree>
    <p:extLst>
      <p:ext uri="{BB962C8B-B14F-4D97-AF65-F5344CB8AC3E}">
        <p14:creationId xmlns:p14="http://schemas.microsoft.com/office/powerpoint/2010/main" val="33969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D5D29-8C17-4031-BD38-1104B5B3A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2" t="39810" r="26770" b="27211"/>
          <a:stretch/>
        </p:blipFill>
        <p:spPr>
          <a:xfrm>
            <a:off x="2374900" y="1190625"/>
            <a:ext cx="7632700" cy="49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E939-8120-4DBB-A4EC-4A0C4B95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Phase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EE26-C1DC-4A34-A5AB-33082FDE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Index server consults inverted index. </a:t>
            </a:r>
          </a:p>
          <a:p>
            <a:r>
              <a:rPr lang="en-US" dirty="0"/>
              <a:t>Maps each word of query to matching set of documents (hit list)</a:t>
            </a:r>
          </a:p>
          <a:p>
            <a:r>
              <a:rPr lang="en-US" dirty="0"/>
              <a:t>Intersection of hit list and relevance scores of each document </a:t>
            </a:r>
          </a:p>
          <a:p>
            <a:r>
              <a:rPr lang="en-US" dirty="0"/>
              <a:t>Relevance score determines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DF1675-F5B8-47CB-BAD7-2CCCB98A0CDA}"/>
              </a:ext>
            </a:extLst>
          </p:cNvPr>
          <p:cNvSpPr txBox="1">
            <a:spLocks/>
          </p:cNvSpPr>
          <p:nvPr/>
        </p:nvSpPr>
        <p:spPr>
          <a:xfrm>
            <a:off x="838200" y="350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Processing Phase II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B0582C-4C54-4B6F-95E2-82758B2E32D3}"/>
              </a:ext>
            </a:extLst>
          </p:cNvPr>
          <p:cNvSpPr txBox="1">
            <a:spLocks/>
          </p:cNvSpPr>
          <p:nvPr/>
        </p:nvSpPr>
        <p:spPr>
          <a:xfrm>
            <a:off x="736600" y="4657725"/>
            <a:ext cx="10515600" cy="199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Computing actual title, </a:t>
            </a:r>
            <a:r>
              <a:rPr lang="en-US" dirty="0" err="1"/>
              <a:t>urls</a:t>
            </a:r>
            <a:r>
              <a:rPr lang="en-US" dirty="0"/>
              <a:t> along with query specific document summaries. Document servers handle this.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E81-FFF8-4B8F-AADD-D0BF5DD1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err="1"/>
              <a:t>Sharding</a:t>
            </a:r>
            <a:r>
              <a:rPr lang="en-US" dirty="0"/>
              <a:t>: randomly chosen documents from complete index</a:t>
            </a:r>
          </a:p>
          <a:p>
            <a:endParaRPr lang="en-US" dirty="0"/>
          </a:p>
          <a:p>
            <a:r>
              <a:rPr lang="en-US" dirty="0"/>
              <a:t>Round robin algorithm is used to give queries to clusters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query is divided into multiple streams each handled by a cluster. This reduces average latency</a:t>
            </a:r>
          </a:p>
          <a:p>
            <a:endParaRPr lang="en-US" dirty="0"/>
          </a:p>
          <a:p>
            <a:r>
              <a:rPr lang="en-US" dirty="0"/>
              <a:t>Fall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BDCB5-BE3A-42E5-AE51-EA05599AF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365" y="428992"/>
            <a:ext cx="9602195" cy="642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2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290-D6B4-4473-8CC4-5FA9CD6A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4C8-893F-4DB5-A193-401019B6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into m sets of documents</a:t>
            </a:r>
          </a:p>
          <a:p>
            <a:r>
              <a:rPr lang="en-US" dirty="0"/>
              <a:t>Each mapper takes a chunk of documents and emits key value pairs</a:t>
            </a:r>
          </a:p>
          <a:p>
            <a:pPr marL="1371600" lvl="3" indent="0">
              <a:buNone/>
            </a:pPr>
            <a:r>
              <a:rPr lang="en-US" dirty="0"/>
              <a:t>Key: terms</a:t>
            </a:r>
          </a:p>
          <a:p>
            <a:pPr marL="1371600" lvl="3" indent="0">
              <a:buNone/>
            </a:pPr>
            <a:r>
              <a:rPr lang="en-US" dirty="0"/>
              <a:t>Value: count or position</a:t>
            </a:r>
          </a:p>
          <a:p>
            <a:r>
              <a:rPr lang="en-US" dirty="0"/>
              <a:t>Hashes the keys and groups into R sets</a:t>
            </a:r>
          </a:p>
          <a:p>
            <a:r>
              <a:rPr lang="en-US" dirty="0"/>
              <a:t>Each reducer constructs index of each term</a:t>
            </a:r>
          </a:p>
          <a:p>
            <a:r>
              <a:rPr lang="en-US" dirty="0"/>
              <a:t>These index are then concatenated</a:t>
            </a:r>
          </a:p>
          <a:p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F53-D3D7-4A8F-82BB-7EC5C95A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ResIn</a:t>
            </a:r>
            <a:r>
              <a:rPr lang="en-US" dirty="0"/>
              <a:t>:  Results Caching and Index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5ABC6-F3B1-4F25-B831-72F3D6CC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29" t="27179" r="51199" b="52112"/>
          <a:stretch/>
        </p:blipFill>
        <p:spPr>
          <a:xfrm>
            <a:off x="383089" y="1590259"/>
            <a:ext cx="9800419" cy="46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2D99-4AFB-458D-9379-8A0BA0B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E5E8-03BF-4B0A-B6E5-3334F03A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Search for a Planet: The Google Cluster Architecture – 2003</a:t>
            </a:r>
          </a:p>
          <a:p>
            <a:r>
              <a:rPr lang="en-US" dirty="0"/>
              <a:t>Search Engines and Web Dynamics – </a:t>
            </a:r>
          </a:p>
          <a:p>
            <a:r>
              <a:rPr lang="en-US" dirty="0"/>
              <a:t>Multi Tier Architecture for Web Search Engines – 2003</a:t>
            </a:r>
          </a:p>
          <a:p>
            <a:r>
              <a:rPr lang="en-US" dirty="0"/>
              <a:t>On the Feasibility of Multi-Site Web Search Engines – 2009</a:t>
            </a:r>
          </a:p>
          <a:p>
            <a:r>
              <a:rPr lang="en-US" dirty="0" err="1"/>
              <a:t>ResIn</a:t>
            </a:r>
            <a:r>
              <a:rPr lang="en-US" dirty="0"/>
              <a:t>: A Combination of Results Caching and Index Pruning for High-performance Web Search Engines - 2008</a:t>
            </a:r>
          </a:p>
        </p:txBody>
      </p:sp>
    </p:spTree>
    <p:extLst>
      <p:ext uri="{BB962C8B-B14F-4D97-AF65-F5344CB8AC3E}">
        <p14:creationId xmlns:p14="http://schemas.microsoft.com/office/powerpoint/2010/main" val="204818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Tier Based Architecture</vt:lpstr>
      <vt:lpstr>PowerPoint Presentation</vt:lpstr>
      <vt:lpstr>PowerPoint Presentation</vt:lpstr>
      <vt:lpstr>Query Processing Phase I</vt:lpstr>
      <vt:lpstr>PowerPoint Presentation</vt:lpstr>
      <vt:lpstr>PowerPoint Presentation</vt:lpstr>
      <vt:lpstr>Map-Reduce</vt:lpstr>
      <vt:lpstr>ResIn:  Results Caching and Index Pruning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Tier Based Architecture</dc:title>
  <dc:creator>ZAKIA BATOOL TURABEE</dc:creator>
  <cp:lastModifiedBy>Dr. Shakeel Ahmed Khoja / Chairperson-Department of Computer Science @ City Campus</cp:lastModifiedBy>
  <cp:revision>4</cp:revision>
  <dcterms:created xsi:type="dcterms:W3CDTF">2017-09-15T18:14:30Z</dcterms:created>
  <dcterms:modified xsi:type="dcterms:W3CDTF">2017-09-17T07:21:29Z</dcterms:modified>
</cp:coreProperties>
</file>