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60" r:id="rId4"/>
    <p:sldId id="263" r:id="rId5"/>
    <p:sldId id="265" r:id="rId6"/>
    <p:sldId id="259" r:id="rId7"/>
    <p:sldId id="261" r:id="rId8"/>
    <p:sldId id="266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E7620-E915-49AA-90F5-5036F5A943AE}" v="5" dt="2019-04-08T11:12:56.143"/>
    <p1510:client id="{AB88DE28-DB34-4DBD-9DF0-733BEF306232}" v="1" dt="2019-04-09T04:16:11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7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132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14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723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7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9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137304"/>
          </a:xfrm>
        </p:spPr>
        <p:txBody>
          <a:bodyPr/>
          <a:lstStyle/>
          <a:p>
            <a:r>
              <a:rPr lang="en-US"/>
              <a:t>Restaurant Automation Project</a:t>
            </a:r>
            <a:br>
              <a:rPr lang="en-US"/>
            </a:br>
            <a:br>
              <a:rPr lang="en-US"/>
            </a:br>
            <a:r>
              <a:rPr lang="en-US"/>
              <a:t>Subject: Software Project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74" y="5571792"/>
            <a:ext cx="10572000" cy="8090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/>
              <a:t>Submitted to: VND Sir</a:t>
            </a:r>
          </a:p>
          <a:p>
            <a:r>
              <a:rPr lang="en-US" sz="2100"/>
              <a:t>Date:  09/04/2019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/>
          <a:lstStyle/>
          <a:p>
            <a:pPr algn="ctr"/>
            <a:r>
              <a:rPr lang="en-US" dirty="0"/>
              <a:t>Login Page for the Staff Members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7598122-5378-4A80-9B4E-055044662A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570" b="11570"/>
          <a:stretch/>
        </p:blipFill>
        <p:spPr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31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/>
          <a:lstStyle/>
          <a:p>
            <a:pPr algn="ctr"/>
            <a:r>
              <a:rPr lang="en-US" dirty="0"/>
              <a:t>Home Page for the Staff Members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86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/>
          <a:lstStyle/>
          <a:p>
            <a:pPr algn="ctr"/>
            <a:r>
              <a:rPr lang="en-US" dirty="0"/>
              <a:t>Collection of Customer Details Before Placing Order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722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Invoice/Bill of the order placed along with the name of staff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6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Login Page for the Chef(Cook) of the Restaurant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497EFD6-E54B-46C6-A08A-0C7F95C9EA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570" b="11570"/>
          <a:stretch/>
        </p:blipFill>
        <p:spPr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91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Chefs or Staff Members may change their passwords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43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Chef can view the currently pending orders and mark them as "READY"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65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Logout page for the Staff Members and Chef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94" y="243387"/>
            <a:ext cx="1000913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55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F37-E4F0-46AE-9D0D-823CCE34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523B-DE4A-4247-BD66-BC76AD80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/>
              <a:t>Made by:</a:t>
            </a:r>
          </a:p>
          <a:p>
            <a:r>
              <a:rPr lang="en-US" sz="3600"/>
              <a:t>Parth Patel (CE – 106) </a:t>
            </a:r>
          </a:p>
          <a:p>
            <a:r>
              <a:rPr lang="en-US" sz="3600" err="1"/>
              <a:t>Yug</a:t>
            </a:r>
            <a:r>
              <a:rPr lang="en-US" sz="3600"/>
              <a:t> Rajani (CE – 124)</a:t>
            </a:r>
          </a:p>
          <a:p>
            <a:r>
              <a:rPr lang="en-US" sz="3600" err="1"/>
              <a:t>Zarmy</a:t>
            </a:r>
            <a:r>
              <a:rPr lang="en-US" sz="3600"/>
              <a:t> Patel (CE – 110)</a:t>
            </a:r>
          </a:p>
        </p:txBody>
      </p:sp>
    </p:spTree>
    <p:extLst>
      <p:ext uri="{BB962C8B-B14F-4D97-AF65-F5344CB8AC3E}">
        <p14:creationId xmlns:p14="http://schemas.microsoft.com/office/powerpoint/2010/main" val="4807654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8886-B8EF-4E1C-B307-63FDA5E7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Users of the web-based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411F-B00F-4465-AD9E-CEBE2B50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endParaRPr lang="en-US" sz="4000" dirty="0"/>
          </a:p>
          <a:p>
            <a:pPr>
              <a:buFont typeface="Arial" charset="2"/>
              <a:buChar char="•"/>
            </a:pPr>
            <a:r>
              <a:rPr lang="en-US" sz="4000" dirty="0"/>
              <a:t>Staff</a:t>
            </a:r>
          </a:p>
          <a:p>
            <a:pPr>
              <a:buFont typeface="Arial" charset="2"/>
              <a:buChar char="•"/>
            </a:pPr>
            <a:r>
              <a:rPr lang="en-US" sz="4000" dirty="0"/>
              <a:t>Chef(Cook)</a:t>
            </a:r>
          </a:p>
          <a:p>
            <a:pPr>
              <a:buFont typeface="Arial" charset="2"/>
              <a:buChar char="•"/>
            </a:pPr>
            <a:r>
              <a:rPr lang="en-US" sz="4000" dirty="0"/>
              <a:t>Admin(Owner)</a:t>
            </a:r>
          </a:p>
        </p:txBody>
      </p:sp>
    </p:spTree>
    <p:extLst>
      <p:ext uri="{BB962C8B-B14F-4D97-AF65-F5344CB8AC3E}">
        <p14:creationId xmlns:p14="http://schemas.microsoft.com/office/powerpoint/2010/main" val="8615235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387-5F0B-490F-97BB-B51FB951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/>
              <a:t>Features of the Project in Brief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CF13-D313-44DB-AA5A-356748DE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3200" dirty="0"/>
              <a:t>Restaurant Automation is a web-based application which automates the process of receiving the orders from the customers.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3200" dirty="0"/>
              <a:t>The orders are then shown to the chef and chefs can also mark the orders as "READY".</a:t>
            </a:r>
          </a:p>
          <a:p>
            <a:pPr>
              <a:buFont typeface="Wingdings" charset="2"/>
              <a:buChar char="§"/>
            </a:pPr>
            <a:r>
              <a:rPr lang="en-US" sz="3200" dirty="0"/>
              <a:t>The bill for the order placed is generated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523494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6661-3BBE-41E3-B3AB-A5BBB81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Functions of Staff:</a:t>
            </a:r>
            <a:endParaRPr lang="en-US" sz="44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C83E-7B3D-46C8-8C95-9C354A62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000" dirty="0"/>
              <a:t>View Menu</a:t>
            </a:r>
          </a:p>
          <a:p>
            <a:r>
              <a:rPr lang="en-US" sz="4000" dirty="0"/>
              <a:t>Login with their ID</a:t>
            </a:r>
            <a:endParaRPr lang="en-US" dirty="0"/>
          </a:p>
          <a:p>
            <a:r>
              <a:rPr lang="en-US" sz="4000" dirty="0"/>
              <a:t>Change Password </a:t>
            </a:r>
            <a:endParaRPr lang="en-US" dirty="0"/>
          </a:p>
          <a:p>
            <a:r>
              <a:rPr lang="en-US" sz="4000" dirty="0"/>
              <a:t>Take Order from Customer</a:t>
            </a:r>
            <a:endParaRPr lang="en-US" dirty="0"/>
          </a:p>
          <a:p>
            <a:r>
              <a:rPr lang="en-US" sz="4000" dirty="0"/>
              <a:t>Enter customer details</a:t>
            </a:r>
          </a:p>
          <a:p>
            <a:r>
              <a:rPr lang="en-US" sz="4000" dirty="0"/>
              <a:t>Place Order</a:t>
            </a:r>
          </a:p>
          <a:p>
            <a:r>
              <a:rPr lang="en-US" sz="4000" dirty="0"/>
              <a:t>View Bill/Invoice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4801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6661-3BBE-41E3-B3AB-A5BBB81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Functions of Chef:</a:t>
            </a:r>
            <a:endParaRPr lang="en-US" sz="4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C83E-7B3D-46C8-8C95-9C354A62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Login with their ID</a:t>
            </a:r>
            <a:endParaRPr lang="en-US" dirty="0"/>
          </a:p>
          <a:p>
            <a:r>
              <a:rPr lang="en-US" sz="4000" dirty="0"/>
              <a:t>Change Password </a:t>
            </a:r>
            <a:endParaRPr lang="en-US" dirty="0"/>
          </a:p>
          <a:p>
            <a:r>
              <a:rPr lang="en-US" sz="4000" dirty="0"/>
              <a:t>View Current Orders(Pending)</a:t>
            </a:r>
            <a:endParaRPr lang="en-US" dirty="0"/>
          </a:p>
          <a:p>
            <a:r>
              <a:rPr lang="en-US" sz="4000" dirty="0"/>
              <a:t>Mark order as "Ready"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69648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75C3-F9AC-4415-BFF9-D6516D0E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Functions of Admin(Owner):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7387-CEFE-4327-84C7-3F25AFF4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000" dirty="0"/>
              <a:t>View Staff</a:t>
            </a:r>
          </a:p>
          <a:p>
            <a:r>
              <a:rPr lang="en-US" sz="4000" dirty="0"/>
              <a:t>Add/Remove Staff</a:t>
            </a:r>
          </a:p>
          <a:p>
            <a:r>
              <a:rPr lang="en-US" sz="4000" dirty="0"/>
              <a:t>View Chef</a:t>
            </a:r>
          </a:p>
          <a:p>
            <a:r>
              <a:rPr lang="en-US" sz="4000" dirty="0"/>
              <a:t>Add/Remove Chef</a:t>
            </a:r>
            <a:endParaRPr lang="en-US"/>
          </a:p>
          <a:p>
            <a:r>
              <a:rPr lang="en-US" sz="4000" dirty="0"/>
              <a:t>View Menu Items</a:t>
            </a:r>
          </a:p>
          <a:p>
            <a:r>
              <a:rPr lang="en-US" sz="4000" dirty="0"/>
              <a:t>Edit Menu Items</a:t>
            </a:r>
          </a:p>
        </p:txBody>
      </p:sp>
    </p:spTree>
    <p:extLst>
      <p:ext uri="{BB962C8B-B14F-4D97-AF65-F5344CB8AC3E}">
        <p14:creationId xmlns:p14="http://schemas.microsoft.com/office/powerpoint/2010/main" val="32001376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D77A-366C-4EF2-871D-C0069D1D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05" y="447188"/>
            <a:ext cx="9931225" cy="1008550"/>
          </a:xfrm>
        </p:spPr>
        <p:txBody>
          <a:bodyPr>
            <a:normAutofit fontScale="90000"/>
          </a:bodyPr>
          <a:lstStyle/>
          <a:p>
            <a:r>
              <a:rPr lang="en-US" sz="4400"/>
              <a:t>Concepts Used in Making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8905-4CF4-4479-8FAA-6ED96F52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MySQL – Python Integration using ORM</a:t>
            </a:r>
          </a:p>
          <a:p>
            <a:r>
              <a:rPr lang="en-US" sz="4000" dirty="0"/>
              <a:t>Login Module(Authentication)</a:t>
            </a:r>
            <a:endParaRPr lang="en-US" dirty="0"/>
          </a:p>
          <a:p>
            <a:r>
              <a:rPr lang="en-US" sz="4000" dirty="0"/>
              <a:t>Administration using Django</a:t>
            </a:r>
          </a:p>
        </p:txBody>
      </p:sp>
    </p:spTree>
    <p:extLst>
      <p:ext uri="{BB962C8B-B14F-4D97-AF65-F5344CB8AC3E}">
        <p14:creationId xmlns:p14="http://schemas.microsoft.com/office/powerpoint/2010/main" val="6455386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FB1-C722-4C5B-BB90-B8C30914B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5868-D19F-40AF-B011-827FF702C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16-DAD5-4F83-A1CD-CABCBFB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49" y="6152072"/>
            <a:ext cx="8915400" cy="566738"/>
          </a:xfrm>
        </p:spPr>
        <p:txBody>
          <a:bodyPr/>
          <a:lstStyle/>
          <a:p>
            <a:pPr algn="ctr"/>
            <a:r>
              <a:rPr lang="en-US" dirty="0"/>
              <a:t>The Tree Structure of our project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B6DC52-1451-4399-BBA4-E97C137A1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7C8A-E29F-4E76-A9BA-908B4899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B795C50-3F63-4459-82D2-257A01B1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54" y="243387"/>
            <a:ext cx="10113816" cy="56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59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Restaurant Automation Project  Subject: Software Project </vt:lpstr>
      <vt:lpstr>Users of the web-based application:</vt:lpstr>
      <vt:lpstr>Features of the Project in Brief</vt:lpstr>
      <vt:lpstr>Functions of Staff:</vt:lpstr>
      <vt:lpstr>Functions of Chef:</vt:lpstr>
      <vt:lpstr>Functions of Admin(Owner):</vt:lpstr>
      <vt:lpstr>Concepts Used in Making of the Project</vt:lpstr>
      <vt:lpstr>DEMONSTRATION OF THE PROJECT:</vt:lpstr>
      <vt:lpstr>The Tree Structure of our project</vt:lpstr>
      <vt:lpstr>Login Page for the Staff Members</vt:lpstr>
      <vt:lpstr>Home Page for the Staff Members</vt:lpstr>
      <vt:lpstr>Collection of Customer Details Before Placing Order</vt:lpstr>
      <vt:lpstr>The Invoice/Bill of the order placed along with the name of staff</vt:lpstr>
      <vt:lpstr>Login Page for the Chef(Cook) of the Restaurant</vt:lpstr>
      <vt:lpstr>Chefs or Staff Members may change their passwords</vt:lpstr>
      <vt:lpstr>Chef can view the currently pending orders and mark them as "READY"</vt:lpstr>
      <vt:lpstr>Logout page for the Staff Members and Chef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207</cp:revision>
  <dcterms:created xsi:type="dcterms:W3CDTF">2014-08-26T23:49:58Z</dcterms:created>
  <dcterms:modified xsi:type="dcterms:W3CDTF">2019-04-09T04:16:25Z</dcterms:modified>
</cp:coreProperties>
</file>