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1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0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5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8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4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D0E-7C90-4B61-905B-93D5EC28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A147-1E91-424E-AA4F-04A12865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Overview</a:t>
            </a: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kumimoji="0" lang="en-I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</a:t>
            </a:r>
          </a:p>
          <a:p>
            <a:pPr marL="6477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I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Functionalities</a:t>
            </a: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47675" marR="0" lvl="0" indent="-382905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IN" altLang="en-US" dirty="0"/>
              <a:t>Use-case diagram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kumimoji="0" lang="en-I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Tools</a:t>
            </a: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kumimoji="0" lang="en-I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0" indent="-382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Screenshots of project</a:t>
            </a:r>
          </a:p>
          <a:p>
            <a:pPr marL="447675" marR="0" lvl="0" indent="-382905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IN" altLang="en-US" dirty="0"/>
              <a:t>Conclusion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77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None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9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2AC6F-41B1-47CD-BB66-CF4EA0E864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59" y="998538"/>
            <a:ext cx="8959282" cy="5037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1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B4393-C962-4425-94CB-0B0FFC6FE7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66" y="1237958"/>
            <a:ext cx="9425354" cy="479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61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64B70-CD77-4D4C-B70A-E1735817DF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57" y="688975"/>
            <a:ext cx="9509885" cy="534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7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25108-D5BD-446C-A6C9-FF16804286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5" y="633413"/>
            <a:ext cx="9608710" cy="540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5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2B3B-A40C-4CF8-AC86-D4A7EFA4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FB40-F3F6-4BEF-87B9-53DB4BA5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2014194"/>
            <a:ext cx="10058400" cy="4034914"/>
          </a:xfrm>
        </p:spPr>
        <p:txBody>
          <a:bodyPr anchor="ctr"/>
          <a:lstStyle/>
          <a:p>
            <a:pPr marL="1158875" marR="2540" indent="-6350" algn="just">
              <a:spcAft>
                <a:spcPts val="605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is only a humble venture to satisfy the needs to manage the project</a:t>
            </a:r>
          </a:p>
          <a:p>
            <a:pPr marL="1152525" marR="2540" indent="0" algn="just">
              <a:spcAft>
                <a:spcPts val="605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work. Several user friendly coding have also adopted. This package shall prove to be a</a:t>
            </a:r>
          </a:p>
          <a:p>
            <a:pPr marL="1152525" marR="2540" indent="0" algn="just">
              <a:spcAft>
                <a:spcPts val="605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powerful package in satisfying all the requirements of the school. The objective of</a:t>
            </a:r>
          </a:p>
          <a:p>
            <a:pPr marL="1152525" marR="2540" indent="0" algn="just">
              <a:spcAft>
                <a:spcPts val="605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planning is to provide a frame work that enables the manger to make</a:t>
            </a:r>
          </a:p>
          <a:p>
            <a:pPr marL="1152525" marR="2540" indent="0" algn="just">
              <a:spcAft>
                <a:spcPts val="605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reasonable estimates made within a limited time frame at the beginning of the software</a:t>
            </a:r>
          </a:p>
          <a:p>
            <a:pPr marL="1152525" marR="2540" indent="0" algn="just">
              <a:spcAft>
                <a:spcPts val="605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and should be updated regularly as the project progresses.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2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753F-5ABE-4DDD-AB8E-BC4E5353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F280-0F76-4776-9203-3AADE16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195" marR="144145" indent="-6350" algn="l">
              <a:lnSpc>
                <a:spcPct val="150000"/>
              </a:lnSpc>
              <a:spcAft>
                <a:spcPts val="60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“Online Shopping System” has been developed to override the problems prevailing in the practicing manual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system.This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is supported to eliminated and in some cases reduce the hardships faced  by this existing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system.Moreover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system is designed for the particular need of the company to carry out operations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smooth and effective manner .</a:t>
            </a:r>
          </a:p>
          <a:p>
            <a:pPr marL="36195" marR="144145" indent="-6350" algn="l">
              <a:lnSpc>
                <a:spcPct val="150000"/>
              </a:lnSpc>
              <a:spcAft>
                <a:spcPts val="60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 is reduce  as much as possible   to avoid while entering the data .It also provide all error message while entering invalid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data..No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formal knowledge is needed for the user to use the this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system.Thus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this all its proves it is user-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friendly.Online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shopping System ,as described above ,can lead to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 free ,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secure,reliable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management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system.It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assist the user to concentrate on their other activities rather to concentrate on the record keeping ,Thus it will  help organization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utilizationof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resources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0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831-A6D5-4B6E-817E-DCA67CD7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Scope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21E4-AE86-4FC3-8FBC-5DF756BA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3120"/>
            <a:ext cx="10058400" cy="3931920"/>
          </a:xfrm>
        </p:spPr>
        <p:txBody>
          <a:bodyPr>
            <a:normAutofit fontScale="25000" lnSpcReduction="20000"/>
          </a:bodyPr>
          <a:lstStyle/>
          <a:p>
            <a:pPr marL="1152525" marR="144145" indent="0" algn="just">
              <a:lnSpc>
                <a:spcPct val="150000"/>
              </a:lnSpc>
              <a:spcAft>
                <a:spcPts val="605"/>
              </a:spcAft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aims at Business process automation, i.e. we have tried </a:t>
            </a:r>
            <a:r>
              <a:rPr lang="en-IN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tocomputerize</a:t>
            </a: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various processes of Online Shopping System.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In computer system the person has to fill the various forms &amp; number of copies of the forms can be easily generated at a time.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In computer system, it is not necessary to create the manifest but we can directly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 it, which saves our time.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To assist the staff in capturing the effort spent on their respective working areas.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endParaRPr lang="en-IN" sz="7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endParaRPr lang="en-IN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endParaRPr lang="en-IN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40B-ED4C-4542-A1BE-14AE44F5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569741"/>
            <a:ext cx="10058400" cy="5704450"/>
          </a:xfrm>
        </p:spPr>
        <p:txBody>
          <a:bodyPr>
            <a:normAutofit fontScale="92500" lnSpcReduction="10000"/>
          </a:bodyPr>
          <a:lstStyle/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utilize resources in an efficient manner by increasing their productivity through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The system generates types of information that can be used for various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purposes.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It satisfy the user requirement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Be easy to understand by the user and operator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Be easy to operate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Have a good user interface</a:t>
            </a:r>
          </a:p>
          <a:p>
            <a:pPr marL="1158875" marR="144145" indent="-6350">
              <a:lnSpc>
                <a:spcPct val="150000"/>
              </a:lnSpc>
              <a:spcAft>
                <a:spcPts val="605"/>
              </a:spcAft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Be expandable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5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03E-A59E-4DD3-B45B-E1E0ECCC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Functionalities provided by Online Shopping System are as follows:</a:t>
            </a:r>
            <a:b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A88-04C0-4DFB-A762-0C6C642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2"/>
            <a:ext cx="10058400" cy="4909623"/>
          </a:xfrm>
        </p:spPr>
        <p:txBody>
          <a:bodyPr>
            <a:normAutofit fontScale="25000" lnSpcReduction="20000"/>
          </a:bodyPr>
          <a:lstStyle/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the searching facilities based on various factors. Such as Product, Stock,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Order, Payment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Online Shopping System also manage the Type details online for Order details,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details, Product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It tracks all the information of Customer, Type, Order etc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Manage the information of Customer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Shows the information and description of the Product, Stock</a:t>
            </a:r>
          </a:p>
          <a:p>
            <a:pPr marL="1158875" marR="144145" indent="-6350" algn="just">
              <a:lnSpc>
                <a:spcPct val="150000"/>
              </a:lnSpc>
              <a:spcAft>
                <a:spcPts val="605"/>
              </a:spcAft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Editing, adding and updating of Records is improved which results in proper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99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73F81-E836-4D18-90C7-4FD1F9F56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82" y="1223889"/>
            <a:ext cx="5969635" cy="52305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98955-3081-4020-8676-BE98E3644A4C}"/>
              </a:ext>
            </a:extLst>
          </p:cNvPr>
          <p:cNvSpPr txBox="1"/>
          <p:nvPr/>
        </p:nvSpPr>
        <p:spPr>
          <a:xfrm>
            <a:off x="2813538" y="604911"/>
            <a:ext cx="659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84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2C4-16B2-41D4-B621-6FCCF97B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0321"/>
            <a:ext cx="10058400" cy="1086729"/>
          </a:xfrm>
        </p:spPr>
        <p:txBody>
          <a:bodyPr/>
          <a:lstStyle/>
          <a:p>
            <a:r>
              <a:rPr lang="en-IN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Tools/Platform, and Software Requirement specifications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893CAF-015E-441E-8C8F-3137F68C1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75812"/>
              </p:ext>
            </p:extLst>
          </p:nvPr>
        </p:nvGraphicFramePr>
        <p:xfrm>
          <a:off x="1931963" y="1013686"/>
          <a:ext cx="7568418" cy="66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42">
                  <a:extLst>
                    <a:ext uri="{9D8B030D-6E8A-4147-A177-3AD203B41FA5}">
                      <a16:colId xmlns:a16="http://schemas.microsoft.com/office/drawing/2014/main" val="392197849"/>
                    </a:ext>
                  </a:extLst>
                </a:gridCol>
                <a:gridCol w="4689876">
                  <a:extLst>
                    <a:ext uri="{9D8B030D-6E8A-4147-A177-3AD203B41FA5}">
                      <a16:colId xmlns:a16="http://schemas.microsoft.com/office/drawing/2014/main" val="3235794318"/>
                    </a:ext>
                  </a:extLst>
                </a:gridCol>
              </a:tblGrid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component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6904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19844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2 Runtime Environment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38458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Server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11908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of Mozilla, Opera, Chrome etc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1473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12322"/>
                  </a:ext>
                </a:extLst>
              </a:tr>
              <a:tr h="79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 Kit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JDK 1.7 or Above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31543"/>
                  </a:ext>
                </a:extLst>
              </a:tr>
              <a:tr h="1036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Scripting Language Enable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(Java Server Pages)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dirty="0">
                          <a:latin typeface="+mn-lt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63479"/>
                  </a:ext>
                </a:extLst>
              </a:tr>
              <a:tr h="672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JDBC Driver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Jconnector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1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01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9193-AE2D-4F5A-8143-B72F0D65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2960"/>
            <a:ext cx="10058400" cy="506437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Screenshots of the Project Online Shopping System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688CB-7535-4DA2-8AAE-28ACD5E395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27913"/>
            <a:ext cx="8850923" cy="46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33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E48B7-D89C-48D3-9E0C-485332E5EC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7629"/>
            <a:ext cx="10058400" cy="4882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800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103</TotalTime>
  <Words>578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Garamond</vt:lpstr>
      <vt:lpstr>Times New Roman</vt:lpstr>
      <vt:lpstr>Wingdings 2</vt:lpstr>
      <vt:lpstr>Savon</vt:lpstr>
      <vt:lpstr>Index</vt:lpstr>
      <vt:lpstr>Project overview </vt:lpstr>
      <vt:lpstr>Scope </vt:lpstr>
      <vt:lpstr>PowerPoint Presentation</vt:lpstr>
      <vt:lpstr>Functionalities provided by Online Shopping System are as follows: </vt:lpstr>
      <vt:lpstr>PowerPoint Presentation</vt:lpstr>
      <vt:lpstr>Tools/Platform, and Software Requirement specifications: </vt:lpstr>
      <vt:lpstr>Screenshots of the Project Online Shopping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ONLINE SHOPPING CART SYSTEM(ECOMMERCE WEBSITE) ONLINE SHOPPING       CART SYSTEM(ECOMMERCE WEBSITE)” ”</dc:title>
  <dc:creator>pranav chavan</dc:creator>
  <cp:lastModifiedBy>pranav chavan</cp:lastModifiedBy>
  <cp:revision>13</cp:revision>
  <dcterms:created xsi:type="dcterms:W3CDTF">2021-06-17T04:50:33Z</dcterms:created>
  <dcterms:modified xsi:type="dcterms:W3CDTF">2021-06-23T15:31:56Z</dcterms:modified>
</cp:coreProperties>
</file>