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presentation - Tokyo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580" y="3248527"/>
            <a:ext cx="4157474" cy="3200399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Constituency: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Tourists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Japanese tourism bureaus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Travel services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15580" y="1852222"/>
            <a:ext cx="9258862" cy="874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smtClean="0"/>
              <a:t>Problem:</a:t>
            </a:r>
          </a:p>
          <a:p>
            <a:pPr marL="0" indent="0">
              <a:buNone/>
            </a:pPr>
            <a:r>
              <a:rPr lang="en-US" sz="3600" dirty="0" smtClean="0"/>
              <a:t>Where should I stay in Tokyo for a vacation?</a:t>
            </a:r>
            <a:endParaRPr lang="en-US" sz="36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411579" y="3248526"/>
            <a:ext cx="7395410" cy="32003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 smtClean="0"/>
              <a:t>Questions: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is the layout of Tokyo and its neighborhoods?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places might be interesting to visit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areas have hotels and trains?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28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7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</vt:lpstr>
      <vt:lpstr>Wingdings 3</vt:lpstr>
      <vt:lpstr>Integral</vt:lpstr>
      <vt:lpstr>Capstone presentation - Tokyo</vt:lpstr>
      <vt:lpstr>Introduction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- Tokyo</dc:title>
  <dc:creator>Kimberly Gliebe</dc:creator>
  <cp:lastModifiedBy>Kimberly Gliebe</cp:lastModifiedBy>
  <cp:revision>1</cp:revision>
  <dcterms:created xsi:type="dcterms:W3CDTF">2020-08-10T18:23:16Z</dcterms:created>
  <dcterms:modified xsi:type="dcterms:W3CDTF">2020-08-10T18:30:49Z</dcterms:modified>
</cp:coreProperties>
</file>