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presentation - Tokyo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4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28" y="1732547"/>
            <a:ext cx="8087960" cy="4562439"/>
          </a:xfrm>
        </p:spPr>
      </p:pic>
    </p:spTree>
    <p:extLst>
      <p:ext uri="{BB962C8B-B14F-4D97-AF65-F5344CB8AC3E}">
        <p14:creationId xmlns:p14="http://schemas.microsoft.com/office/powerpoint/2010/main" val="18660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68" y="1716506"/>
            <a:ext cx="7039306" cy="4321807"/>
          </a:xfrm>
        </p:spPr>
      </p:pic>
    </p:spTree>
    <p:extLst>
      <p:ext uri="{BB962C8B-B14F-4D97-AF65-F5344CB8AC3E}">
        <p14:creationId xmlns:p14="http://schemas.microsoft.com/office/powerpoint/2010/main" val="17677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Using cluster 0 as an example, hotels and transport can be discovered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Hotels are in </a:t>
            </a:r>
            <a:r>
              <a:rPr lang="en-US" sz="2800" dirty="0" err="1" smtClean="0"/>
              <a:t>Ariake</a:t>
            </a:r>
            <a:r>
              <a:rPr lang="en-US" sz="2800" dirty="0" smtClean="0"/>
              <a:t>, Omori, </a:t>
            </a:r>
            <a:r>
              <a:rPr lang="en-US" sz="2800" dirty="0" err="1" smtClean="0"/>
              <a:t>Shinbashi</a:t>
            </a:r>
            <a:r>
              <a:rPr lang="en-US" sz="2800" dirty="0" smtClean="0"/>
              <a:t>, </a:t>
            </a:r>
            <a:r>
              <a:rPr lang="en-US" sz="2800" dirty="0" err="1" smtClean="0"/>
              <a:t>Atemachi</a:t>
            </a:r>
            <a:r>
              <a:rPr lang="en-US" sz="2800" dirty="0" smtClean="0"/>
              <a:t>, </a:t>
            </a:r>
            <a:r>
              <a:rPr lang="en-US" sz="2800" dirty="0" err="1" smtClean="0"/>
              <a:t>Marunouchi</a:t>
            </a:r>
            <a:r>
              <a:rPr lang="en-US" sz="2800" dirty="0" smtClean="0"/>
              <a:t>, </a:t>
            </a:r>
            <a:r>
              <a:rPr lang="en-US" sz="2800" dirty="0" err="1" smtClean="0"/>
              <a:t>Hatchobori</a:t>
            </a:r>
            <a:r>
              <a:rPr lang="en-US" sz="2800" dirty="0" smtClean="0"/>
              <a:t>, </a:t>
            </a:r>
            <a:r>
              <a:rPr lang="en-US" sz="2800" dirty="0" err="1" smtClean="0"/>
              <a:t>Aoto</a:t>
            </a:r>
            <a:r>
              <a:rPr lang="en-US" sz="2800" dirty="0" smtClean="0"/>
              <a:t>, </a:t>
            </a:r>
            <a:r>
              <a:rPr lang="en-US" sz="2800" dirty="0" err="1" smtClean="0"/>
              <a:t>Asagaya</a:t>
            </a:r>
            <a:r>
              <a:rPr lang="en-US" sz="2800" dirty="0" smtClean="0"/>
              <a:t>, </a:t>
            </a:r>
            <a:r>
              <a:rPr lang="en-US" sz="2800" dirty="0" err="1" smtClean="0"/>
              <a:t>Koenji</a:t>
            </a:r>
            <a:r>
              <a:rPr lang="en-US" sz="2800" dirty="0" smtClean="0"/>
              <a:t>, and </a:t>
            </a:r>
            <a:r>
              <a:rPr lang="en-US" sz="2800" dirty="0" err="1" smtClean="0"/>
              <a:t>Ogikubo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Train stations are in </a:t>
            </a:r>
            <a:r>
              <a:rPr lang="en-US" sz="2800" dirty="0" err="1" smtClean="0"/>
              <a:t>Etchujima</a:t>
            </a:r>
            <a:r>
              <a:rPr lang="en-US" sz="2800" dirty="0" smtClean="0"/>
              <a:t>, </a:t>
            </a:r>
            <a:r>
              <a:rPr lang="en-US" sz="2800" dirty="0" err="1" smtClean="0"/>
              <a:t>Hatadodai</a:t>
            </a:r>
            <a:r>
              <a:rPr lang="en-US" sz="2800" dirty="0" smtClean="0"/>
              <a:t>, Oji, Shinagawa, </a:t>
            </a:r>
            <a:r>
              <a:rPr lang="en-US" sz="2800" dirty="0" err="1" smtClean="0"/>
              <a:t>Machiya</a:t>
            </a:r>
            <a:r>
              <a:rPr lang="en-US" sz="2800" dirty="0" smtClean="0"/>
              <a:t>, </a:t>
            </a:r>
            <a:r>
              <a:rPr lang="en-US" sz="2800" dirty="0" err="1" smtClean="0"/>
              <a:t>Shibamata</a:t>
            </a:r>
            <a:r>
              <a:rPr lang="en-US" sz="2800" dirty="0" smtClean="0"/>
              <a:t>, </a:t>
            </a:r>
            <a:r>
              <a:rPr lang="en-US" sz="2800" dirty="0" err="1" smtClean="0"/>
              <a:t>Tabata</a:t>
            </a:r>
            <a:r>
              <a:rPr lang="en-US" sz="2800" dirty="0" smtClean="0"/>
              <a:t>, and </a:t>
            </a:r>
            <a:r>
              <a:rPr lang="en-US" sz="2800" dirty="0" err="1" smtClean="0"/>
              <a:t>Ariake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only district in common is </a:t>
            </a:r>
            <a:r>
              <a:rPr lang="en-US" sz="2800" dirty="0" err="1" smtClean="0"/>
              <a:t>Ariake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16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Ariake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9" y="2757487"/>
            <a:ext cx="7429500" cy="3079750"/>
          </a:xfrm>
        </p:spPr>
      </p:pic>
    </p:spTree>
    <p:extLst>
      <p:ext uri="{BB962C8B-B14F-4D97-AF65-F5344CB8AC3E}">
        <p14:creationId xmlns:p14="http://schemas.microsoft.com/office/powerpoint/2010/main" val="219365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clustering did not pick up places that were less frequent, but possibly more interesting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 accommodations, I could also look at Airbnb and hostels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 transport, given the distance I could also just walk or bike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33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 learned the layout of </a:t>
            </a:r>
            <a:r>
              <a:rPr lang="en-US" sz="3200" dirty="0" err="1" smtClean="0"/>
              <a:t>Toyko</a:t>
            </a:r>
            <a:r>
              <a:rPr lang="en-US" sz="3200" dirty="0" smtClean="0"/>
              <a:t>, Japan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After clustering the districts, I found the most common venues and of the districts, the best to stay at is </a:t>
            </a:r>
            <a:r>
              <a:rPr lang="en-US" sz="3200" dirty="0" err="1" smtClean="0"/>
              <a:t>Ariake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Further work could be done to find other suitable places to stay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7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580" y="3248527"/>
            <a:ext cx="4157474" cy="3200399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Constituency: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Tourists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Japanese tourism bureaus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Travel services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15580" y="1852222"/>
            <a:ext cx="9258862" cy="874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 smtClean="0"/>
              <a:t>Problem:</a:t>
            </a:r>
          </a:p>
          <a:p>
            <a:pPr marL="0" indent="0">
              <a:buNone/>
            </a:pPr>
            <a:r>
              <a:rPr lang="en-US" sz="3600" dirty="0" smtClean="0"/>
              <a:t>Where should I stay in Tokyo for a vacation?</a:t>
            </a:r>
            <a:endParaRPr lang="en-US" sz="36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411579" y="3248526"/>
            <a:ext cx="7395410" cy="32003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 smtClean="0"/>
              <a:t>Questions: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What is the layout of Tokyo and its neighborhoods?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What places might be interesting to visit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What areas have hotels and trains?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28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5854" y="2318084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populations and population densities of Tokyo’s wards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major districts associated with each 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latitude and longitude of each district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Geojson</a:t>
            </a:r>
            <a:r>
              <a:rPr lang="en-US" dirty="0" smtClean="0"/>
              <a:t> file of </a:t>
            </a:r>
            <a:r>
              <a:rPr lang="en-US" dirty="0" err="1" smtClean="0"/>
              <a:t>Toyko</a:t>
            </a:r>
            <a:r>
              <a:rPr lang="en-US" dirty="0" smtClean="0"/>
              <a:t>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Foursquare venue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1605163"/>
              </p:ext>
            </p:extLst>
          </p:nvPr>
        </p:nvGraphicFramePr>
        <p:xfrm>
          <a:off x="6558279" y="1015007"/>
          <a:ext cx="4907814" cy="213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38">
                  <a:extLst>
                    <a:ext uri="{9D8B030D-6E8A-4147-A177-3AD203B41FA5}">
                      <a16:colId xmlns:a16="http://schemas.microsoft.com/office/drawing/2014/main" val="1261671658"/>
                    </a:ext>
                  </a:extLst>
                </a:gridCol>
                <a:gridCol w="1635938">
                  <a:extLst>
                    <a:ext uri="{9D8B030D-6E8A-4147-A177-3AD203B41FA5}">
                      <a16:colId xmlns:a16="http://schemas.microsoft.com/office/drawing/2014/main" val="1811456683"/>
                    </a:ext>
                  </a:extLst>
                </a:gridCol>
                <a:gridCol w="1635938">
                  <a:extLst>
                    <a:ext uri="{9D8B030D-6E8A-4147-A177-3AD203B41FA5}">
                      <a16:colId xmlns:a16="http://schemas.microsoft.com/office/drawing/2014/main" val="1253522369"/>
                    </a:ext>
                  </a:extLst>
                </a:gridCol>
              </a:tblGrid>
              <a:tr h="4975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Density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846041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Chiyoda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59441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6607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147620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35523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Minato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248071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12180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683870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Shinjuku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339211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9002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89435"/>
              </p:ext>
            </p:extLst>
          </p:nvPr>
        </p:nvGraphicFramePr>
        <p:xfrm>
          <a:off x="6558277" y="3676074"/>
          <a:ext cx="4907816" cy="26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54">
                  <a:extLst>
                    <a:ext uri="{9D8B030D-6E8A-4147-A177-3AD203B41FA5}">
                      <a16:colId xmlns:a16="http://schemas.microsoft.com/office/drawing/2014/main" val="3742278125"/>
                    </a:ext>
                  </a:extLst>
                </a:gridCol>
                <a:gridCol w="1226954">
                  <a:extLst>
                    <a:ext uri="{9D8B030D-6E8A-4147-A177-3AD203B41FA5}">
                      <a16:colId xmlns:a16="http://schemas.microsoft.com/office/drawing/2014/main" val="1477751368"/>
                    </a:ext>
                  </a:extLst>
                </a:gridCol>
                <a:gridCol w="1226954">
                  <a:extLst>
                    <a:ext uri="{9D8B030D-6E8A-4147-A177-3AD203B41FA5}">
                      <a16:colId xmlns:a16="http://schemas.microsoft.com/office/drawing/2014/main" val="2160295027"/>
                    </a:ext>
                  </a:extLst>
                </a:gridCol>
                <a:gridCol w="1226954">
                  <a:extLst>
                    <a:ext uri="{9D8B030D-6E8A-4147-A177-3AD203B41FA5}">
                      <a16:colId xmlns:a16="http://schemas.microsoft.com/office/drawing/2014/main" val="916957990"/>
                    </a:ext>
                  </a:extLst>
                </a:gridCol>
              </a:tblGrid>
              <a:tr h="53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District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0389469"/>
                  </a:ext>
                </a:extLst>
              </a:tr>
              <a:tr h="53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Akabane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Kita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139.7208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35.77814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6445229"/>
                  </a:ext>
                </a:extLst>
              </a:tr>
              <a:tr h="53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Akihabara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Chiyoda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139.7713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35.69974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8163433"/>
                  </a:ext>
                </a:extLst>
              </a:tr>
              <a:tr h="53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Aobadai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Meguro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139.6943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35.6509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6935046"/>
                  </a:ext>
                </a:extLst>
              </a:tr>
              <a:tr h="53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Aomi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Koto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139.7812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35.62478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947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72" y="1335024"/>
            <a:ext cx="8512425" cy="47169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1044" y="6051960"/>
            <a:ext cx="4754880" cy="585537"/>
          </a:xfrm>
        </p:spPr>
        <p:txBody>
          <a:bodyPr/>
          <a:lstStyle/>
          <a:p>
            <a:r>
              <a:rPr lang="en-US" dirty="0" smtClean="0"/>
              <a:t>Wards colored by population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Districts Locations in the wards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11" y="2286000"/>
            <a:ext cx="6733316" cy="4022725"/>
          </a:xfrm>
        </p:spPr>
      </p:pic>
    </p:spTree>
    <p:extLst>
      <p:ext uri="{BB962C8B-B14F-4D97-AF65-F5344CB8AC3E}">
        <p14:creationId xmlns:p14="http://schemas.microsoft.com/office/powerpoint/2010/main" val="317030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5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0" y="2197768"/>
            <a:ext cx="10745878" cy="3831640"/>
          </a:xfrm>
        </p:spPr>
      </p:pic>
    </p:spTree>
    <p:extLst>
      <p:ext uri="{BB962C8B-B14F-4D97-AF65-F5344CB8AC3E}">
        <p14:creationId xmlns:p14="http://schemas.microsoft.com/office/powerpoint/2010/main" val="375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4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84" y="2084832"/>
            <a:ext cx="7325157" cy="4406846"/>
          </a:xfrm>
        </p:spPr>
      </p:pic>
    </p:spTree>
    <p:extLst>
      <p:ext uri="{BB962C8B-B14F-4D97-AF65-F5344CB8AC3E}">
        <p14:creationId xmlns:p14="http://schemas.microsoft.com/office/powerpoint/2010/main" val="16178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most common venues for each district in each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21" y="2390273"/>
            <a:ext cx="7024686" cy="3920755"/>
          </a:xfrm>
        </p:spPr>
      </p:pic>
    </p:spTree>
    <p:extLst>
      <p:ext uri="{BB962C8B-B14F-4D97-AF65-F5344CB8AC3E}">
        <p14:creationId xmlns:p14="http://schemas.microsoft.com/office/powerpoint/2010/main" val="219200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67" y="1638011"/>
            <a:ext cx="8058524" cy="4624892"/>
          </a:xfrm>
        </p:spPr>
      </p:pic>
    </p:spTree>
    <p:extLst>
      <p:ext uri="{BB962C8B-B14F-4D97-AF65-F5344CB8AC3E}">
        <p14:creationId xmlns:p14="http://schemas.microsoft.com/office/powerpoint/2010/main" val="37268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297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Capstone presentation - Tokyo</vt:lpstr>
      <vt:lpstr>Introduction</vt:lpstr>
      <vt:lpstr>Data</vt:lpstr>
      <vt:lpstr>Methodology</vt:lpstr>
      <vt:lpstr>Districts Locations in the wards</vt:lpstr>
      <vt:lpstr>Kmeans 5 clusters</vt:lpstr>
      <vt:lpstr>Kmeans 4 clusters</vt:lpstr>
      <vt:lpstr>Two most common venues for each district in each cluster</vt:lpstr>
      <vt:lpstr>PowerPoint Presentation</vt:lpstr>
      <vt:lpstr>PowerPoint Presentation</vt:lpstr>
      <vt:lpstr>PowerPoint Presentation</vt:lpstr>
      <vt:lpstr>Results</vt:lpstr>
      <vt:lpstr>Location of Ariake</vt:lpstr>
      <vt:lpstr>Discussion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- Tokyo</dc:title>
  <dc:creator>Kimberly Gliebe</dc:creator>
  <cp:lastModifiedBy>Kimberly Gliebe</cp:lastModifiedBy>
  <cp:revision>6</cp:revision>
  <dcterms:created xsi:type="dcterms:W3CDTF">2020-08-10T18:23:16Z</dcterms:created>
  <dcterms:modified xsi:type="dcterms:W3CDTF">2020-08-10T19:30:14Z</dcterms:modified>
</cp:coreProperties>
</file>