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휴먼모음T" pitchFamily="18" charset="-127"/>
      <p:regular r:id="rId22"/>
    </p:embeddedFont>
    <p:embeddedFont>
      <p:font typeface="휴먼둥근헤드라인" pitchFamily="18" charset="-127"/>
      <p:regular r:id="rId23"/>
    </p:embeddedFont>
    <p:embeddedFont>
      <p:font typeface="HY견고딕" pitchFamily="18" charset="-127"/>
      <p:regular r:id="rId24"/>
    </p:embeddedFont>
    <p:embeddedFont>
      <p:font typeface="Calibri Light" pitchFamily="34" charset="0"/>
      <p:regular r:id="rId25"/>
      <p:italic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225" autoAdjust="0"/>
    <p:restoredTop sz="94660"/>
  </p:normalViewPr>
  <p:slideViewPr>
    <p:cSldViewPr>
      <p:cViewPr varScale="1">
        <p:scale>
          <a:sx n="87" d="100"/>
          <a:sy n="87" d="100"/>
        </p:scale>
        <p:origin x="-918" y="-90"/>
      </p:cViewPr>
      <p:guideLst>
        <p:guide orient="horz" pos="2160"/>
        <p:guide orient="horz" pos="2273"/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2023-04-18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에이콘아카데미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강남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xmlns="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xmlns="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환경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및 데이터 출처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xmlns="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xmlns="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xmlns="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xmlns="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871</Words>
  <Application>Microsoft Office PowerPoint</Application>
  <PresentationFormat>사용자 지정</PresentationFormat>
  <Paragraphs>149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맑은 고딕</vt:lpstr>
      <vt:lpstr>Calibri</vt:lpstr>
      <vt:lpstr>휴먼모음T</vt:lpstr>
      <vt:lpstr>휴먼둥근헤드라인</vt:lpstr>
      <vt:lpstr>HY견고딕</vt:lpstr>
      <vt:lpstr>Wingdings</vt:lpstr>
      <vt:lpstr>Calibri Light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acorn</cp:lastModifiedBy>
  <cp:revision>201</cp:revision>
  <dcterms:created xsi:type="dcterms:W3CDTF">2014-04-29T00:37:20Z</dcterms:created>
  <dcterms:modified xsi:type="dcterms:W3CDTF">2023-04-18T06:08:53Z</dcterms:modified>
</cp:coreProperties>
</file>