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6334FB0-BCF5-43B9-AF9A-C7704C2AC62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64" autoAdjust="0"/>
  </p:normalViewPr>
  <p:slideViewPr>
    <p:cSldViewPr snapToGrid="0">
      <p:cViewPr varScale="1">
        <p:scale>
          <a:sx n="55" d="100"/>
          <a:sy n="55" d="100"/>
        </p:scale>
        <p:origin x="3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FC79-C039-4523-9AAF-B8152659C70E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FD0-C670-48F4-B850-C6AA1A7F3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16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FC79-C039-4523-9AAF-B8152659C70E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FD0-C670-48F4-B850-C6AA1A7F3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08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FC79-C039-4523-9AAF-B8152659C70E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FD0-C670-48F4-B850-C6AA1A7F3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777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FC79-C039-4523-9AAF-B8152659C70E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FD0-C670-48F4-B850-C6AA1A7F306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0457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FC79-C039-4523-9AAF-B8152659C70E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FD0-C670-48F4-B850-C6AA1A7F3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016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FC79-C039-4523-9AAF-B8152659C70E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FD0-C670-48F4-B850-C6AA1A7F3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647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FC79-C039-4523-9AAF-B8152659C70E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FD0-C670-48F4-B850-C6AA1A7F3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250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FC79-C039-4523-9AAF-B8152659C70E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FD0-C670-48F4-B850-C6AA1A7F3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458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FC79-C039-4523-9AAF-B8152659C70E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FD0-C670-48F4-B850-C6AA1A7F3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81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FC79-C039-4523-9AAF-B8152659C70E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FD0-C670-48F4-B850-C6AA1A7F3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20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FC79-C039-4523-9AAF-B8152659C70E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FD0-C670-48F4-B850-C6AA1A7F3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44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FC79-C039-4523-9AAF-B8152659C70E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FD0-C670-48F4-B850-C6AA1A7F3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5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FC79-C039-4523-9AAF-B8152659C70E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FD0-C670-48F4-B850-C6AA1A7F3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57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FC79-C039-4523-9AAF-B8152659C70E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FD0-C670-48F4-B850-C6AA1A7F3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26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FC79-C039-4523-9AAF-B8152659C70E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FD0-C670-48F4-B850-C6AA1A7F3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2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FC79-C039-4523-9AAF-B8152659C70E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FD0-C670-48F4-B850-C6AA1A7F3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39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FC79-C039-4523-9AAF-B8152659C70E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FD0-C670-48F4-B850-C6AA1A7F3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0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58EFC79-C039-4523-9AAF-B8152659C70E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77FD0-C670-48F4-B850-C6AA1A7F3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22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kinsey.com/featured-insights/future-of-work" TargetMode="External"/><Relationship Id="rId7" Type="http://schemas.openxmlformats.org/officeDocument/2006/relationships/hyperlink" Target="https://chatgpt.com/" TargetMode="External"/><Relationship Id="rId2" Type="http://schemas.openxmlformats.org/officeDocument/2006/relationships/hyperlink" Target="World%20Economic%20Forum%20-%20Reports%20on%20the%20future%20of%20jobs%20and%20automation:%20https:/www.weforum.org/reports/the-future-of-jobs-report-20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br.org/topic/artificial-intelligence" TargetMode="External"/><Relationship Id="rId5" Type="http://schemas.openxmlformats.org/officeDocument/2006/relationships/hyperlink" Target="https://www.oecd.org/employment/automation-and-the-future-of-work.htm" TargetMode="External"/><Relationship Id="rId4" Type="http://schemas.openxmlformats.org/officeDocument/2006/relationships/hyperlink" Target="https://www.forbes.com/future-of-wor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300446"/>
            <a:ext cx="12192000" cy="5590902"/>
          </a:xfrm>
        </p:spPr>
        <p:txBody>
          <a:bodyPr>
            <a:normAutofit/>
          </a:bodyPr>
          <a:lstStyle/>
          <a:p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рофессии на рынке труда которые в ближайшем будущем уйдут в прошлое.</a:t>
            </a:r>
            <a:endParaRPr lang="ru-RU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542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7206" y="500062"/>
            <a:ext cx="10515600" cy="1325563"/>
          </a:xfrm>
        </p:spPr>
        <p:txBody>
          <a:bodyPr/>
          <a:lstStyle/>
          <a:p>
            <a:r>
              <a:rPr lang="ru-RU" dirty="0" smtClean="0"/>
              <a:t>Влиянии технологий на рынок труда.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569823" cy="4562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новых технологий требует дополнительных затрат на повышение квалификации, но при этом в итоге повышается производительность труда. Влияние данного процесса повышает квалификационные требования работников, следствием является повышение уровня образования.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52" y="1825625"/>
            <a:ext cx="3836534" cy="334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71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причины исчезновения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1" y="1877637"/>
            <a:ext cx="544503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1)Автоматизация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Повторяющиеся задачи выполняются быстрее и с меньшими ошибками машинами,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 снижает потребность в рабочей силе и снижает затраты.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2)Искусственный интеллект (ИИ)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ИИ обрабатывает данные быстрее, чем человек,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может выполнять задачи, такие как анализ данных,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диагностика или общение с клиентами через чат-ботов, заменяя людей.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3)Роботизация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Роботы выполняют физическую работу с высокой точностью,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 заменяет людей в опасных или трудных условиях,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снижает затраты и повышает безопасность.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640" y="1430791"/>
            <a:ext cx="3239726" cy="233158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640" y="3762375"/>
            <a:ext cx="3239726" cy="253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8820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07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Водители такси и грузовиков: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23641"/>
            <a:ext cx="6254931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1)Автономные транспортные средства: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технологий самоуправляемых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автомобилей и грузовиков позволяет заменить водителей.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Такие машины могут двигаться без человеческого вмешательства,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датчики, камеры и системы искусственного интеллекта для навигации и принятия решений.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2)Повышение безопасности и эффективности: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Автономные транспортные средства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могут снизить количество аварий,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улучшить управление потоками транспорта и снизить эксплуатационные расходы.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3)Снижение затрат: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Компании, использующие автономные автомобили и грузовики,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могут уменьшить затраты на оплату труда водителей, а также повысить продуктивность,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такие машины могут работать круглосуточно без перерывов.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913" y="1296203"/>
            <a:ext cx="3380015" cy="192574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551" y="3113258"/>
            <a:ext cx="3613377" cy="21431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551" y="5039003"/>
            <a:ext cx="3613377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6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9258" y="404313"/>
            <a:ext cx="10515600" cy="1004039"/>
          </a:xfrm>
        </p:spPr>
        <p:txBody>
          <a:bodyPr/>
          <a:lstStyle/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Телемаркетологи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69258" y="1546851"/>
            <a:ext cx="668062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1)Чат-боты и автоматизация: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системы ИИ могут эффективно обрабатывать звонки,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общаться с клиентами и отвечать на их запросы, заменяя людей на должности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телемаркетологов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2)Персонализированные предложения с помощью ИИ: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Искусственный интеллект способен анализировать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поведение и предпочтения клиентов,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предлагая им продукты и услуги на основе этих данных,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 делает традиционные методы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телемаркетинга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менее эффективными.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3)Снижение затрат: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Компании предпочитают использовать автоматизированные системы,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это значительно дешевле, чем оплачивать работу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телемаркетологов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позволяет более точно управлять маркетинговыми кампаниями.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86" y="4205040"/>
            <a:ext cx="4688114" cy="21431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86" y="1424743"/>
            <a:ext cx="4688114" cy="289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06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центров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1877638"/>
            <a:ext cx="700193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Чат-боты и искусственный интеллект (ИИ):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ИИ-системы могут обрабатывать запросы клиентов,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предоставлять ответы на часто задаваемые вопросы и решать проблемы без участия человека,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 и круглосуточно.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общения:</a:t>
            </a:r>
            <a:endParaRPr kumimoji="0" lang="en-US" alt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голосовых помощников и автоматизированных систем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обработки звонков позволяет заменять операторов в рутинных и стандартных задачах,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таких как регистрация запросов и предоставление информации.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затрат:</a:t>
            </a:r>
            <a:endParaRPr kumimoji="0" lang="en-US" alt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ИИ и автоматических систем помогает компаниям существенно снизить 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расходы на оплату труда сотрудников, обеспечивая при этом большую скорость обработки запросов.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245" y="1877638"/>
            <a:ext cx="3917422" cy="255889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245" y="4312178"/>
            <a:ext cx="3917422" cy="205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05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760" y="0"/>
            <a:ext cx="10515600" cy="96890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профессии: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46760" y="968903"/>
            <a:ext cx="11353799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1)Кассовые работники: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 развитием технологий самообслуживания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автоматических касс кассиры становятся менее востребованными.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alt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Бухгалтеры: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для автоматизации бухгалтерии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налогового учета снижает потребность в ручной обработке данных.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3)Журналисты и редакторы: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ИИ может создавать новости и тексты на основе данных,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 сокращает роль человека в журналистике.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4)Почтальоны: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 развитием электронных коммуникаций и снижением объема традиционной почты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профессия почтальона теряет актуальность.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5)Производственные рабочие: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Роботы и автоматические линии в промышленности заменяют людей на заводах,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выполняя монотонные или опасные работы.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6)Архивариусы и библиотекари: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 переходом к электронным архивам и цифровым библиотекам традиционные профессии,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связанные с хранением бумажных документов, становятся менее нужными.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7)Продавцы-консультанты в розничной торговле: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Онлайн-магазины, автоматические системы рекомендаций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чат-боты постепенно заменяют продавцов в магазинах.</a:t>
            </a:r>
          </a:p>
        </p:txBody>
      </p:sp>
    </p:spTree>
    <p:extLst>
      <p:ext uri="{BB962C8B-B14F-4D97-AF65-F5344CB8AC3E}">
        <p14:creationId xmlns:p14="http://schemas.microsoft.com/office/powerpoint/2010/main" val="202217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3"/>
            <a:ext cx="6459415" cy="4838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Технологические достижения, такие как автоматизация, искусственный интеллект и роботизация, приводят к изменению структуры рынка труда. Многие профессии, связанные с рутинными или физическими задачами, могут исчезнуть в ближайшем будущем. Это создаёт как вызовы, так и возможности для развития новых навыков и профессий. Важно адаптироваться к изменениям, развивать гибкость и готовность осваивать новые технологии, чтобы успешно конкурировать на рынке труда.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615" y="1325563"/>
            <a:ext cx="4607170" cy="268373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615" y="4009293"/>
            <a:ext cx="4607170" cy="215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0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93136"/>
            <a:ext cx="775716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Forum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https://www.weforum.org/reports/the-future-of-jobs-report-2020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McKinsey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Studies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labor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https://www.mckinsey.com/featured-insights/future-of-work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Forbes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Articles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displacement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https://www.forbes.com/future-of-work/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OECD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employment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https://www.oecd.org/employment/automation-and-the-future-of-work.htm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Harvard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workplace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https://hbr.org/topic/artificial-intelligence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 </a:t>
            </a:r>
            <a:r>
              <a:rPr lang="en-US" altLang="ru-RU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gpt</a:t>
            </a:r>
            <a:endParaRPr kumimoji="0" lang="ru-RU" alt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https://chatgpt.com/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1813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699</Words>
  <Application>Microsoft Office PowerPoint</Application>
  <PresentationFormat>Широкоэкранный</PresentationFormat>
  <Paragraphs>83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Ион</vt:lpstr>
      <vt:lpstr>Профессии на рынке труда которые в ближайшем будущем уйдут в прошлое.</vt:lpstr>
      <vt:lpstr>Влиянии технологий на рынок труда.</vt:lpstr>
      <vt:lpstr>Основные причины исчезновения профессий:</vt:lpstr>
      <vt:lpstr>Водители такси и грузовиков:</vt:lpstr>
      <vt:lpstr>Телемаркетологи:</vt:lpstr>
      <vt:lpstr>Операторы call-центров:</vt:lpstr>
      <vt:lpstr>Другие профессии:</vt:lpstr>
      <vt:lpstr>Заключение:</vt:lpstr>
      <vt:lpstr>Источники: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Профессии на рынке труда которые в ближайшем будущем уйдут в прошлое.</dc:title>
  <dc:creator>kab-35-17</dc:creator>
  <cp:lastModifiedBy>kab-35-17</cp:lastModifiedBy>
  <cp:revision>7</cp:revision>
  <dcterms:created xsi:type="dcterms:W3CDTF">2025-02-26T08:21:50Z</dcterms:created>
  <dcterms:modified xsi:type="dcterms:W3CDTF">2025-02-26T09:03:00Z</dcterms:modified>
</cp:coreProperties>
</file>