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8" r:id="rId3"/>
    <p:sldId id="259" r:id="rId4"/>
    <p:sldId id="260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0"/>
    <p:restoredTop sz="94650"/>
  </p:normalViewPr>
  <p:slideViewPr>
    <p:cSldViewPr snapToGrid="0">
      <p:cViewPr varScale="1">
        <p:scale>
          <a:sx n="74" d="100"/>
          <a:sy n="74" d="100"/>
        </p:scale>
        <p:origin x="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8DBEE-6F65-4D75-BEBD-592FDE3105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BACB24-6C64-4A71-9629-0715672401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many websites that offer built-in resumes.</a:t>
          </a:r>
        </a:p>
      </dgm:t>
    </dgm:pt>
    <dgm:pt modelId="{90751D0F-6F92-4591-B819-BD9A1680DE04}" type="parTrans" cxnId="{425DE32B-B087-4E47-B5B9-A586229F0290}">
      <dgm:prSet/>
      <dgm:spPr/>
      <dgm:t>
        <a:bodyPr/>
        <a:lstStyle/>
        <a:p>
          <a:endParaRPr lang="en-US"/>
        </a:p>
      </dgm:t>
    </dgm:pt>
    <dgm:pt modelId="{ADBF7307-9DF1-4A06-81FA-A698C1E18BA9}" type="sibTrans" cxnId="{425DE32B-B087-4E47-B5B9-A586229F0290}">
      <dgm:prSet/>
      <dgm:spPr/>
      <dgm:t>
        <a:bodyPr/>
        <a:lstStyle/>
        <a:p>
          <a:endParaRPr lang="en-US"/>
        </a:p>
      </dgm:t>
    </dgm:pt>
    <dgm:pt modelId="{D16A64AF-2EE1-4ABE-992D-7F32A375EC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None of them offer the level of customization needed to fit specific job descriptions.</a:t>
          </a:r>
        </a:p>
      </dgm:t>
    </dgm:pt>
    <dgm:pt modelId="{4DEB4E13-0943-4FFF-BB86-3F613E066299}" type="parTrans" cxnId="{E731E346-BE18-4EED-8072-83DC4F057B66}">
      <dgm:prSet/>
      <dgm:spPr/>
      <dgm:t>
        <a:bodyPr/>
        <a:lstStyle/>
        <a:p>
          <a:endParaRPr lang="en-US"/>
        </a:p>
      </dgm:t>
    </dgm:pt>
    <dgm:pt modelId="{AA9902AE-20B4-4BC6-83E4-12F6ECA8154F}" type="sibTrans" cxnId="{E731E346-BE18-4EED-8072-83DC4F057B66}">
      <dgm:prSet/>
      <dgm:spPr/>
      <dgm:t>
        <a:bodyPr/>
        <a:lstStyle/>
        <a:p>
          <a:endParaRPr lang="en-US"/>
        </a:p>
      </dgm:t>
    </dgm:pt>
    <dgm:pt modelId="{007BA42B-1C8B-4584-A3E4-0E59CE1FD897}" type="pres">
      <dgm:prSet presAssocID="{20A8DBEE-6F65-4D75-BEBD-592FDE31052E}" presName="root" presStyleCnt="0">
        <dgm:presLayoutVars>
          <dgm:dir/>
          <dgm:resizeHandles val="exact"/>
        </dgm:presLayoutVars>
      </dgm:prSet>
      <dgm:spPr/>
    </dgm:pt>
    <dgm:pt modelId="{9E4A3D4E-2707-4592-A840-46E17158D2E1}" type="pres">
      <dgm:prSet presAssocID="{4FBACB24-6C64-4A71-9629-0715672401B4}" presName="compNode" presStyleCnt="0"/>
      <dgm:spPr/>
    </dgm:pt>
    <dgm:pt modelId="{E19B8A05-4D7E-44C1-B137-110A0AE3B3B7}" type="pres">
      <dgm:prSet presAssocID="{4FBACB24-6C64-4A71-9629-0715672401B4}" presName="bgRect" presStyleLbl="bgShp" presStyleIdx="0" presStyleCnt="2"/>
      <dgm:spPr/>
    </dgm:pt>
    <dgm:pt modelId="{F11D0B48-6557-4DB9-8A72-545A51DE7BA4}" type="pres">
      <dgm:prSet presAssocID="{4FBACB24-6C64-4A71-9629-0715672401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8A79F0-4D40-4B56-A97C-8E20B9D445BB}" type="pres">
      <dgm:prSet presAssocID="{4FBACB24-6C64-4A71-9629-0715672401B4}" presName="spaceRect" presStyleCnt="0"/>
      <dgm:spPr/>
    </dgm:pt>
    <dgm:pt modelId="{6CBA6033-44DF-4EED-8FC6-5556B6419538}" type="pres">
      <dgm:prSet presAssocID="{4FBACB24-6C64-4A71-9629-0715672401B4}" presName="parTx" presStyleLbl="revTx" presStyleIdx="0" presStyleCnt="2">
        <dgm:presLayoutVars>
          <dgm:chMax val="0"/>
          <dgm:chPref val="0"/>
        </dgm:presLayoutVars>
      </dgm:prSet>
      <dgm:spPr/>
    </dgm:pt>
    <dgm:pt modelId="{2FC5C873-007A-49E2-B6D6-8A9EB205842E}" type="pres">
      <dgm:prSet presAssocID="{ADBF7307-9DF1-4A06-81FA-A698C1E18BA9}" presName="sibTrans" presStyleCnt="0"/>
      <dgm:spPr/>
    </dgm:pt>
    <dgm:pt modelId="{950215AA-94B2-4066-BED6-6A3EA0678F08}" type="pres">
      <dgm:prSet presAssocID="{D16A64AF-2EE1-4ABE-992D-7F32A375EC5F}" presName="compNode" presStyleCnt="0"/>
      <dgm:spPr/>
    </dgm:pt>
    <dgm:pt modelId="{B3DE2B9D-0659-4AA5-8B9B-306A51004B79}" type="pres">
      <dgm:prSet presAssocID="{D16A64AF-2EE1-4ABE-992D-7F32A375EC5F}" presName="bgRect" presStyleLbl="bgShp" presStyleIdx="1" presStyleCnt="2"/>
      <dgm:spPr/>
    </dgm:pt>
    <dgm:pt modelId="{1088AE8C-D86B-46BF-ADB8-D512616842A1}" type="pres">
      <dgm:prSet presAssocID="{D16A64AF-2EE1-4ABE-992D-7F32A375EC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1D40260F-BF10-489C-8AD4-E1ABACEBDA3E}" type="pres">
      <dgm:prSet presAssocID="{D16A64AF-2EE1-4ABE-992D-7F32A375EC5F}" presName="spaceRect" presStyleCnt="0"/>
      <dgm:spPr/>
    </dgm:pt>
    <dgm:pt modelId="{A4E70423-2313-4DE8-9080-CAF3AA7CB6FE}" type="pres">
      <dgm:prSet presAssocID="{D16A64AF-2EE1-4ABE-992D-7F32A375EC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817F08-9490-4975-82E4-1698804B766B}" type="presOf" srcId="{D16A64AF-2EE1-4ABE-992D-7F32A375EC5F}" destId="{A4E70423-2313-4DE8-9080-CAF3AA7CB6FE}" srcOrd="0" destOrd="0" presId="urn:microsoft.com/office/officeart/2018/2/layout/IconVerticalSolidList"/>
    <dgm:cxn modelId="{57704E1F-A20A-4DC3-B9DE-2F9F623A6595}" type="presOf" srcId="{4FBACB24-6C64-4A71-9629-0715672401B4}" destId="{6CBA6033-44DF-4EED-8FC6-5556B6419538}" srcOrd="0" destOrd="0" presId="urn:microsoft.com/office/officeart/2018/2/layout/IconVerticalSolidList"/>
    <dgm:cxn modelId="{425DE32B-B087-4E47-B5B9-A586229F0290}" srcId="{20A8DBEE-6F65-4D75-BEBD-592FDE31052E}" destId="{4FBACB24-6C64-4A71-9629-0715672401B4}" srcOrd="0" destOrd="0" parTransId="{90751D0F-6F92-4591-B819-BD9A1680DE04}" sibTransId="{ADBF7307-9DF1-4A06-81FA-A698C1E18BA9}"/>
    <dgm:cxn modelId="{E731E346-BE18-4EED-8072-83DC4F057B66}" srcId="{20A8DBEE-6F65-4D75-BEBD-592FDE31052E}" destId="{D16A64AF-2EE1-4ABE-992D-7F32A375EC5F}" srcOrd="1" destOrd="0" parTransId="{4DEB4E13-0943-4FFF-BB86-3F613E066299}" sibTransId="{AA9902AE-20B4-4BC6-83E4-12F6ECA8154F}"/>
    <dgm:cxn modelId="{28F81BC7-C2A4-467B-9FFF-412D0EEE8A33}" type="presOf" srcId="{20A8DBEE-6F65-4D75-BEBD-592FDE31052E}" destId="{007BA42B-1C8B-4584-A3E4-0E59CE1FD897}" srcOrd="0" destOrd="0" presId="urn:microsoft.com/office/officeart/2018/2/layout/IconVerticalSolidList"/>
    <dgm:cxn modelId="{B83540A8-50F7-4E47-8163-BDB25765A7F1}" type="presParOf" srcId="{007BA42B-1C8B-4584-A3E4-0E59CE1FD897}" destId="{9E4A3D4E-2707-4592-A840-46E17158D2E1}" srcOrd="0" destOrd="0" presId="urn:microsoft.com/office/officeart/2018/2/layout/IconVerticalSolidList"/>
    <dgm:cxn modelId="{BC1B9C13-F37E-4359-B120-72A9BA5527EA}" type="presParOf" srcId="{9E4A3D4E-2707-4592-A840-46E17158D2E1}" destId="{E19B8A05-4D7E-44C1-B137-110A0AE3B3B7}" srcOrd="0" destOrd="0" presId="urn:microsoft.com/office/officeart/2018/2/layout/IconVerticalSolidList"/>
    <dgm:cxn modelId="{4C097246-7202-4F65-9F0E-3696719DD392}" type="presParOf" srcId="{9E4A3D4E-2707-4592-A840-46E17158D2E1}" destId="{F11D0B48-6557-4DB9-8A72-545A51DE7BA4}" srcOrd="1" destOrd="0" presId="urn:microsoft.com/office/officeart/2018/2/layout/IconVerticalSolidList"/>
    <dgm:cxn modelId="{69277D65-50BC-4905-9D5E-6B76F96B0FB5}" type="presParOf" srcId="{9E4A3D4E-2707-4592-A840-46E17158D2E1}" destId="{3E8A79F0-4D40-4B56-A97C-8E20B9D445BB}" srcOrd="2" destOrd="0" presId="urn:microsoft.com/office/officeart/2018/2/layout/IconVerticalSolidList"/>
    <dgm:cxn modelId="{8E32CEAB-CE15-4F22-9C63-C158E0F358FC}" type="presParOf" srcId="{9E4A3D4E-2707-4592-A840-46E17158D2E1}" destId="{6CBA6033-44DF-4EED-8FC6-5556B6419538}" srcOrd="3" destOrd="0" presId="urn:microsoft.com/office/officeart/2018/2/layout/IconVerticalSolidList"/>
    <dgm:cxn modelId="{F4456511-AD93-41C5-8DC5-4EE744730B18}" type="presParOf" srcId="{007BA42B-1C8B-4584-A3E4-0E59CE1FD897}" destId="{2FC5C873-007A-49E2-B6D6-8A9EB205842E}" srcOrd="1" destOrd="0" presId="urn:microsoft.com/office/officeart/2018/2/layout/IconVerticalSolidList"/>
    <dgm:cxn modelId="{78A0D9C8-858D-41D2-9A5C-714DE153B858}" type="presParOf" srcId="{007BA42B-1C8B-4584-A3E4-0E59CE1FD897}" destId="{950215AA-94B2-4066-BED6-6A3EA0678F08}" srcOrd="2" destOrd="0" presId="urn:microsoft.com/office/officeart/2018/2/layout/IconVerticalSolidList"/>
    <dgm:cxn modelId="{1D25A9B3-B0F7-4D2E-87E9-E994BB76946E}" type="presParOf" srcId="{950215AA-94B2-4066-BED6-6A3EA0678F08}" destId="{B3DE2B9D-0659-4AA5-8B9B-306A51004B79}" srcOrd="0" destOrd="0" presId="urn:microsoft.com/office/officeart/2018/2/layout/IconVerticalSolidList"/>
    <dgm:cxn modelId="{5EB869D2-FF32-4CBE-A859-54CB5A718FFF}" type="presParOf" srcId="{950215AA-94B2-4066-BED6-6A3EA0678F08}" destId="{1088AE8C-D86B-46BF-ADB8-D512616842A1}" srcOrd="1" destOrd="0" presId="urn:microsoft.com/office/officeart/2018/2/layout/IconVerticalSolidList"/>
    <dgm:cxn modelId="{84125745-7F27-4B54-9EF2-C97F334B2E40}" type="presParOf" srcId="{950215AA-94B2-4066-BED6-6A3EA0678F08}" destId="{1D40260F-BF10-489C-8AD4-E1ABACEBDA3E}" srcOrd="2" destOrd="0" presId="urn:microsoft.com/office/officeart/2018/2/layout/IconVerticalSolidList"/>
    <dgm:cxn modelId="{F49F00A9-AEA4-4F0D-8BE9-F1DC8A08BA05}" type="presParOf" srcId="{950215AA-94B2-4066-BED6-6A3EA0678F08}" destId="{A4E70423-2313-4DE8-9080-CAF3AA7CB6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E62B1-AC88-4BAA-A5D7-64DFFFF0AB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AE876B-1324-448F-AF96-209A95BDB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GPT-3.5 API for analyzing job descriptions and user data.</a:t>
          </a:r>
        </a:p>
      </dgm:t>
    </dgm:pt>
    <dgm:pt modelId="{9D76A947-302A-440E-A33B-E8665F57D801}" type="parTrans" cxnId="{31D78DB0-ACD9-4A73-ABA3-B46AF676362F}">
      <dgm:prSet/>
      <dgm:spPr/>
      <dgm:t>
        <a:bodyPr/>
        <a:lstStyle/>
        <a:p>
          <a:endParaRPr lang="en-US"/>
        </a:p>
      </dgm:t>
    </dgm:pt>
    <dgm:pt modelId="{2F46243E-441F-4AA1-8BDE-0A0474B54FC5}" type="sibTrans" cxnId="{31D78DB0-ACD9-4A73-ABA3-B46AF676362F}">
      <dgm:prSet/>
      <dgm:spPr/>
      <dgm:t>
        <a:bodyPr/>
        <a:lstStyle/>
        <a:p>
          <a:endParaRPr lang="en-US"/>
        </a:p>
      </dgm:t>
    </dgm:pt>
    <dgm:pt modelId="{A242C213-1256-4547-B2E2-FEEFD80A5D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User-friendly interface.</a:t>
          </a:r>
        </a:p>
      </dgm:t>
    </dgm:pt>
    <dgm:pt modelId="{C3FBF11E-F9CA-49C5-BB5C-6E78A49EEA25}" type="parTrans" cxnId="{CAAD235E-5B08-4137-8B4D-7731225A04B7}">
      <dgm:prSet/>
      <dgm:spPr/>
      <dgm:t>
        <a:bodyPr/>
        <a:lstStyle/>
        <a:p>
          <a:endParaRPr lang="en-US"/>
        </a:p>
      </dgm:t>
    </dgm:pt>
    <dgm:pt modelId="{F5581DB2-E22D-4BE2-B6CD-C4E95427F798}" type="sibTrans" cxnId="{CAAD235E-5B08-4137-8B4D-7731225A04B7}">
      <dgm:prSet/>
      <dgm:spPr/>
      <dgm:t>
        <a:bodyPr/>
        <a:lstStyle/>
        <a:p>
          <a:endParaRPr lang="en-US"/>
        </a:p>
      </dgm:t>
    </dgm:pt>
    <dgm:pt modelId="{AD56BA61-1BCD-465C-A04D-D3D5E94158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Customized feature that fit job description.</a:t>
          </a:r>
        </a:p>
      </dgm:t>
    </dgm:pt>
    <dgm:pt modelId="{E6799B28-33BC-441C-88C3-A1A7CAA71306}" type="parTrans" cxnId="{16FB1458-EDD4-4A5A-BF89-E25D8553887E}">
      <dgm:prSet/>
      <dgm:spPr/>
      <dgm:t>
        <a:bodyPr/>
        <a:lstStyle/>
        <a:p>
          <a:endParaRPr lang="en-US"/>
        </a:p>
      </dgm:t>
    </dgm:pt>
    <dgm:pt modelId="{AC2E295B-7B3E-420B-9812-0731DEF2B7F8}" type="sibTrans" cxnId="{16FB1458-EDD4-4A5A-BF89-E25D8553887E}">
      <dgm:prSet/>
      <dgm:spPr/>
      <dgm:t>
        <a:bodyPr/>
        <a:lstStyle/>
        <a:p>
          <a:endParaRPr lang="en-US"/>
        </a:p>
      </dgm:t>
    </dgm:pt>
    <dgm:pt modelId="{A9349885-A1F6-4BF0-BC7F-49858FF34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Providing users with a fast and responsive experience.</a:t>
          </a:r>
        </a:p>
      </dgm:t>
    </dgm:pt>
    <dgm:pt modelId="{5F47AE8B-0251-4EE2-A0C0-A0AE5684B1EC}" type="parTrans" cxnId="{B93D5DF0-E7FC-4B9E-9DFD-3A75408ACC34}">
      <dgm:prSet/>
      <dgm:spPr/>
      <dgm:t>
        <a:bodyPr/>
        <a:lstStyle/>
        <a:p>
          <a:endParaRPr lang="en-US"/>
        </a:p>
      </dgm:t>
    </dgm:pt>
    <dgm:pt modelId="{7F4E6576-6C0B-4E36-A55C-C2737A16D510}" type="sibTrans" cxnId="{B93D5DF0-E7FC-4B9E-9DFD-3A75408ACC34}">
      <dgm:prSet/>
      <dgm:spPr/>
      <dgm:t>
        <a:bodyPr/>
        <a:lstStyle/>
        <a:p>
          <a:endParaRPr lang="en-US"/>
        </a:p>
      </dgm:t>
    </dgm:pt>
    <dgm:pt modelId="{84638032-902D-FB47-B779-3E599F4EF9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Saves</a:t>
          </a:r>
          <a:r>
            <a:rPr lang="en-US" baseline="0" dirty="0"/>
            <a:t> users time by eliminating the need to rewrite.</a:t>
          </a:r>
          <a:endParaRPr lang="en-US" dirty="0"/>
        </a:p>
      </dgm:t>
    </dgm:pt>
    <dgm:pt modelId="{6577B956-C4E3-9F46-B021-E418A3C02313}" type="parTrans" cxnId="{19EE6740-9080-C140-A199-75050EBD9C8F}">
      <dgm:prSet/>
      <dgm:spPr/>
      <dgm:t>
        <a:bodyPr/>
        <a:lstStyle/>
        <a:p>
          <a:endParaRPr lang="en-US"/>
        </a:p>
      </dgm:t>
    </dgm:pt>
    <dgm:pt modelId="{C3E6B7CD-93D7-014F-9030-3F0C077FC66D}" type="sibTrans" cxnId="{19EE6740-9080-C140-A199-75050EBD9C8F}">
      <dgm:prSet/>
      <dgm:spPr/>
      <dgm:t>
        <a:bodyPr/>
        <a:lstStyle/>
        <a:p>
          <a:endParaRPr lang="en-US"/>
        </a:p>
      </dgm:t>
    </dgm:pt>
    <dgm:pt modelId="{DBBF5CF5-FEA7-45CF-8288-D773663FD9A6}" type="pres">
      <dgm:prSet presAssocID="{F0CE62B1-AC88-4BAA-A5D7-64DFFFF0AB5D}" presName="root" presStyleCnt="0">
        <dgm:presLayoutVars>
          <dgm:dir/>
          <dgm:resizeHandles val="exact"/>
        </dgm:presLayoutVars>
      </dgm:prSet>
      <dgm:spPr/>
    </dgm:pt>
    <dgm:pt modelId="{076C279D-B53E-42B9-93F0-18AE39039215}" type="pres">
      <dgm:prSet presAssocID="{30AE876B-1324-448F-AF96-209A95BDBCFF}" presName="compNode" presStyleCnt="0"/>
      <dgm:spPr/>
    </dgm:pt>
    <dgm:pt modelId="{45377B57-DEC9-4D63-8E99-7BB94F6D0F18}" type="pres">
      <dgm:prSet presAssocID="{30AE876B-1324-448F-AF96-209A95BDBCFF}" presName="bgRect" presStyleLbl="bgShp" presStyleIdx="0" presStyleCnt="5"/>
      <dgm:spPr/>
    </dgm:pt>
    <dgm:pt modelId="{AFBFC514-9FCC-4457-8A5A-3E68801CC340}" type="pres">
      <dgm:prSet presAssocID="{30AE876B-1324-448F-AF96-209A95BDBC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EB36F0-B545-4A18-94BE-94CD19DF7821}" type="pres">
      <dgm:prSet presAssocID="{30AE876B-1324-448F-AF96-209A95BDBCFF}" presName="spaceRect" presStyleCnt="0"/>
      <dgm:spPr/>
    </dgm:pt>
    <dgm:pt modelId="{49E6625E-EA95-484F-8E41-448DA3CED2C7}" type="pres">
      <dgm:prSet presAssocID="{30AE876B-1324-448F-AF96-209A95BDBCFF}" presName="parTx" presStyleLbl="revTx" presStyleIdx="0" presStyleCnt="5">
        <dgm:presLayoutVars>
          <dgm:chMax val="0"/>
          <dgm:chPref val="0"/>
        </dgm:presLayoutVars>
      </dgm:prSet>
      <dgm:spPr/>
    </dgm:pt>
    <dgm:pt modelId="{A95F65E3-038A-42BF-B506-C46C49DD66EF}" type="pres">
      <dgm:prSet presAssocID="{2F46243E-441F-4AA1-8BDE-0A0474B54FC5}" presName="sibTrans" presStyleCnt="0"/>
      <dgm:spPr/>
    </dgm:pt>
    <dgm:pt modelId="{63946E65-F024-4D95-A3E8-3583AB852E71}" type="pres">
      <dgm:prSet presAssocID="{A242C213-1256-4547-B2E2-FEEFD80A5DB3}" presName="compNode" presStyleCnt="0"/>
      <dgm:spPr/>
    </dgm:pt>
    <dgm:pt modelId="{D60EE3A2-7ADD-41B3-9756-72C9884FA285}" type="pres">
      <dgm:prSet presAssocID="{A242C213-1256-4547-B2E2-FEEFD80A5DB3}" presName="bgRect" presStyleLbl="bgShp" presStyleIdx="1" presStyleCnt="5"/>
      <dgm:spPr/>
    </dgm:pt>
    <dgm:pt modelId="{675EDF4A-E889-4532-B439-404D5045E05C}" type="pres">
      <dgm:prSet presAssocID="{A242C213-1256-4547-B2E2-FEEFD80A5D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501E59F-74D5-4072-83B7-7F95C86DB99F}" type="pres">
      <dgm:prSet presAssocID="{A242C213-1256-4547-B2E2-FEEFD80A5DB3}" presName="spaceRect" presStyleCnt="0"/>
      <dgm:spPr/>
    </dgm:pt>
    <dgm:pt modelId="{2E8CAA19-17B0-4C0E-8C58-8B733AB490A2}" type="pres">
      <dgm:prSet presAssocID="{A242C213-1256-4547-B2E2-FEEFD80A5DB3}" presName="parTx" presStyleLbl="revTx" presStyleIdx="1" presStyleCnt="5">
        <dgm:presLayoutVars>
          <dgm:chMax val="0"/>
          <dgm:chPref val="0"/>
        </dgm:presLayoutVars>
      </dgm:prSet>
      <dgm:spPr/>
    </dgm:pt>
    <dgm:pt modelId="{F1FA3C8A-FD74-47E3-9427-15B1244F629D}" type="pres">
      <dgm:prSet presAssocID="{F5581DB2-E22D-4BE2-B6CD-C4E95427F798}" presName="sibTrans" presStyleCnt="0"/>
      <dgm:spPr/>
    </dgm:pt>
    <dgm:pt modelId="{E76322E9-6312-49D7-8820-1242226F3E50}" type="pres">
      <dgm:prSet presAssocID="{AD56BA61-1BCD-465C-A04D-D3D5E941582F}" presName="compNode" presStyleCnt="0"/>
      <dgm:spPr/>
    </dgm:pt>
    <dgm:pt modelId="{1EB6495A-486B-4EEC-BC1C-2BFF4DCFD5AF}" type="pres">
      <dgm:prSet presAssocID="{AD56BA61-1BCD-465C-A04D-D3D5E941582F}" presName="bgRect" presStyleLbl="bgShp" presStyleIdx="2" presStyleCnt="5"/>
      <dgm:spPr/>
    </dgm:pt>
    <dgm:pt modelId="{75BBA363-5F53-4F22-A82B-A0B38DB4BE22}" type="pres">
      <dgm:prSet presAssocID="{AD56BA61-1BCD-465C-A04D-D3D5E94158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191C5F4-1579-46FD-8BC2-94772330C835}" type="pres">
      <dgm:prSet presAssocID="{AD56BA61-1BCD-465C-A04D-D3D5E941582F}" presName="spaceRect" presStyleCnt="0"/>
      <dgm:spPr/>
    </dgm:pt>
    <dgm:pt modelId="{D138A7AE-9C3B-4D09-93DA-086E8EAB705B}" type="pres">
      <dgm:prSet presAssocID="{AD56BA61-1BCD-465C-A04D-D3D5E941582F}" presName="parTx" presStyleLbl="revTx" presStyleIdx="2" presStyleCnt="5">
        <dgm:presLayoutVars>
          <dgm:chMax val="0"/>
          <dgm:chPref val="0"/>
        </dgm:presLayoutVars>
      </dgm:prSet>
      <dgm:spPr/>
    </dgm:pt>
    <dgm:pt modelId="{8619C053-1895-4572-93DD-199E44E3D88E}" type="pres">
      <dgm:prSet presAssocID="{AC2E295B-7B3E-420B-9812-0731DEF2B7F8}" presName="sibTrans" presStyleCnt="0"/>
      <dgm:spPr/>
    </dgm:pt>
    <dgm:pt modelId="{F2033308-C46D-4A83-8F1C-C1FCE23F5F0A}" type="pres">
      <dgm:prSet presAssocID="{A9349885-A1F6-4BF0-BC7F-49858FF34025}" presName="compNode" presStyleCnt="0"/>
      <dgm:spPr/>
    </dgm:pt>
    <dgm:pt modelId="{DACE4692-9304-42CB-A476-1C18C3CBD519}" type="pres">
      <dgm:prSet presAssocID="{A9349885-A1F6-4BF0-BC7F-49858FF34025}" presName="bgRect" presStyleLbl="bgShp" presStyleIdx="3" presStyleCnt="5"/>
      <dgm:spPr/>
    </dgm:pt>
    <dgm:pt modelId="{725AD39D-9063-4F88-970B-8E5A9E73BA53}" type="pres">
      <dgm:prSet presAssocID="{A9349885-A1F6-4BF0-BC7F-49858FF3402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ECBE5ED-9162-42B6-9A9F-C81EDF38C0B4}" type="pres">
      <dgm:prSet presAssocID="{A9349885-A1F6-4BF0-BC7F-49858FF34025}" presName="spaceRect" presStyleCnt="0"/>
      <dgm:spPr/>
    </dgm:pt>
    <dgm:pt modelId="{28360401-E9EE-427E-9ACC-D863F91663D7}" type="pres">
      <dgm:prSet presAssocID="{A9349885-A1F6-4BF0-BC7F-49858FF34025}" presName="parTx" presStyleLbl="revTx" presStyleIdx="3" presStyleCnt="5">
        <dgm:presLayoutVars>
          <dgm:chMax val="0"/>
          <dgm:chPref val="0"/>
        </dgm:presLayoutVars>
      </dgm:prSet>
      <dgm:spPr/>
    </dgm:pt>
    <dgm:pt modelId="{2C331E66-2CB2-480C-BC5C-BC105FB26B89}" type="pres">
      <dgm:prSet presAssocID="{7F4E6576-6C0B-4E36-A55C-C2737A16D510}" presName="sibTrans" presStyleCnt="0"/>
      <dgm:spPr/>
    </dgm:pt>
    <dgm:pt modelId="{49574FAC-4670-47CB-A606-D412C9814258}" type="pres">
      <dgm:prSet presAssocID="{84638032-902D-FB47-B779-3E599F4EF950}" presName="compNode" presStyleCnt="0"/>
      <dgm:spPr/>
    </dgm:pt>
    <dgm:pt modelId="{FD108BBC-6490-43C4-B067-E942D50FA1C5}" type="pres">
      <dgm:prSet presAssocID="{84638032-902D-FB47-B779-3E599F4EF950}" presName="bgRect" presStyleLbl="bgShp" presStyleIdx="4" presStyleCnt="5"/>
      <dgm:spPr/>
    </dgm:pt>
    <dgm:pt modelId="{0975B7EF-6A3F-4307-A1FE-39F6A4597B8D}" type="pres">
      <dgm:prSet presAssocID="{84638032-902D-FB47-B779-3E599F4EF9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B296A8A-6349-408D-8479-F722640FE490}" type="pres">
      <dgm:prSet presAssocID="{84638032-902D-FB47-B779-3E599F4EF950}" presName="spaceRect" presStyleCnt="0"/>
      <dgm:spPr/>
    </dgm:pt>
    <dgm:pt modelId="{CDB69293-FE44-462E-B3D5-4E153B383DD0}" type="pres">
      <dgm:prSet presAssocID="{84638032-902D-FB47-B779-3E599F4EF95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89FA324-C5D4-7346-89F1-92652136CA6A}" type="presOf" srcId="{84638032-902D-FB47-B779-3E599F4EF950}" destId="{CDB69293-FE44-462E-B3D5-4E153B383DD0}" srcOrd="0" destOrd="0" presId="urn:microsoft.com/office/officeart/2018/2/layout/IconVerticalSolidList"/>
    <dgm:cxn modelId="{19EE6740-9080-C140-A199-75050EBD9C8F}" srcId="{F0CE62B1-AC88-4BAA-A5D7-64DFFFF0AB5D}" destId="{84638032-902D-FB47-B779-3E599F4EF950}" srcOrd="4" destOrd="0" parTransId="{6577B956-C4E3-9F46-B021-E418A3C02313}" sibTransId="{C3E6B7CD-93D7-014F-9030-3F0C077FC66D}"/>
    <dgm:cxn modelId="{D33B5E42-7838-964D-999B-A7A5C5F41B17}" type="presOf" srcId="{A242C213-1256-4547-B2E2-FEEFD80A5DB3}" destId="{2E8CAA19-17B0-4C0E-8C58-8B733AB490A2}" srcOrd="0" destOrd="0" presId="urn:microsoft.com/office/officeart/2018/2/layout/IconVerticalSolidList"/>
    <dgm:cxn modelId="{028A9B42-27C7-5A48-A486-3A7800A29E7C}" type="presOf" srcId="{F0CE62B1-AC88-4BAA-A5D7-64DFFFF0AB5D}" destId="{DBBF5CF5-FEA7-45CF-8288-D773663FD9A6}" srcOrd="0" destOrd="0" presId="urn:microsoft.com/office/officeart/2018/2/layout/IconVerticalSolidList"/>
    <dgm:cxn modelId="{15C9A248-EF8F-5547-85FA-603A649A2379}" type="presOf" srcId="{AD56BA61-1BCD-465C-A04D-D3D5E941582F}" destId="{D138A7AE-9C3B-4D09-93DA-086E8EAB705B}" srcOrd="0" destOrd="0" presId="urn:microsoft.com/office/officeart/2018/2/layout/IconVerticalSolidList"/>
    <dgm:cxn modelId="{16FB1458-EDD4-4A5A-BF89-E25D8553887E}" srcId="{F0CE62B1-AC88-4BAA-A5D7-64DFFFF0AB5D}" destId="{AD56BA61-1BCD-465C-A04D-D3D5E941582F}" srcOrd="2" destOrd="0" parTransId="{E6799B28-33BC-441C-88C3-A1A7CAA71306}" sibTransId="{AC2E295B-7B3E-420B-9812-0731DEF2B7F8}"/>
    <dgm:cxn modelId="{CAAD235E-5B08-4137-8B4D-7731225A04B7}" srcId="{F0CE62B1-AC88-4BAA-A5D7-64DFFFF0AB5D}" destId="{A242C213-1256-4547-B2E2-FEEFD80A5DB3}" srcOrd="1" destOrd="0" parTransId="{C3FBF11E-F9CA-49C5-BB5C-6E78A49EEA25}" sibTransId="{F5581DB2-E22D-4BE2-B6CD-C4E95427F798}"/>
    <dgm:cxn modelId="{31D78DB0-ACD9-4A73-ABA3-B46AF676362F}" srcId="{F0CE62B1-AC88-4BAA-A5D7-64DFFFF0AB5D}" destId="{30AE876B-1324-448F-AF96-209A95BDBCFF}" srcOrd="0" destOrd="0" parTransId="{9D76A947-302A-440E-A33B-E8665F57D801}" sibTransId="{2F46243E-441F-4AA1-8BDE-0A0474B54FC5}"/>
    <dgm:cxn modelId="{82963CDD-A2E9-9C47-9A20-25A76D9F8FAE}" type="presOf" srcId="{A9349885-A1F6-4BF0-BC7F-49858FF34025}" destId="{28360401-E9EE-427E-9ACC-D863F91663D7}" srcOrd="0" destOrd="0" presId="urn:microsoft.com/office/officeart/2018/2/layout/IconVerticalSolidList"/>
    <dgm:cxn modelId="{5D3C55E7-0783-3641-8C21-16C510F6DBAF}" type="presOf" srcId="{30AE876B-1324-448F-AF96-209A95BDBCFF}" destId="{49E6625E-EA95-484F-8E41-448DA3CED2C7}" srcOrd="0" destOrd="0" presId="urn:microsoft.com/office/officeart/2018/2/layout/IconVerticalSolidList"/>
    <dgm:cxn modelId="{B93D5DF0-E7FC-4B9E-9DFD-3A75408ACC34}" srcId="{F0CE62B1-AC88-4BAA-A5D7-64DFFFF0AB5D}" destId="{A9349885-A1F6-4BF0-BC7F-49858FF34025}" srcOrd="3" destOrd="0" parTransId="{5F47AE8B-0251-4EE2-A0C0-A0AE5684B1EC}" sibTransId="{7F4E6576-6C0B-4E36-A55C-C2737A16D510}"/>
    <dgm:cxn modelId="{D018F4E9-1EBA-DD49-9F6E-1ADD27A93B60}" type="presParOf" srcId="{DBBF5CF5-FEA7-45CF-8288-D773663FD9A6}" destId="{076C279D-B53E-42B9-93F0-18AE39039215}" srcOrd="0" destOrd="0" presId="urn:microsoft.com/office/officeart/2018/2/layout/IconVerticalSolidList"/>
    <dgm:cxn modelId="{6BC55FD6-EE45-6E4D-BE32-41A81521628E}" type="presParOf" srcId="{076C279D-B53E-42B9-93F0-18AE39039215}" destId="{45377B57-DEC9-4D63-8E99-7BB94F6D0F18}" srcOrd="0" destOrd="0" presId="urn:microsoft.com/office/officeart/2018/2/layout/IconVerticalSolidList"/>
    <dgm:cxn modelId="{ED394736-10B5-094E-A44D-1762225A4CCB}" type="presParOf" srcId="{076C279D-B53E-42B9-93F0-18AE39039215}" destId="{AFBFC514-9FCC-4457-8A5A-3E68801CC340}" srcOrd="1" destOrd="0" presId="urn:microsoft.com/office/officeart/2018/2/layout/IconVerticalSolidList"/>
    <dgm:cxn modelId="{98D2E947-B1C0-B04B-93E3-2C3FBFC42684}" type="presParOf" srcId="{076C279D-B53E-42B9-93F0-18AE39039215}" destId="{F0EB36F0-B545-4A18-94BE-94CD19DF7821}" srcOrd="2" destOrd="0" presId="urn:microsoft.com/office/officeart/2018/2/layout/IconVerticalSolidList"/>
    <dgm:cxn modelId="{09F08860-D995-8D45-9DCA-EAA74AEF49EF}" type="presParOf" srcId="{076C279D-B53E-42B9-93F0-18AE39039215}" destId="{49E6625E-EA95-484F-8E41-448DA3CED2C7}" srcOrd="3" destOrd="0" presId="urn:microsoft.com/office/officeart/2018/2/layout/IconVerticalSolidList"/>
    <dgm:cxn modelId="{509A558B-B05B-9C4C-A4A6-5B0E0F3E20BE}" type="presParOf" srcId="{DBBF5CF5-FEA7-45CF-8288-D773663FD9A6}" destId="{A95F65E3-038A-42BF-B506-C46C49DD66EF}" srcOrd="1" destOrd="0" presId="urn:microsoft.com/office/officeart/2018/2/layout/IconVerticalSolidList"/>
    <dgm:cxn modelId="{6831CEF1-FDE4-4E40-AF79-419BA1FF4318}" type="presParOf" srcId="{DBBF5CF5-FEA7-45CF-8288-D773663FD9A6}" destId="{63946E65-F024-4D95-A3E8-3583AB852E71}" srcOrd="2" destOrd="0" presId="urn:microsoft.com/office/officeart/2018/2/layout/IconVerticalSolidList"/>
    <dgm:cxn modelId="{72EA8123-DC01-B547-BED8-DD41A83BCAF3}" type="presParOf" srcId="{63946E65-F024-4D95-A3E8-3583AB852E71}" destId="{D60EE3A2-7ADD-41B3-9756-72C9884FA285}" srcOrd="0" destOrd="0" presId="urn:microsoft.com/office/officeart/2018/2/layout/IconVerticalSolidList"/>
    <dgm:cxn modelId="{C91C416D-7880-3243-BE3B-74B544CE17EC}" type="presParOf" srcId="{63946E65-F024-4D95-A3E8-3583AB852E71}" destId="{675EDF4A-E889-4532-B439-404D5045E05C}" srcOrd="1" destOrd="0" presId="urn:microsoft.com/office/officeart/2018/2/layout/IconVerticalSolidList"/>
    <dgm:cxn modelId="{3C9FA129-E840-1F44-8399-6248D9E6237F}" type="presParOf" srcId="{63946E65-F024-4D95-A3E8-3583AB852E71}" destId="{F501E59F-74D5-4072-83B7-7F95C86DB99F}" srcOrd="2" destOrd="0" presId="urn:microsoft.com/office/officeart/2018/2/layout/IconVerticalSolidList"/>
    <dgm:cxn modelId="{427843EC-9C7B-684A-AF86-3AF36BDBA753}" type="presParOf" srcId="{63946E65-F024-4D95-A3E8-3583AB852E71}" destId="{2E8CAA19-17B0-4C0E-8C58-8B733AB490A2}" srcOrd="3" destOrd="0" presId="urn:microsoft.com/office/officeart/2018/2/layout/IconVerticalSolidList"/>
    <dgm:cxn modelId="{4CA62FFC-D169-C449-AE6B-A879FF918965}" type="presParOf" srcId="{DBBF5CF5-FEA7-45CF-8288-D773663FD9A6}" destId="{F1FA3C8A-FD74-47E3-9427-15B1244F629D}" srcOrd="3" destOrd="0" presId="urn:microsoft.com/office/officeart/2018/2/layout/IconVerticalSolidList"/>
    <dgm:cxn modelId="{B3A7D137-9565-BB45-949F-AA8EFB7D0CC0}" type="presParOf" srcId="{DBBF5CF5-FEA7-45CF-8288-D773663FD9A6}" destId="{E76322E9-6312-49D7-8820-1242226F3E50}" srcOrd="4" destOrd="0" presId="urn:microsoft.com/office/officeart/2018/2/layout/IconVerticalSolidList"/>
    <dgm:cxn modelId="{EC139E83-C360-D542-BA5F-A5AE7D6CE207}" type="presParOf" srcId="{E76322E9-6312-49D7-8820-1242226F3E50}" destId="{1EB6495A-486B-4EEC-BC1C-2BFF4DCFD5AF}" srcOrd="0" destOrd="0" presId="urn:microsoft.com/office/officeart/2018/2/layout/IconVerticalSolidList"/>
    <dgm:cxn modelId="{696A408D-585A-F74E-95A3-BEF8C431C680}" type="presParOf" srcId="{E76322E9-6312-49D7-8820-1242226F3E50}" destId="{75BBA363-5F53-4F22-A82B-A0B38DB4BE22}" srcOrd="1" destOrd="0" presId="urn:microsoft.com/office/officeart/2018/2/layout/IconVerticalSolidList"/>
    <dgm:cxn modelId="{D1CECDB4-3326-6340-9267-0E8BAB6B82B0}" type="presParOf" srcId="{E76322E9-6312-49D7-8820-1242226F3E50}" destId="{2191C5F4-1579-46FD-8BC2-94772330C835}" srcOrd="2" destOrd="0" presId="urn:microsoft.com/office/officeart/2018/2/layout/IconVerticalSolidList"/>
    <dgm:cxn modelId="{D299FC21-7CB4-254E-B980-A05D4E449ACA}" type="presParOf" srcId="{E76322E9-6312-49D7-8820-1242226F3E50}" destId="{D138A7AE-9C3B-4D09-93DA-086E8EAB705B}" srcOrd="3" destOrd="0" presId="urn:microsoft.com/office/officeart/2018/2/layout/IconVerticalSolidList"/>
    <dgm:cxn modelId="{9C2AEFD5-455F-8E4F-8E70-024900D81C67}" type="presParOf" srcId="{DBBF5CF5-FEA7-45CF-8288-D773663FD9A6}" destId="{8619C053-1895-4572-93DD-199E44E3D88E}" srcOrd="5" destOrd="0" presId="urn:microsoft.com/office/officeart/2018/2/layout/IconVerticalSolidList"/>
    <dgm:cxn modelId="{FBF5F7D3-A2EF-6944-A49E-6B2F72BFA4C0}" type="presParOf" srcId="{DBBF5CF5-FEA7-45CF-8288-D773663FD9A6}" destId="{F2033308-C46D-4A83-8F1C-C1FCE23F5F0A}" srcOrd="6" destOrd="0" presId="urn:microsoft.com/office/officeart/2018/2/layout/IconVerticalSolidList"/>
    <dgm:cxn modelId="{5E6BA86E-953A-994A-AF8C-A3EBA1D422D7}" type="presParOf" srcId="{F2033308-C46D-4A83-8F1C-C1FCE23F5F0A}" destId="{DACE4692-9304-42CB-A476-1C18C3CBD519}" srcOrd="0" destOrd="0" presId="urn:microsoft.com/office/officeart/2018/2/layout/IconVerticalSolidList"/>
    <dgm:cxn modelId="{733F3550-1467-294C-AD2A-22CFDE3E4292}" type="presParOf" srcId="{F2033308-C46D-4A83-8F1C-C1FCE23F5F0A}" destId="{725AD39D-9063-4F88-970B-8E5A9E73BA53}" srcOrd="1" destOrd="0" presId="urn:microsoft.com/office/officeart/2018/2/layout/IconVerticalSolidList"/>
    <dgm:cxn modelId="{DDA80E42-53D3-5449-9D91-BB2A14EB8881}" type="presParOf" srcId="{F2033308-C46D-4A83-8F1C-C1FCE23F5F0A}" destId="{5ECBE5ED-9162-42B6-9A9F-C81EDF38C0B4}" srcOrd="2" destOrd="0" presId="urn:microsoft.com/office/officeart/2018/2/layout/IconVerticalSolidList"/>
    <dgm:cxn modelId="{F2334815-DBBE-6D4A-A7B1-7F16CBCA2461}" type="presParOf" srcId="{F2033308-C46D-4A83-8F1C-C1FCE23F5F0A}" destId="{28360401-E9EE-427E-9ACC-D863F91663D7}" srcOrd="3" destOrd="0" presId="urn:microsoft.com/office/officeart/2018/2/layout/IconVerticalSolidList"/>
    <dgm:cxn modelId="{C6B333D7-F239-6E49-92DD-2DF6A53966FF}" type="presParOf" srcId="{DBBF5CF5-FEA7-45CF-8288-D773663FD9A6}" destId="{2C331E66-2CB2-480C-BC5C-BC105FB26B89}" srcOrd="7" destOrd="0" presId="urn:microsoft.com/office/officeart/2018/2/layout/IconVerticalSolidList"/>
    <dgm:cxn modelId="{5792D5CC-C009-0E40-952D-7DE04D21917F}" type="presParOf" srcId="{DBBF5CF5-FEA7-45CF-8288-D773663FD9A6}" destId="{49574FAC-4670-47CB-A606-D412C9814258}" srcOrd="8" destOrd="0" presId="urn:microsoft.com/office/officeart/2018/2/layout/IconVerticalSolidList"/>
    <dgm:cxn modelId="{0218804E-1778-A845-ACCE-ABB0D5E42A5B}" type="presParOf" srcId="{49574FAC-4670-47CB-A606-D412C9814258}" destId="{FD108BBC-6490-43C4-B067-E942D50FA1C5}" srcOrd="0" destOrd="0" presId="urn:microsoft.com/office/officeart/2018/2/layout/IconVerticalSolidList"/>
    <dgm:cxn modelId="{F91D3F39-E6B3-D74F-A6FB-6418A23153B8}" type="presParOf" srcId="{49574FAC-4670-47CB-A606-D412C9814258}" destId="{0975B7EF-6A3F-4307-A1FE-39F6A4597B8D}" srcOrd="1" destOrd="0" presId="urn:microsoft.com/office/officeart/2018/2/layout/IconVerticalSolidList"/>
    <dgm:cxn modelId="{EF7F833C-4BCB-5F47-877E-BAF7D1863536}" type="presParOf" srcId="{49574FAC-4670-47CB-A606-D412C9814258}" destId="{EB296A8A-6349-408D-8479-F722640FE490}" srcOrd="2" destOrd="0" presId="urn:microsoft.com/office/officeart/2018/2/layout/IconVerticalSolidList"/>
    <dgm:cxn modelId="{0126E02D-94EB-6A41-A459-E4A40EE81A2A}" type="presParOf" srcId="{49574FAC-4670-47CB-A606-D412C9814258}" destId="{CDB69293-FE44-462E-B3D5-4E153B383D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B8A05-4D7E-44C1-B137-110A0AE3B3B7}">
      <dsp:nvSpPr>
        <dsp:cNvPr id="0" name=""/>
        <dsp:cNvSpPr/>
      </dsp:nvSpPr>
      <dsp:spPr>
        <a:xfrm>
          <a:off x="0" y="615729"/>
          <a:ext cx="8596668" cy="11367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D0B48-6557-4DB9-8A72-545A51DE7BA4}">
      <dsp:nvSpPr>
        <dsp:cNvPr id="0" name=""/>
        <dsp:cNvSpPr/>
      </dsp:nvSpPr>
      <dsp:spPr>
        <a:xfrm>
          <a:off x="343861" y="871494"/>
          <a:ext cx="625202" cy="6252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A6033-44DF-4EED-8FC6-5556B6419538}">
      <dsp:nvSpPr>
        <dsp:cNvPr id="0" name=""/>
        <dsp:cNvSpPr/>
      </dsp:nvSpPr>
      <dsp:spPr>
        <a:xfrm>
          <a:off x="1312925" y="615729"/>
          <a:ext cx="7283742" cy="1136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04" tIns="120304" rIns="120304" bIns="1203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are many websites that offer built-in resumes.</a:t>
          </a:r>
        </a:p>
      </dsp:txBody>
      <dsp:txXfrm>
        <a:off x="1312925" y="615729"/>
        <a:ext cx="7283742" cy="1136731"/>
      </dsp:txXfrm>
    </dsp:sp>
    <dsp:sp modelId="{B3DE2B9D-0659-4AA5-8B9B-306A51004B79}">
      <dsp:nvSpPr>
        <dsp:cNvPr id="0" name=""/>
        <dsp:cNvSpPr/>
      </dsp:nvSpPr>
      <dsp:spPr>
        <a:xfrm>
          <a:off x="0" y="2036644"/>
          <a:ext cx="8596668" cy="11367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8AE8C-D86B-46BF-ADB8-D512616842A1}">
      <dsp:nvSpPr>
        <dsp:cNvPr id="0" name=""/>
        <dsp:cNvSpPr/>
      </dsp:nvSpPr>
      <dsp:spPr>
        <a:xfrm>
          <a:off x="343861" y="2292409"/>
          <a:ext cx="625202" cy="6252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70423-2313-4DE8-9080-CAF3AA7CB6FE}">
      <dsp:nvSpPr>
        <dsp:cNvPr id="0" name=""/>
        <dsp:cNvSpPr/>
      </dsp:nvSpPr>
      <dsp:spPr>
        <a:xfrm>
          <a:off x="1312925" y="2036644"/>
          <a:ext cx="7283742" cy="1136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04" tIns="120304" rIns="120304" bIns="1203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None of them offer the level of customization needed to fit specific job descriptions.</a:t>
          </a:r>
        </a:p>
      </dsp:txBody>
      <dsp:txXfrm>
        <a:off x="1312925" y="2036644"/>
        <a:ext cx="7283742" cy="1136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77B57-DEC9-4D63-8E99-7BB94F6D0F18}">
      <dsp:nvSpPr>
        <dsp:cNvPr id="0" name=""/>
        <dsp:cNvSpPr/>
      </dsp:nvSpPr>
      <dsp:spPr>
        <a:xfrm>
          <a:off x="0" y="3768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FC514-9FCC-4457-8A5A-3E68801CC340}">
      <dsp:nvSpPr>
        <dsp:cNvPr id="0" name=""/>
        <dsp:cNvSpPr/>
      </dsp:nvSpPr>
      <dsp:spPr>
        <a:xfrm>
          <a:off x="242789" y="184355"/>
          <a:ext cx="441434" cy="441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6625E-EA95-484F-8E41-448DA3CED2C7}">
      <dsp:nvSpPr>
        <dsp:cNvPr id="0" name=""/>
        <dsp:cNvSpPr/>
      </dsp:nvSpPr>
      <dsp:spPr>
        <a:xfrm>
          <a:off x="927013" y="3768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 GPT-3.5 API for analyzing job descriptions and user data.</a:t>
          </a:r>
        </a:p>
      </dsp:txBody>
      <dsp:txXfrm>
        <a:off x="927013" y="3768"/>
        <a:ext cx="5765800" cy="802608"/>
      </dsp:txXfrm>
    </dsp:sp>
    <dsp:sp modelId="{D60EE3A2-7ADD-41B3-9756-72C9884FA285}">
      <dsp:nvSpPr>
        <dsp:cNvPr id="0" name=""/>
        <dsp:cNvSpPr/>
      </dsp:nvSpPr>
      <dsp:spPr>
        <a:xfrm>
          <a:off x="0" y="1007029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EDF4A-E889-4532-B439-404D5045E05C}">
      <dsp:nvSpPr>
        <dsp:cNvPr id="0" name=""/>
        <dsp:cNvSpPr/>
      </dsp:nvSpPr>
      <dsp:spPr>
        <a:xfrm>
          <a:off x="242789" y="1187616"/>
          <a:ext cx="441434" cy="441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CAA19-17B0-4C0E-8C58-8B733AB490A2}">
      <dsp:nvSpPr>
        <dsp:cNvPr id="0" name=""/>
        <dsp:cNvSpPr/>
      </dsp:nvSpPr>
      <dsp:spPr>
        <a:xfrm>
          <a:off x="927013" y="1007029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User-friendly interface.</a:t>
          </a:r>
        </a:p>
      </dsp:txBody>
      <dsp:txXfrm>
        <a:off x="927013" y="1007029"/>
        <a:ext cx="5765800" cy="802608"/>
      </dsp:txXfrm>
    </dsp:sp>
    <dsp:sp modelId="{1EB6495A-486B-4EEC-BC1C-2BFF4DCFD5AF}">
      <dsp:nvSpPr>
        <dsp:cNvPr id="0" name=""/>
        <dsp:cNvSpPr/>
      </dsp:nvSpPr>
      <dsp:spPr>
        <a:xfrm>
          <a:off x="0" y="2010290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BA363-5F53-4F22-A82B-A0B38DB4BE22}">
      <dsp:nvSpPr>
        <dsp:cNvPr id="0" name=""/>
        <dsp:cNvSpPr/>
      </dsp:nvSpPr>
      <dsp:spPr>
        <a:xfrm>
          <a:off x="242789" y="2190877"/>
          <a:ext cx="441434" cy="441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A7AE-9C3B-4D09-93DA-086E8EAB705B}">
      <dsp:nvSpPr>
        <dsp:cNvPr id="0" name=""/>
        <dsp:cNvSpPr/>
      </dsp:nvSpPr>
      <dsp:spPr>
        <a:xfrm>
          <a:off x="927013" y="2010290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Customized feature that fit job description.</a:t>
          </a:r>
        </a:p>
      </dsp:txBody>
      <dsp:txXfrm>
        <a:off x="927013" y="2010290"/>
        <a:ext cx="5765800" cy="802608"/>
      </dsp:txXfrm>
    </dsp:sp>
    <dsp:sp modelId="{DACE4692-9304-42CB-A476-1C18C3CBD519}">
      <dsp:nvSpPr>
        <dsp:cNvPr id="0" name=""/>
        <dsp:cNvSpPr/>
      </dsp:nvSpPr>
      <dsp:spPr>
        <a:xfrm>
          <a:off x="0" y="3013551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AD39D-9063-4F88-970B-8E5A9E73BA53}">
      <dsp:nvSpPr>
        <dsp:cNvPr id="0" name=""/>
        <dsp:cNvSpPr/>
      </dsp:nvSpPr>
      <dsp:spPr>
        <a:xfrm>
          <a:off x="242789" y="3194138"/>
          <a:ext cx="441434" cy="441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60401-E9EE-427E-9ACC-D863F91663D7}">
      <dsp:nvSpPr>
        <dsp:cNvPr id="0" name=""/>
        <dsp:cNvSpPr/>
      </dsp:nvSpPr>
      <dsp:spPr>
        <a:xfrm>
          <a:off x="927013" y="3013551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Providing users with a fast and responsive experience.</a:t>
          </a:r>
        </a:p>
      </dsp:txBody>
      <dsp:txXfrm>
        <a:off x="927013" y="3013551"/>
        <a:ext cx="5765800" cy="802608"/>
      </dsp:txXfrm>
    </dsp:sp>
    <dsp:sp modelId="{FD108BBC-6490-43C4-B067-E942D50FA1C5}">
      <dsp:nvSpPr>
        <dsp:cNvPr id="0" name=""/>
        <dsp:cNvSpPr/>
      </dsp:nvSpPr>
      <dsp:spPr>
        <a:xfrm>
          <a:off x="0" y="4016812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5B7EF-6A3F-4307-A1FE-39F6A4597B8D}">
      <dsp:nvSpPr>
        <dsp:cNvPr id="0" name=""/>
        <dsp:cNvSpPr/>
      </dsp:nvSpPr>
      <dsp:spPr>
        <a:xfrm>
          <a:off x="242789" y="4197399"/>
          <a:ext cx="441434" cy="441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69293-FE44-462E-B3D5-4E153B383DD0}">
      <dsp:nvSpPr>
        <dsp:cNvPr id="0" name=""/>
        <dsp:cNvSpPr/>
      </dsp:nvSpPr>
      <dsp:spPr>
        <a:xfrm>
          <a:off x="927013" y="4016812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Saves</a:t>
          </a:r>
          <a:r>
            <a:rPr lang="en-US" sz="1900" kern="1200" baseline="0" dirty="0"/>
            <a:t> users time by eliminating the need to rewrite.</a:t>
          </a:r>
          <a:endParaRPr lang="en-US" sz="1900" kern="1200" dirty="0"/>
        </a:p>
      </dsp:txBody>
      <dsp:txXfrm>
        <a:off x="927013" y="4016812"/>
        <a:ext cx="5765800" cy="80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4/15/23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4/15/23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73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4/15/23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4/15/23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66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4/15/23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2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cubator.wikimedia.org/wiki/Wy/ko/%EC%9C%84%ED%82%A4%EC%97%AC%ED%96%89:%EB%8C%80%EB%AC%B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2136-AA91-5C6C-F231-E9C909A86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22" y="687725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AI Resume Personalization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80E01-8F32-7822-09EA-F2FC230F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024" y="3228227"/>
            <a:ext cx="2791314" cy="75450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alpha val="60000"/>
                  </a:schemeClr>
                </a:solidFill>
              </a:rPr>
              <a:t>By: Limitless</a:t>
            </a:r>
            <a:endParaRPr lang="en-US" sz="2200" kern="1200" dirty="0">
              <a:solidFill>
                <a:schemeClr val="tx2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77726A5-CD3C-6530-C682-1D4E03A88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374" r="47913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E13B8-E86D-F576-912F-1BE139A34C6B}"/>
              </a:ext>
            </a:extLst>
          </p:cNvPr>
          <p:cNvSpPr txBox="1"/>
          <p:nvPr/>
        </p:nvSpPr>
        <p:spPr>
          <a:xfrm>
            <a:off x="1029693" y="4530487"/>
            <a:ext cx="469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>
                <a:latin typeface="Georgia" panose="02040502050405020303" pitchFamily="18" charset="0"/>
              </a:rPr>
              <a:t>Personalized your resume in click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4C97078-9C6F-2067-BDDF-67FCB7166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39165" y="4530487"/>
            <a:ext cx="279586" cy="4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6EBA-4556-2313-8FFC-9783C8E1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Job Applications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776928C-BF72-B8D8-55F6-2A5EC18153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90"/>
          <a:ext cx="8596668" cy="3789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1606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7EA5CF0-B0F5-68A3-DE71-B21E6BDB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23" y="333795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Solution: AI Resume Personalization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F04A4-EE8A-B356-808A-5568BCFEE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1115" y="4801290"/>
            <a:ext cx="6825894" cy="172972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- Building personalized resumes and cover letters that are tailored to fit each job application</a:t>
            </a:r>
          </a:p>
        </p:txBody>
      </p:sp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0A593E-7989-2832-D255-27CA98BAD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15" y="0"/>
            <a:ext cx="6346250" cy="33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910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FEDC569-CB78-7682-7125-90B39D15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The Key Features of Our System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846D6EB-39A6-DAE8-241F-E7DC86385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98667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7286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D253D-577A-9B8B-C3F1-1D4F8A8E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579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{25AACCB4-ED20-264D-8028-40C8ACD429B2}tf10001060</Template>
  <TotalTime>207</TotalTime>
  <Words>110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Georgia</vt:lpstr>
      <vt:lpstr>Trebuchet MS</vt:lpstr>
      <vt:lpstr>Wingdings 3</vt:lpstr>
      <vt:lpstr>Facet</vt:lpstr>
      <vt:lpstr>AI Resume Personalization</vt:lpstr>
      <vt:lpstr>The Challenge of Job Applications</vt:lpstr>
      <vt:lpstr>The Solution: AI Resume Personalization</vt:lpstr>
      <vt:lpstr>The Key Features of Our System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Resume Personalization</dc:title>
  <dc:creator>Nguyen, Cat Nguyen</dc:creator>
  <cp:lastModifiedBy>Nguyen, Cat Nguyen</cp:lastModifiedBy>
  <cp:revision>3</cp:revision>
  <dcterms:created xsi:type="dcterms:W3CDTF">2023-04-16T00:42:55Z</dcterms:created>
  <dcterms:modified xsi:type="dcterms:W3CDTF">2023-04-16T04:12:16Z</dcterms:modified>
</cp:coreProperties>
</file>