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54" r:id="rId4"/>
    <p:sldId id="358" r:id="rId5"/>
    <p:sldId id="356" r:id="rId6"/>
    <p:sldId id="357" r:id="rId7"/>
    <p:sldId id="359" r:id="rId8"/>
    <p:sldId id="360" r:id="rId9"/>
    <p:sldId id="361" r:id="rId10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84" autoAdjust="0"/>
    <p:restoredTop sz="90803" autoAdjust="0"/>
  </p:normalViewPr>
  <p:slideViewPr>
    <p:cSldViewPr>
      <p:cViewPr>
        <p:scale>
          <a:sx n="70" d="100"/>
          <a:sy n="70" d="100"/>
        </p:scale>
        <p:origin x="-1507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11/12/2019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11/12/2019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Αποτέλεσμα εικόνας για dead code geek p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14" y="609600"/>
            <a:ext cx="3660786" cy="51800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Unnecessary  Complexity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l-G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79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/>
              <a:t> A variable, parameter, field, block, method, or class is </a:t>
            </a:r>
            <a:r>
              <a:rPr lang="en-US" b="1" dirty="0" smtClean="0">
                <a:solidFill>
                  <a:srgbClr val="FF0000"/>
                </a:solidFill>
              </a:rPr>
              <a:t>not used anywhere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Complicated logic resulted in some </a:t>
            </a:r>
            <a:r>
              <a:rPr lang="en-US" dirty="0" smtClean="0">
                <a:solidFill>
                  <a:srgbClr val="0070C0"/>
                </a:solidFill>
              </a:rPr>
              <a:t>combinations of conditions </a:t>
            </a:r>
            <a:r>
              <a:rPr lang="en-US" dirty="0" smtClean="0"/>
              <a:t>that can’t actually happen; you’ll see this when simplifying conditionals.</a:t>
            </a:r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Requirements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70C0"/>
                </a:solidFill>
              </a:rPr>
              <a:t>changed</a:t>
            </a:r>
            <a:r>
              <a:rPr lang="en-US" dirty="0" smtClean="0"/>
              <a:t>, or new approaches were introduced, </a:t>
            </a:r>
            <a:r>
              <a:rPr lang="en-US" dirty="0" smtClean="0">
                <a:solidFill>
                  <a:srgbClr val="0070C0"/>
                </a:solidFill>
              </a:rPr>
              <a:t>without adequate cleanup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l-GR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1391483"/>
            <a:ext cx="79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For an unnecessary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: Ensure there are no references, and remove it.</a:t>
            </a:r>
          </a:p>
          <a:p>
            <a:endParaRPr lang="en-US" dirty="0" smtClean="0"/>
          </a:p>
          <a:p>
            <a:r>
              <a:rPr lang="en-US" dirty="0" smtClean="0"/>
              <a:t>For an unnecessary </a:t>
            </a:r>
            <a:r>
              <a:rPr lang="en-US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: Ensure there are no references, and remove it.</a:t>
            </a:r>
          </a:p>
          <a:p>
            <a:endParaRPr lang="en-US" dirty="0" smtClean="0"/>
          </a:p>
          <a:p>
            <a:r>
              <a:rPr lang="en-US" dirty="0" smtClean="0"/>
              <a:t>For an unnecessary </a:t>
            </a:r>
            <a:r>
              <a:rPr lang="en-US" dirty="0" smtClean="0">
                <a:solidFill>
                  <a:srgbClr val="0070C0"/>
                </a:solidFill>
              </a:rPr>
              <a:t>field</a:t>
            </a:r>
            <a:r>
              <a:rPr lang="en-US" dirty="0" smtClean="0"/>
              <a:t>: Ensure there are no references, and remove it.</a:t>
            </a:r>
          </a:p>
          <a:p>
            <a:endParaRPr lang="en-US" dirty="0" smtClean="0"/>
          </a:p>
          <a:p>
            <a:r>
              <a:rPr lang="en-US" dirty="0" smtClean="0"/>
              <a:t>For an unnecessary </a:t>
            </a:r>
            <a:r>
              <a:rPr lang="en-US" dirty="0" smtClean="0">
                <a:solidFill>
                  <a:srgbClr val="0070C0"/>
                </a:solidFill>
              </a:rPr>
              <a:t>parameter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70C0"/>
                </a:solidFill>
              </a:rPr>
              <a:t>Remove Parameter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an unused </a:t>
            </a:r>
            <a:r>
              <a:rPr lang="en-US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: Remove it.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Class</a:t>
            </a:r>
            <a:endParaRPr lang="el-GR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1143000"/>
            <a:ext cx="7920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 class isn’t doing much</a:t>
            </a:r>
            <a:r>
              <a:rPr lang="en-US" dirty="0" smtClean="0"/>
              <a:t>: its parents, children, or callers seem to be doing all the</a:t>
            </a:r>
          </a:p>
          <a:p>
            <a:r>
              <a:rPr lang="en-US" dirty="0" smtClean="0"/>
              <a:t>associated work, and there isn’t enough behavior left in the class to justify its continued existence.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/>
          </a:p>
          <a:p>
            <a:r>
              <a:rPr lang="en-US" dirty="0" smtClean="0"/>
              <a:t>Typically, all the </a:t>
            </a:r>
            <a:r>
              <a:rPr lang="en-US" dirty="0" smtClean="0">
                <a:solidFill>
                  <a:srgbClr val="0070C0"/>
                </a:solidFill>
              </a:rPr>
              <a:t>class’ responsibilities were moved </a:t>
            </a:r>
            <a:r>
              <a:rPr lang="en-US" dirty="0" smtClean="0"/>
              <a:t>to other places in the course of</a:t>
            </a:r>
          </a:p>
          <a:p>
            <a:r>
              <a:rPr lang="en-US" dirty="0" smtClean="0"/>
              <a:t>refactoring.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parents or children of the class seem like the right place for its behavior, fold it into one of them via </a:t>
            </a:r>
            <a:r>
              <a:rPr lang="en-US" i="1" dirty="0" smtClean="0">
                <a:solidFill>
                  <a:srgbClr val="0070C0"/>
                </a:solidFill>
              </a:rPr>
              <a:t>Collapse Hierarchy</a:t>
            </a:r>
            <a:r>
              <a:rPr lang="en-US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Otherwise, fold its behavior into its caller via </a:t>
            </a:r>
            <a:r>
              <a:rPr lang="en-US" i="1" dirty="0" smtClean="0">
                <a:solidFill>
                  <a:srgbClr val="0070C0"/>
                </a:solidFill>
              </a:rPr>
              <a:t>Inline Class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 Hierarchy</a:t>
            </a:r>
            <a:endParaRPr lang="el-G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4900613" cy="304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Class</a:t>
            </a:r>
            <a:endParaRPr lang="el-G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1336932"/>
            <a:ext cx="5529263" cy="491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Class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9812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Inline Class is the </a:t>
            </a:r>
            <a:r>
              <a:rPr lang="en-US" i="1" dirty="0" smtClean="0">
                <a:solidFill>
                  <a:srgbClr val="FF0000"/>
                </a:solidFill>
              </a:rPr>
              <a:t>reverse</a:t>
            </a:r>
            <a:r>
              <a:rPr lang="en-US" i="1" dirty="0" smtClean="0"/>
              <a:t> of Extract Class. </a:t>
            </a:r>
          </a:p>
          <a:p>
            <a:endParaRPr lang="en-US" i="1" dirty="0" smtClean="0"/>
          </a:p>
          <a:p>
            <a:r>
              <a:rPr lang="en-US" i="1" dirty="0" smtClean="0"/>
              <a:t>Use Inline Class if a class is no longer pulling its </a:t>
            </a:r>
            <a:r>
              <a:rPr lang="en-US" dirty="0" smtClean="0"/>
              <a:t>weight and shouldn't be around any more. </a:t>
            </a:r>
          </a:p>
          <a:p>
            <a:endParaRPr lang="en-US" dirty="0" smtClean="0"/>
          </a:p>
          <a:p>
            <a:r>
              <a:rPr lang="en-US" b="1" u="sng" dirty="0" smtClean="0"/>
              <a:t>Often this is the </a:t>
            </a:r>
            <a:r>
              <a:rPr lang="en-US" b="1" u="sng" dirty="0" smtClean="0">
                <a:solidFill>
                  <a:srgbClr val="FF0000"/>
                </a:solidFill>
              </a:rPr>
              <a:t>result of refactoring </a:t>
            </a:r>
            <a:r>
              <a:rPr lang="en-US" b="1" u="sng" dirty="0" smtClean="0"/>
              <a:t>that moves other responsibilities out of the class so there is little left</a:t>
            </a:r>
            <a:r>
              <a:rPr lang="en-US" b="1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Then I want to fold this class into another class, picking one that seems to use the weak class the most.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5047</TotalTime>
  <Words>318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Unnecessary  Complexity www.cs.uoi.gr/~zarras/soft-devII.htm    </vt:lpstr>
      <vt:lpstr>Dead Code</vt:lpstr>
      <vt:lpstr>Dead Code</vt:lpstr>
      <vt:lpstr>Dead Code</vt:lpstr>
      <vt:lpstr>Lazy Class</vt:lpstr>
      <vt:lpstr>Lazy Class</vt:lpstr>
      <vt:lpstr>Collapse Hierarchy</vt:lpstr>
      <vt:lpstr>Inline Class</vt:lpstr>
      <vt:lpstr>Inline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173</cp:revision>
  <dcterms:created xsi:type="dcterms:W3CDTF">2006-08-16T00:00:00Z</dcterms:created>
  <dcterms:modified xsi:type="dcterms:W3CDTF">2019-12-11T10:04:40Z</dcterms:modified>
</cp:coreProperties>
</file>