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32918400" cx="43891200"/>
  <p:notesSz cx="7004050" cy="9283700"/>
  <p:embeddedFontLst>
    <p:embeddedFont>
      <p:font typeface="Arial Black"/>
      <p:regular r:id="rId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000000"/>
          </p15:clr>
        </p15:guide>
        <p15:guide id="2" pos="13824">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rialBlac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67575" y="696275"/>
            <a:ext cx="4669600" cy="34813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0400" y="4409750"/>
            <a:ext cx="5603225" cy="41776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700400" y="4409750"/>
            <a:ext cx="5603225" cy="41776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notes"/>
          <p:cNvSpPr/>
          <p:nvPr>
            <p:ph idx="2" type="sldImg"/>
          </p:nvPr>
        </p:nvSpPr>
        <p:spPr>
          <a:xfrm>
            <a:off x="1167575" y="696275"/>
            <a:ext cx="4669600" cy="34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5486400" y="5387975"/>
            <a:ext cx="32918401" cy="11460163"/>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6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9pPr>
          </a:lstStyle>
          <a:p/>
        </p:txBody>
      </p:sp>
      <p:sp>
        <p:nvSpPr>
          <p:cNvPr id="14" name="Google Shape;14;p2"/>
          <p:cNvSpPr txBox="1"/>
          <p:nvPr>
            <p:ph idx="1" type="subTitle"/>
          </p:nvPr>
        </p:nvSpPr>
        <p:spPr>
          <a:xfrm>
            <a:off x="5486400" y="17289463"/>
            <a:ext cx="32918401" cy="7948612"/>
          </a:xfrm>
          <a:prstGeom prst="rect">
            <a:avLst/>
          </a:prstGeom>
          <a:noFill/>
          <a:ln>
            <a:noFill/>
          </a:ln>
        </p:spPr>
        <p:txBody>
          <a:bodyPr anchorCtr="0" anchor="t" bIns="45700" lIns="91425" spcFirstLastPara="1" rIns="91425" wrap="square" tIns="45700">
            <a:noAutofit/>
          </a:bodyPr>
          <a:lstStyle>
            <a:lvl1pPr lvl="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ctr">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2" name="Shape 42"/>
        <p:cNvGrpSpPr/>
        <p:nvPr/>
      </p:nvGrpSpPr>
      <p:grpSpPr>
        <a:xfrm>
          <a:off x="0" y="0"/>
          <a:ext cx="0" cy="0"/>
          <a:chOff x="0" y="0"/>
          <a:chExt cx="0" cy="0"/>
        </a:xfrm>
      </p:grpSpPr>
      <p:sp>
        <p:nvSpPr>
          <p:cNvPr id="43" name="Google Shape;43;p11"/>
          <p:cNvSpPr txBox="1"/>
          <p:nvPr>
            <p:ph type="title"/>
          </p:nvPr>
        </p:nvSpPr>
        <p:spPr>
          <a:xfrm>
            <a:off x="2994025" y="8207375"/>
            <a:ext cx="37857113" cy="13692188"/>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6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9pPr>
          </a:lstStyle>
          <a:p/>
        </p:txBody>
      </p:sp>
      <p:sp>
        <p:nvSpPr>
          <p:cNvPr id="44" name="Google Shape;44;p11"/>
          <p:cNvSpPr txBox="1"/>
          <p:nvPr>
            <p:ph idx="1" type="body"/>
          </p:nvPr>
        </p:nvSpPr>
        <p:spPr>
          <a:xfrm>
            <a:off x="2994025" y="22029738"/>
            <a:ext cx="37857113" cy="72009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5" name="Shape 45"/>
        <p:cNvGrpSpPr/>
        <p:nvPr/>
      </p:nvGrpSpPr>
      <p:grpSpPr>
        <a:xfrm>
          <a:off x="0" y="0"/>
          <a:ext cx="0" cy="0"/>
          <a:chOff x="0" y="0"/>
          <a:chExt cx="0" cy="0"/>
        </a:xfrm>
      </p:grpSpPr>
      <p:sp>
        <p:nvSpPr>
          <p:cNvPr id="46" name="Google Shape;46;p12"/>
          <p:cNvSpPr txBox="1"/>
          <p:nvPr>
            <p:ph type="title"/>
          </p:nvPr>
        </p:nvSpPr>
        <p:spPr>
          <a:xfrm>
            <a:off x="3017838" y="1752600"/>
            <a:ext cx="37855525" cy="63627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9pPr>
          </a:lstStyle>
          <a:p/>
        </p:txBody>
      </p:sp>
      <p:sp>
        <p:nvSpPr>
          <p:cNvPr id="47" name="Google Shape;47;p12"/>
          <p:cNvSpPr txBox="1"/>
          <p:nvPr>
            <p:ph idx="1" type="body"/>
          </p:nvPr>
        </p:nvSpPr>
        <p:spPr>
          <a:xfrm>
            <a:off x="3017838" y="8763000"/>
            <a:ext cx="37855525" cy="20886738"/>
          </a:xfrm>
          <a:prstGeom prst="rect">
            <a:avLst/>
          </a:prstGeom>
          <a:noFill/>
          <a:ln>
            <a:noFill/>
          </a:ln>
        </p:spPr>
        <p:txBody>
          <a:bodyPr anchorCtr="0" anchor="t" bIns="45700" lIns="91425" spcFirstLastPara="1" rIns="91425" wrap="square" tIns="45700">
            <a:no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 name="Shape 15"/>
        <p:cNvGrpSpPr/>
        <p:nvPr/>
      </p:nvGrpSpPr>
      <p:grpSpPr>
        <a:xfrm>
          <a:off x="0" y="0"/>
          <a:ext cx="0" cy="0"/>
          <a:chOff x="0" y="0"/>
          <a:chExt cx="0" cy="0"/>
        </a:xfrm>
      </p:grpSpPr>
      <p:sp>
        <p:nvSpPr>
          <p:cNvPr id="16" name="Google Shape;16;p3"/>
          <p:cNvSpPr txBox="1"/>
          <p:nvPr>
            <p:ph type="title"/>
          </p:nvPr>
        </p:nvSpPr>
        <p:spPr>
          <a:xfrm rot="5400000">
            <a:off x="22193250" y="10969624"/>
            <a:ext cx="27897137" cy="9463088"/>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9pPr>
          </a:lstStyle>
          <a:p/>
        </p:txBody>
      </p:sp>
      <p:sp>
        <p:nvSpPr>
          <p:cNvPr id="17" name="Google Shape;17;p3"/>
          <p:cNvSpPr txBox="1"/>
          <p:nvPr>
            <p:ph idx="1" type="body"/>
          </p:nvPr>
        </p:nvSpPr>
        <p:spPr>
          <a:xfrm rot="5400000">
            <a:off x="3189289" y="1581150"/>
            <a:ext cx="27897137" cy="28240036"/>
          </a:xfrm>
          <a:prstGeom prst="rect">
            <a:avLst/>
          </a:prstGeom>
          <a:noFill/>
          <a:ln>
            <a:noFill/>
          </a:ln>
        </p:spPr>
        <p:txBody>
          <a:bodyPr anchorCtr="0" anchor="t" bIns="45700" lIns="91425" spcFirstLastPara="1" rIns="91425" wrap="square" tIns="45700">
            <a:no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8" name="Shape 18"/>
        <p:cNvGrpSpPr/>
        <p:nvPr/>
      </p:nvGrpSpPr>
      <p:grpSpPr>
        <a:xfrm>
          <a:off x="0" y="0"/>
          <a:ext cx="0" cy="0"/>
          <a:chOff x="0" y="0"/>
          <a:chExt cx="0" cy="0"/>
        </a:xfrm>
      </p:grpSpPr>
      <p:sp>
        <p:nvSpPr>
          <p:cNvPr id="19" name="Google Shape;19;p4"/>
          <p:cNvSpPr txBox="1"/>
          <p:nvPr>
            <p:ph type="title"/>
          </p:nvPr>
        </p:nvSpPr>
        <p:spPr>
          <a:xfrm>
            <a:off x="3017838" y="1752600"/>
            <a:ext cx="37855525" cy="63627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9pPr>
          </a:lstStyle>
          <a:p/>
        </p:txBody>
      </p:sp>
      <p:sp>
        <p:nvSpPr>
          <p:cNvPr id="20" name="Google Shape;20;p4"/>
          <p:cNvSpPr txBox="1"/>
          <p:nvPr>
            <p:ph idx="1" type="body"/>
          </p:nvPr>
        </p:nvSpPr>
        <p:spPr>
          <a:xfrm rot="5400000">
            <a:off x="11502231" y="278606"/>
            <a:ext cx="20886738" cy="37855525"/>
          </a:xfrm>
          <a:prstGeom prst="rect">
            <a:avLst/>
          </a:prstGeom>
          <a:noFill/>
          <a:ln>
            <a:noFill/>
          </a:ln>
        </p:spPr>
        <p:txBody>
          <a:bodyPr anchorCtr="0" anchor="t" bIns="45700" lIns="91425" spcFirstLastPara="1" rIns="91425" wrap="square" tIns="45700">
            <a:no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1" name="Shape 21"/>
        <p:cNvGrpSpPr/>
        <p:nvPr/>
      </p:nvGrpSpPr>
      <p:grpSpPr>
        <a:xfrm>
          <a:off x="0" y="0"/>
          <a:ext cx="0" cy="0"/>
          <a:chOff x="0" y="0"/>
          <a:chExt cx="0" cy="0"/>
        </a:xfrm>
      </p:grpSpPr>
      <p:sp>
        <p:nvSpPr>
          <p:cNvPr id="22" name="Google Shape;22;p5"/>
          <p:cNvSpPr txBox="1"/>
          <p:nvPr>
            <p:ph type="title"/>
          </p:nvPr>
        </p:nvSpPr>
        <p:spPr>
          <a:xfrm>
            <a:off x="3022600" y="2193925"/>
            <a:ext cx="14157324" cy="7681913"/>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9pPr>
          </a:lstStyle>
          <a:p/>
        </p:txBody>
      </p:sp>
      <p:sp>
        <p:nvSpPr>
          <p:cNvPr id="23" name="Google Shape;23;p5"/>
          <p:cNvSpPr/>
          <p:nvPr>
            <p:ph idx="2" type="pic"/>
          </p:nvPr>
        </p:nvSpPr>
        <p:spPr>
          <a:xfrm>
            <a:off x="18659475" y="4740275"/>
            <a:ext cx="22220238" cy="233934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4" name="Google Shape;24;p5"/>
          <p:cNvSpPr txBox="1"/>
          <p:nvPr>
            <p:ph idx="1" type="body"/>
          </p:nvPr>
        </p:nvSpPr>
        <p:spPr>
          <a:xfrm>
            <a:off x="3022600" y="9875838"/>
            <a:ext cx="14157324" cy="182959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5" name="Shape 25"/>
        <p:cNvGrpSpPr/>
        <p:nvPr/>
      </p:nvGrpSpPr>
      <p:grpSpPr>
        <a:xfrm>
          <a:off x="0" y="0"/>
          <a:ext cx="0" cy="0"/>
          <a:chOff x="0" y="0"/>
          <a:chExt cx="0" cy="0"/>
        </a:xfrm>
      </p:grpSpPr>
      <p:sp>
        <p:nvSpPr>
          <p:cNvPr id="26" name="Google Shape;26;p6"/>
          <p:cNvSpPr txBox="1"/>
          <p:nvPr>
            <p:ph type="title"/>
          </p:nvPr>
        </p:nvSpPr>
        <p:spPr>
          <a:xfrm>
            <a:off x="3022600" y="2193925"/>
            <a:ext cx="14157324" cy="7681913"/>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9pPr>
          </a:lstStyle>
          <a:p/>
        </p:txBody>
      </p:sp>
      <p:sp>
        <p:nvSpPr>
          <p:cNvPr id="27" name="Google Shape;27;p6"/>
          <p:cNvSpPr txBox="1"/>
          <p:nvPr>
            <p:ph idx="1" type="body"/>
          </p:nvPr>
        </p:nvSpPr>
        <p:spPr>
          <a:xfrm>
            <a:off x="18659475" y="4740275"/>
            <a:ext cx="22220238" cy="233934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8" name="Google Shape;28;p6"/>
          <p:cNvSpPr txBox="1"/>
          <p:nvPr>
            <p:ph idx="2" type="body"/>
          </p:nvPr>
        </p:nvSpPr>
        <p:spPr>
          <a:xfrm>
            <a:off x="3022600" y="9875838"/>
            <a:ext cx="14157324" cy="182959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9" name="Shape 2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8"/>
          <p:cNvSpPr txBox="1"/>
          <p:nvPr>
            <p:ph type="title"/>
          </p:nvPr>
        </p:nvSpPr>
        <p:spPr>
          <a:xfrm>
            <a:off x="3017838" y="1752600"/>
            <a:ext cx="37855525" cy="63627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2" name="Shape 32"/>
        <p:cNvGrpSpPr/>
        <p:nvPr/>
      </p:nvGrpSpPr>
      <p:grpSpPr>
        <a:xfrm>
          <a:off x="0" y="0"/>
          <a:ext cx="0" cy="0"/>
          <a:chOff x="0" y="0"/>
          <a:chExt cx="0" cy="0"/>
        </a:xfrm>
      </p:grpSpPr>
      <p:sp>
        <p:nvSpPr>
          <p:cNvPr id="33" name="Google Shape;33;p9"/>
          <p:cNvSpPr txBox="1"/>
          <p:nvPr>
            <p:ph type="title"/>
          </p:nvPr>
        </p:nvSpPr>
        <p:spPr>
          <a:xfrm>
            <a:off x="3022600" y="1752600"/>
            <a:ext cx="37857113" cy="63627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9pPr>
          </a:lstStyle>
          <a:p/>
        </p:txBody>
      </p:sp>
      <p:sp>
        <p:nvSpPr>
          <p:cNvPr id="34" name="Google Shape;34;p9"/>
          <p:cNvSpPr txBox="1"/>
          <p:nvPr>
            <p:ph idx="1" type="body"/>
          </p:nvPr>
        </p:nvSpPr>
        <p:spPr>
          <a:xfrm>
            <a:off x="3022600" y="8069263"/>
            <a:ext cx="18568987" cy="39544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5" name="Google Shape;35;p9"/>
          <p:cNvSpPr txBox="1"/>
          <p:nvPr>
            <p:ph idx="2" type="body"/>
          </p:nvPr>
        </p:nvSpPr>
        <p:spPr>
          <a:xfrm>
            <a:off x="3022600" y="12023725"/>
            <a:ext cx="18568987" cy="17686337"/>
          </a:xfrm>
          <a:prstGeom prst="rect">
            <a:avLst/>
          </a:prstGeom>
          <a:noFill/>
          <a:ln>
            <a:noFill/>
          </a:ln>
        </p:spPr>
        <p:txBody>
          <a:bodyPr anchorCtr="0" anchor="t" bIns="45700" lIns="91425" spcFirstLastPara="1" rIns="91425" wrap="square" tIns="45700">
            <a:no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 name="Google Shape;36;p9"/>
          <p:cNvSpPr txBox="1"/>
          <p:nvPr>
            <p:ph idx="3" type="body"/>
          </p:nvPr>
        </p:nvSpPr>
        <p:spPr>
          <a:xfrm>
            <a:off x="22220238" y="8069263"/>
            <a:ext cx="18659474" cy="39544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7" name="Google Shape;37;p9"/>
          <p:cNvSpPr txBox="1"/>
          <p:nvPr>
            <p:ph idx="4" type="body"/>
          </p:nvPr>
        </p:nvSpPr>
        <p:spPr>
          <a:xfrm>
            <a:off x="22220238" y="12023725"/>
            <a:ext cx="18659474" cy="17686337"/>
          </a:xfrm>
          <a:prstGeom prst="rect">
            <a:avLst/>
          </a:prstGeom>
          <a:noFill/>
          <a:ln>
            <a:noFill/>
          </a:ln>
        </p:spPr>
        <p:txBody>
          <a:bodyPr anchorCtr="0" anchor="t" bIns="45700" lIns="91425" spcFirstLastPara="1" rIns="91425" wrap="square" tIns="45700">
            <a:no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10"/>
          <p:cNvSpPr txBox="1"/>
          <p:nvPr>
            <p:ph type="title"/>
          </p:nvPr>
        </p:nvSpPr>
        <p:spPr>
          <a:xfrm>
            <a:off x="3017838" y="1752600"/>
            <a:ext cx="37855525" cy="63627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9pPr>
          </a:lstStyle>
          <a:p/>
        </p:txBody>
      </p:sp>
      <p:sp>
        <p:nvSpPr>
          <p:cNvPr id="40" name="Google Shape;40;p10"/>
          <p:cNvSpPr txBox="1"/>
          <p:nvPr>
            <p:ph idx="1" type="body"/>
          </p:nvPr>
        </p:nvSpPr>
        <p:spPr>
          <a:xfrm>
            <a:off x="3017838" y="8763000"/>
            <a:ext cx="18851562" cy="20886738"/>
          </a:xfrm>
          <a:prstGeom prst="rect">
            <a:avLst/>
          </a:prstGeom>
          <a:noFill/>
          <a:ln>
            <a:noFill/>
          </a:ln>
        </p:spPr>
        <p:txBody>
          <a:bodyPr anchorCtr="0" anchor="t" bIns="45700" lIns="91425" spcFirstLastPara="1" rIns="91425" wrap="square" tIns="45700">
            <a:no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 name="Google Shape;41;p10"/>
          <p:cNvSpPr txBox="1"/>
          <p:nvPr>
            <p:ph idx="2" type="body"/>
          </p:nvPr>
        </p:nvSpPr>
        <p:spPr>
          <a:xfrm>
            <a:off x="22021800" y="8763000"/>
            <a:ext cx="18851563" cy="20886738"/>
          </a:xfrm>
          <a:prstGeom prst="rect">
            <a:avLst/>
          </a:prstGeom>
          <a:noFill/>
          <a:ln>
            <a:noFill/>
          </a:ln>
        </p:spPr>
        <p:txBody>
          <a:bodyPr anchorCtr="0" anchor="t" bIns="45700" lIns="91425" spcFirstLastPara="1" rIns="91425" wrap="square" tIns="45700">
            <a:no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6A452"/>
        </a:solidFill>
      </p:bgPr>
    </p:bg>
    <p:spTree>
      <p:nvGrpSpPr>
        <p:cNvPr id="5" name="Shape 5"/>
        <p:cNvGrpSpPr/>
        <p:nvPr/>
      </p:nvGrpSpPr>
      <p:grpSpPr>
        <a:xfrm>
          <a:off x="0" y="0"/>
          <a:ext cx="0" cy="0"/>
          <a:chOff x="0" y="0"/>
          <a:chExt cx="0" cy="0"/>
        </a:xfrm>
      </p:grpSpPr>
      <p:sp>
        <p:nvSpPr>
          <p:cNvPr id="6" name="Google Shape;6;p1"/>
          <p:cNvSpPr txBox="1"/>
          <p:nvPr/>
        </p:nvSpPr>
        <p:spPr>
          <a:xfrm>
            <a:off x="0" y="5486400"/>
            <a:ext cx="9140825" cy="27424061"/>
          </a:xfrm>
          <a:prstGeom prst="rect">
            <a:avLst/>
          </a:prstGeom>
          <a:solidFill>
            <a:srgbClr val="666633"/>
          </a:solidFill>
          <a:ln>
            <a:noFill/>
          </a:ln>
        </p:spPr>
        <p:txBody>
          <a:bodyPr anchorCtr="0" anchor="t" bIns="457200" lIns="457200" spcFirstLastPara="1" rIns="457200" wrap="square" tIns="228600">
            <a:no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7" name="Google Shape;7;p1"/>
          <p:cNvSpPr txBox="1"/>
          <p:nvPr/>
        </p:nvSpPr>
        <p:spPr>
          <a:xfrm>
            <a:off x="9140825" y="0"/>
            <a:ext cx="34736086" cy="5484812"/>
          </a:xfrm>
          <a:prstGeom prst="rect">
            <a:avLst/>
          </a:prstGeom>
          <a:solidFill>
            <a:srgbClr val="666633"/>
          </a:solidFill>
          <a:ln>
            <a:noFill/>
          </a:ln>
        </p:spPr>
        <p:txBody>
          <a:bodyPr anchorCtr="0" anchor="t" bIns="457200" lIns="457200" spcFirstLastPara="1" rIns="457200" wrap="square" tIns="457200">
            <a:no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8" name="Google Shape;8;p1"/>
          <p:cNvSpPr txBox="1"/>
          <p:nvPr/>
        </p:nvSpPr>
        <p:spPr>
          <a:xfrm>
            <a:off x="9140825" y="5483225"/>
            <a:ext cx="34736086" cy="27424061"/>
          </a:xfrm>
          <a:prstGeom prst="rect">
            <a:avLst/>
          </a:prstGeom>
          <a:solidFill>
            <a:srgbClr val="EAEAEA"/>
          </a:solidFill>
          <a:ln>
            <a:noFill/>
          </a:ln>
        </p:spPr>
        <p:txBody>
          <a:bodyPr anchorCtr="0" anchor="t" bIns="457200" lIns="457200" spcFirstLastPara="1" rIns="457200" wrap="square" tIns="457200">
            <a:no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cxnSp>
        <p:nvCxnSpPr>
          <p:cNvPr id="9" name="Google Shape;9;p1"/>
          <p:cNvCxnSpPr/>
          <p:nvPr/>
        </p:nvCxnSpPr>
        <p:spPr>
          <a:xfrm>
            <a:off x="9144000" y="0"/>
            <a:ext cx="0" cy="32918401"/>
          </a:xfrm>
          <a:prstGeom prst="straightConnector1">
            <a:avLst/>
          </a:prstGeom>
          <a:noFill/>
          <a:ln cap="flat" cmpd="sng" w="76200">
            <a:solidFill>
              <a:schemeClr val="dk1"/>
            </a:solidFill>
            <a:prstDash val="solid"/>
            <a:miter lim="800000"/>
            <a:headEnd len="med" w="med" type="none"/>
            <a:tailEnd len="med" w="med" type="none"/>
          </a:ln>
        </p:spPr>
      </p:cxnSp>
      <p:cxnSp>
        <p:nvCxnSpPr>
          <p:cNvPr id="10" name="Google Shape;10;p1"/>
          <p:cNvCxnSpPr/>
          <p:nvPr/>
        </p:nvCxnSpPr>
        <p:spPr>
          <a:xfrm>
            <a:off x="0" y="5486400"/>
            <a:ext cx="43876911" cy="0"/>
          </a:xfrm>
          <a:prstGeom prst="straightConnector1">
            <a:avLst/>
          </a:prstGeom>
          <a:noFill/>
          <a:ln cap="flat" cmpd="sng" w="76200">
            <a:solidFill>
              <a:schemeClr val="dk1"/>
            </a:solidFill>
            <a:prstDash val="solid"/>
            <a:miter lim="800000"/>
            <a:headEnd len="med" w="med" type="none"/>
            <a:tailEnd len="med" w="med" type="none"/>
          </a:ln>
        </p:spPr>
      </p:cxnSp>
      <p:pic>
        <p:nvPicPr>
          <p:cNvPr descr="PosterTemplateCopyright" id="11" name="Google Shape;11;p1"/>
          <p:cNvPicPr preferRelativeResize="0"/>
          <p:nvPr/>
        </p:nvPicPr>
        <p:blipFill rotWithShape="1">
          <a:blip r:embed="rId1">
            <a:alphaModFix/>
          </a:blip>
          <a:srcRect b="0" l="0" r="0" t="0"/>
          <a:stretch/>
        </p:blipFill>
        <p:spPr>
          <a:xfrm>
            <a:off x="2819400" y="32394525"/>
            <a:ext cx="3502025"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6.png"/><Relationship Id="rId13" Type="http://schemas.openxmlformats.org/officeDocument/2006/relationships/image" Target="../media/image7.png"/><Relationship Id="rId12"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zartab19041@iiitd.ac.in" TargetMode="External"/><Relationship Id="rId4" Type="http://schemas.openxmlformats.org/officeDocument/2006/relationships/hyperlink" Target="mailto:rohit19105@iiitd.ac.in" TargetMode="External"/><Relationship Id="rId9" Type="http://schemas.openxmlformats.org/officeDocument/2006/relationships/image" Target="../media/image9.png"/><Relationship Id="rId14" Type="http://schemas.openxmlformats.org/officeDocument/2006/relationships/image" Target="../media/image3.png"/><Relationship Id="rId5" Type="http://schemas.openxmlformats.org/officeDocument/2006/relationships/hyperlink" Target="mailto:dhawal19120@iiitd.ac.in" TargetMode="External"/><Relationship Id="rId6" Type="http://schemas.openxmlformats.org/officeDocument/2006/relationships/image" Target="../media/image2.png"/><Relationship Id="rId7" Type="http://schemas.openxmlformats.org/officeDocument/2006/relationships/image" Target="../media/image10.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13"/>
          <p:cNvSpPr txBox="1"/>
          <p:nvPr/>
        </p:nvSpPr>
        <p:spPr>
          <a:xfrm>
            <a:off x="9140825" y="0"/>
            <a:ext cx="34736086" cy="2741612"/>
          </a:xfrm>
          <a:prstGeom prst="rect">
            <a:avLst/>
          </a:prstGeom>
          <a:solidFill>
            <a:srgbClr val="606060"/>
          </a:solidFill>
          <a:ln>
            <a:noFill/>
          </a:ln>
        </p:spPr>
        <p:txBody>
          <a:bodyPr anchorCtr="1" anchor="ctr" bIns="457200" lIns="457200" spcFirstLastPara="1" rIns="457200" wrap="square" tIns="914400">
            <a:noAutofit/>
          </a:bodyPr>
          <a:lstStyle/>
          <a:p>
            <a:pPr indent="0" lvl="0" marL="0" marR="0" rtl="0" algn="ctr">
              <a:lnSpc>
                <a:spcPct val="100000"/>
              </a:lnSpc>
              <a:spcBef>
                <a:spcPts val="0"/>
              </a:spcBef>
              <a:spcAft>
                <a:spcPts val="0"/>
              </a:spcAft>
              <a:buClr>
                <a:schemeClr val="lt1"/>
              </a:buClr>
              <a:buSzPts val="9600"/>
              <a:buFont typeface="Calibri"/>
              <a:buNone/>
            </a:pPr>
            <a:r>
              <a:rPr b="1" i="0" lang="en-US" sz="9600" u="none">
                <a:solidFill>
                  <a:schemeClr val="lt1"/>
                </a:solidFill>
                <a:latin typeface="Calibri"/>
                <a:ea typeface="Calibri"/>
                <a:cs typeface="Calibri"/>
                <a:sym typeface="Calibri"/>
              </a:rPr>
              <a:t>Live Summarization (Streaming Data)</a:t>
            </a:r>
            <a:endParaRPr/>
          </a:p>
        </p:txBody>
      </p:sp>
      <p:sp>
        <p:nvSpPr>
          <p:cNvPr id="53" name="Google Shape;53;p13"/>
          <p:cNvSpPr txBox="1"/>
          <p:nvPr/>
        </p:nvSpPr>
        <p:spPr>
          <a:xfrm>
            <a:off x="9140825" y="2741612"/>
            <a:ext cx="34736086" cy="2741612"/>
          </a:xfrm>
          <a:prstGeom prst="rect">
            <a:avLst/>
          </a:prstGeom>
          <a:solidFill>
            <a:srgbClr val="606060"/>
          </a:solidFill>
          <a:ln>
            <a:noFill/>
          </a:ln>
        </p:spPr>
        <p:txBody>
          <a:bodyPr anchorCtr="1" anchor="ctr" bIns="457200" lIns="457200" spcFirstLastPara="1" rIns="457200" wrap="square" tIns="457200">
            <a:noAutofit/>
          </a:bodyPr>
          <a:lstStyle/>
          <a:p>
            <a:pPr indent="0" lvl="0" marL="0" marR="0" rtl="0" algn="l">
              <a:lnSpc>
                <a:spcPct val="100000"/>
              </a:lnSpc>
              <a:spcBef>
                <a:spcPts val="0"/>
              </a:spcBef>
              <a:spcAft>
                <a:spcPts val="0"/>
              </a:spcAft>
              <a:buClr>
                <a:schemeClr val="lt1"/>
              </a:buClr>
              <a:buSzPts val="6000"/>
              <a:buFont typeface="Calibri"/>
              <a:buNone/>
            </a:pPr>
            <a:r>
              <a:rPr b="1" lang="en-US" sz="6000">
                <a:solidFill>
                  <a:schemeClr val="lt1"/>
                </a:solidFill>
                <a:latin typeface="Calibri"/>
                <a:ea typeface="Calibri"/>
                <a:cs typeface="Calibri"/>
                <a:sym typeface="Calibri"/>
              </a:rPr>
              <a:t>                     </a:t>
            </a:r>
            <a:r>
              <a:rPr b="1" i="0" lang="en-US" sz="6000" u="none">
                <a:solidFill>
                  <a:schemeClr val="lt1"/>
                </a:solidFill>
                <a:latin typeface="Calibri"/>
                <a:ea typeface="Calibri"/>
                <a:cs typeface="Calibri"/>
                <a:sym typeface="Calibri"/>
              </a:rPr>
              <a:t>Mohd. Zartab Ali	                                 Rohit Ghai	                                 Dhawal Singh Pundir</a:t>
            </a:r>
            <a:endParaRPr/>
          </a:p>
          <a:p>
            <a:pPr indent="0" lvl="0" marL="0" marR="0" rtl="0" algn="ctr">
              <a:lnSpc>
                <a:spcPct val="100000"/>
              </a:lnSpc>
              <a:spcBef>
                <a:spcPts val="0"/>
              </a:spcBef>
              <a:spcAft>
                <a:spcPts val="0"/>
              </a:spcAft>
              <a:buClr>
                <a:schemeClr val="lt1"/>
              </a:buClr>
              <a:buSzPts val="6000"/>
              <a:buFont typeface="Calibri"/>
              <a:buNone/>
            </a:pPr>
            <a:r>
              <a:rPr b="1" i="0" lang="en-US" sz="6000" u="none">
                <a:solidFill>
                  <a:schemeClr val="lt1"/>
                </a:solidFill>
                <a:latin typeface="Calibri"/>
                <a:ea typeface="Calibri"/>
                <a:cs typeface="Calibri"/>
                <a:sym typeface="Calibri"/>
              </a:rPr>
              <a:t>MT19041                                          MT19105                                              MT19120                                 </a:t>
            </a:r>
            <a:endParaRPr/>
          </a:p>
          <a:p>
            <a:pPr indent="0" lvl="0" marL="0" marR="0" rtl="0" algn="l">
              <a:lnSpc>
                <a:spcPct val="100000"/>
              </a:lnSpc>
              <a:spcBef>
                <a:spcPts val="0"/>
              </a:spcBef>
              <a:spcAft>
                <a:spcPts val="0"/>
              </a:spcAft>
              <a:buClr>
                <a:schemeClr val="dk1"/>
              </a:buClr>
              <a:buSzPts val="6000"/>
              <a:buFont typeface="Arial"/>
              <a:buNone/>
            </a:pPr>
            <a:r>
              <a:rPr lang="en-US"/>
              <a:t>                                    </a:t>
            </a:r>
            <a:r>
              <a:rPr b="1" i="0" lang="en-US" sz="6000" u="sng">
                <a:solidFill>
                  <a:schemeClr val="hlink"/>
                </a:solidFill>
                <a:latin typeface="Arial"/>
                <a:ea typeface="Arial"/>
                <a:cs typeface="Arial"/>
                <a:sym typeface="Arial"/>
                <a:hlinkClick r:id="rId3"/>
              </a:rPr>
              <a:t>zartab19041@iiitd.ac.in</a:t>
            </a:r>
            <a:r>
              <a:rPr b="1" i="0" lang="en-US" sz="6000" u="none">
                <a:solidFill>
                  <a:schemeClr val="lt1"/>
                </a:solidFill>
                <a:latin typeface="Calibri"/>
                <a:ea typeface="Calibri"/>
                <a:cs typeface="Calibri"/>
                <a:sym typeface="Calibri"/>
              </a:rPr>
              <a:t>	             </a:t>
            </a:r>
            <a:r>
              <a:rPr b="1" i="0" lang="en-US" sz="6000" u="sng">
                <a:solidFill>
                  <a:schemeClr val="hlink"/>
                </a:solidFill>
                <a:latin typeface="Arial"/>
                <a:ea typeface="Arial"/>
                <a:cs typeface="Arial"/>
                <a:sym typeface="Arial"/>
                <a:hlinkClick r:id="rId4"/>
              </a:rPr>
              <a:t>rohit19105@iiitd.ac.in</a:t>
            </a:r>
            <a:r>
              <a:rPr b="1" i="0" lang="en-US" sz="6000" u="none">
                <a:solidFill>
                  <a:schemeClr val="lt1"/>
                </a:solidFill>
                <a:latin typeface="Calibri"/>
                <a:ea typeface="Calibri"/>
                <a:cs typeface="Calibri"/>
                <a:sym typeface="Calibri"/>
              </a:rPr>
              <a:t>	           </a:t>
            </a:r>
            <a:r>
              <a:rPr b="1" i="0" lang="en-US" sz="6000" u="sng">
                <a:solidFill>
                  <a:schemeClr val="hlink"/>
                </a:solidFill>
                <a:latin typeface="Arial"/>
                <a:ea typeface="Arial"/>
                <a:cs typeface="Arial"/>
                <a:sym typeface="Arial"/>
                <a:hlinkClick r:id="rId5"/>
              </a:rPr>
              <a:t>dhawal19120@iiitd.ac.in</a:t>
            </a:r>
            <a:r>
              <a:rPr b="1" i="0" lang="en-US" sz="6000" u="none">
                <a:solidFill>
                  <a:schemeClr val="lt1"/>
                </a:solidFill>
                <a:latin typeface="Calibri"/>
                <a:ea typeface="Calibri"/>
                <a:cs typeface="Calibri"/>
                <a:sym typeface="Calibri"/>
              </a:rPr>
              <a:t> </a:t>
            </a:r>
            <a:endParaRPr/>
          </a:p>
        </p:txBody>
      </p:sp>
      <p:sp>
        <p:nvSpPr>
          <p:cNvPr id="54" name="Google Shape;54;p13"/>
          <p:cNvSpPr txBox="1"/>
          <p:nvPr/>
        </p:nvSpPr>
        <p:spPr>
          <a:xfrm>
            <a:off x="10042525" y="5483225"/>
            <a:ext cx="10055225" cy="1371600"/>
          </a:xfrm>
          <a:prstGeom prst="rect">
            <a:avLst/>
          </a:prstGeom>
          <a:noFill/>
          <a:ln>
            <a:noFill/>
          </a:ln>
        </p:spPr>
        <p:txBody>
          <a:bodyPr anchorCtr="1" anchor="ctr"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4800"/>
              <a:buFont typeface="Arial Black"/>
              <a:buNone/>
            </a:pPr>
            <a:r>
              <a:rPr b="0" i="0" lang="en-US" sz="4800" u="none">
                <a:solidFill>
                  <a:schemeClr val="dk1"/>
                </a:solidFill>
                <a:latin typeface="Arial Black"/>
                <a:ea typeface="Arial Black"/>
                <a:cs typeface="Arial Black"/>
                <a:sym typeface="Arial Black"/>
              </a:rPr>
              <a:t>INTRODUCTION</a:t>
            </a:r>
            <a:endParaRPr/>
          </a:p>
        </p:txBody>
      </p:sp>
      <p:sp>
        <p:nvSpPr>
          <p:cNvPr id="55" name="Google Shape;55;p13"/>
          <p:cNvSpPr txBox="1"/>
          <p:nvPr/>
        </p:nvSpPr>
        <p:spPr>
          <a:xfrm>
            <a:off x="10058400" y="18738850"/>
            <a:ext cx="10055225" cy="1371600"/>
          </a:xfrm>
          <a:prstGeom prst="rect">
            <a:avLst/>
          </a:prstGeom>
          <a:noFill/>
          <a:ln>
            <a:noFill/>
          </a:ln>
        </p:spPr>
        <p:txBody>
          <a:bodyPr anchorCtr="1" anchor="ctr"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4800"/>
              <a:buFont typeface="Arial Black"/>
              <a:buNone/>
            </a:pPr>
            <a:r>
              <a:rPr b="0" i="0" lang="en-US" sz="4800" u="none">
                <a:solidFill>
                  <a:schemeClr val="dk1"/>
                </a:solidFill>
                <a:latin typeface="Arial Black"/>
                <a:ea typeface="Arial Black"/>
                <a:cs typeface="Arial Black"/>
                <a:sym typeface="Arial Black"/>
              </a:rPr>
              <a:t>EVALUATION CRITERIA </a:t>
            </a:r>
            <a:endParaRPr/>
          </a:p>
        </p:txBody>
      </p:sp>
      <p:sp>
        <p:nvSpPr>
          <p:cNvPr id="56" name="Google Shape;56;p13"/>
          <p:cNvSpPr txBox="1"/>
          <p:nvPr/>
        </p:nvSpPr>
        <p:spPr>
          <a:xfrm>
            <a:off x="32907288" y="5486400"/>
            <a:ext cx="10615612" cy="1371600"/>
          </a:xfrm>
          <a:prstGeom prst="rect">
            <a:avLst/>
          </a:prstGeom>
          <a:noFill/>
          <a:ln>
            <a:noFill/>
          </a:ln>
        </p:spPr>
        <p:txBody>
          <a:bodyPr anchorCtr="1" anchor="ctr"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4800"/>
              <a:buFont typeface="Arial Black"/>
              <a:buNone/>
            </a:pPr>
            <a:r>
              <a:rPr b="0" i="0" lang="en-US" sz="4800" u="none">
                <a:solidFill>
                  <a:schemeClr val="dk1"/>
                </a:solidFill>
                <a:latin typeface="Arial Black"/>
                <a:ea typeface="Arial Black"/>
                <a:cs typeface="Arial Black"/>
                <a:sym typeface="Arial Black"/>
              </a:rPr>
              <a:t>PROPOSED ALGORITHMS</a:t>
            </a:r>
            <a:endParaRPr/>
          </a:p>
        </p:txBody>
      </p:sp>
      <p:sp>
        <p:nvSpPr>
          <p:cNvPr id="57" name="Google Shape;57;p13"/>
          <p:cNvSpPr txBox="1"/>
          <p:nvPr/>
        </p:nvSpPr>
        <p:spPr>
          <a:xfrm>
            <a:off x="21023263" y="5483225"/>
            <a:ext cx="10969625" cy="1371600"/>
          </a:xfrm>
          <a:prstGeom prst="rect">
            <a:avLst/>
          </a:prstGeom>
          <a:noFill/>
          <a:ln>
            <a:noFill/>
          </a:ln>
        </p:spPr>
        <p:txBody>
          <a:bodyPr anchorCtr="1" anchor="ctr"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4800"/>
              <a:buFont typeface="Arial Black"/>
              <a:buNone/>
            </a:pPr>
            <a:r>
              <a:rPr b="1" i="0" lang="en-US" sz="4800" u="none">
                <a:solidFill>
                  <a:schemeClr val="dk1"/>
                </a:solidFill>
                <a:latin typeface="Arial Black"/>
                <a:ea typeface="Arial Black"/>
                <a:cs typeface="Arial Black"/>
                <a:sym typeface="Arial Black"/>
              </a:rPr>
              <a:t>BASELINE</a:t>
            </a:r>
            <a:endParaRPr/>
          </a:p>
        </p:txBody>
      </p:sp>
      <p:sp>
        <p:nvSpPr>
          <p:cNvPr id="58" name="Google Shape;58;p13"/>
          <p:cNvSpPr txBox="1"/>
          <p:nvPr/>
        </p:nvSpPr>
        <p:spPr>
          <a:xfrm>
            <a:off x="22488525" y="32146875"/>
            <a:ext cx="7566025"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Charts:  </a:t>
            </a:r>
            <a:r>
              <a:rPr b="0" i="0" lang="en-US" sz="2000" u="none">
                <a:solidFill>
                  <a:schemeClr val="dk1"/>
                </a:solidFill>
                <a:latin typeface="Arial"/>
                <a:ea typeface="Arial"/>
                <a:cs typeface="Arial"/>
                <a:sym typeface="Arial"/>
              </a:rPr>
              <a:t>Comparison of ROUGE scores for different algorithms  </a:t>
            </a:r>
            <a:endParaRPr/>
          </a:p>
        </p:txBody>
      </p:sp>
      <p:sp>
        <p:nvSpPr>
          <p:cNvPr id="59" name="Google Shape;59;p13"/>
          <p:cNvSpPr txBox="1"/>
          <p:nvPr/>
        </p:nvSpPr>
        <p:spPr>
          <a:xfrm>
            <a:off x="-12700" y="5483225"/>
            <a:ext cx="9140825" cy="2127250"/>
          </a:xfrm>
          <a:prstGeom prst="rect">
            <a:avLst/>
          </a:prstGeom>
          <a:solidFill>
            <a:srgbClr val="606060"/>
          </a:solidFill>
          <a:ln>
            <a:noFill/>
          </a:ln>
        </p:spPr>
        <p:txBody>
          <a:bodyPr anchorCtr="1" anchor="ctr" bIns="228600" lIns="228600" spcFirstLastPara="1" rIns="228600" wrap="square" tIns="228600">
            <a:noAutofit/>
          </a:bodyPr>
          <a:lstStyle/>
          <a:p>
            <a:pPr indent="0" lvl="0" marL="0" marR="0" rtl="0" algn="l">
              <a:lnSpc>
                <a:spcPct val="100000"/>
              </a:lnSpc>
              <a:spcBef>
                <a:spcPts val="0"/>
              </a:spcBef>
              <a:spcAft>
                <a:spcPts val="0"/>
              </a:spcAft>
              <a:buClr>
                <a:schemeClr val="lt1"/>
              </a:buClr>
              <a:buSzPts val="6000"/>
              <a:buFont typeface="Arial"/>
              <a:buNone/>
            </a:pPr>
            <a:r>
              <a:rPr b="1" i="0" lang="en-US" sz="6000" u="none">
                <a:solidFill>
                  <a:schemeClr val="lt1"/>
                </a:solidFill>
                <a:latin typeface="Arial"/>
                <a:ea typeface="Arial"/>
                <a:cs typeface="Arial"/>
                <a:sym typeface="Arial"/>
              </a:rPr>
              <a:t>PROBLEM DEFINITION</a:t>
            </a:r>
            <a:endParaRPr/>
          </a:p>
        </p:txBody>
      </p:sp>
      <p:sp>
        <p:nvSpPr>
          <p:cNvPr id="60" name="Google Shape;60;p13"/>
          <p:cNvSpPr txBox="1"/>
          <p:nvPr/>
        </p:nvSpPr>
        <p:spPr>
          <a:xfrm>
            <a:off x="21893213" y="25828625"/>
            <a:ext cx="8756650" cy="4302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Figure 1.</a:t>
            </a:r>
            <a:r>
              <a:rPr b="0" i="0" lang="en-US" sz="1800" u="none">
                <a:solidFill>
                  <a:schemeClr val="dk1"/>
                </a:solidFill>
                <a:latin typeface="Arial"/>
                <a:ea typeface="Arial"/>
                <a:cs typeface="Arial"/>
                <a:sym typeface="Arial"/>
              </a:rPr>
              <a:t> </a:t>
            </a:r>
            <a:r>
              <a:rPr b="0" i="0" lang="en-US" sz="2200" u="none">
                <a:solidFill>
                  <a:schemeClr val="dk1"/>
                </a:solidFill>
                <a:latin typeface="Arial"/>
                <a:ea typeface="Arial"/>
                <a:cs typeface="Arial"/>
                <a:sym typeface="Arial"/>
              </a:rPr>
              <a:t>ROUGE Evaluation Matrix based on different algorithm used</a:t>
            </a:r>
            <a:endParaRPr/>
          </a:p>
        </p:txBody>
      </p:sp>
      <p:sp>
        <p:nvSpPr>
          <p:cNvPr id="61" name="Google Shape;61;p13"/>
          <p:cNvSpPr txBox="1"/>
          <p:nvPr/>
        </p:nvSpPr>
        <p:spPr>
          <a:xfrm>
            <a:off x="0" y="7496175"/>
            <a:ext cx="9140825" cy="25452387"/>
          </a:xfrm>
          <a:prstGeom prst="rect">
            <a:avLst/>
          </a:prstGeom>
          <a:solidFill>
            <a:srgbClr val="606060"/>
          </a:solidFill>
          <a:ln>
            <a:noFill/>
          </a:ln>
        </p:spPr>
        <p:txBody>
          <a:bodyPr anchorCtr="0" anchor="t" bIns="228600" lIns="228600" spcFirstLastPara="1" rIns="228600" wrap="square" tIns="228600">
            <a:noAutofit/>
          </a:bodyPr>
          <a:lstStyle/>
          <a:p>
            <a:pPr indent="0" lvl="0" marL="0" marR="0" rtl="0" algn="just">
              <a:lnSpc>
                <a:spcPct val="100000"/>
              </a:lnSpc>
              <a:spcBef>
                <a:spcPts val="0"/>
              </a:spcBef>
              <a:spcAft>
                <a:spcPts val="0"/>
              </a:spcAft>
              <a:buClr>
                <a:schemeClr val="lt1"/>
              </a:buClr>
              <a:buSzPts val="5800"/>
              <a:buFont typeface="Arial"/>
              <a:buNone/>
            </a:pPr>
            <a:r>
              <a:rPr b="0" i="0" lang="en-US" sz="5800" u="none">
                <a:solidFill>
                  <a:schemeClr val="lt1"/>
                </a:solidFill>
                <a:latin typeface="Arial"/>
                <a:ea typeface="Arial"/>
                <a:cs typeface="Arial"/>
                <a:sym typeface="Arial"/>
              </a:rPr>
              <a:t>In today’s world, a lot of textual data is generated via various platforms such as social media, blogs, news articles, web pages, tweets etc. This data is increasing day by day. Most of this data is unstructured and it takes a lot of time and human effort to navigate through the data to get useful results. There is a need to reduce this type of data to a shorter version so that readers can easily and quickly extract the useful information from that, and this can be achieved by text summarization. We are extending this problem of text summarization to summarize live streaming data such as data from twitter and other blogging sites.</a:t>
            </a:r>
            <a:endParaRPr/>
          </a:p>
          <a:p>
            <a:pPr indent="0" lvl="0" marL="0" marR="0" rtl="0" algn="just">
              <a:lnSpc>
                <a:spcPct val="100000"/>
              </a:lnSpc>
              <a:spcBef>
                <a:spcPts val="0"/>
              </a:spcBef>
              <a:spcAft>
                <a:spcPts val="0"/>
              </a:spcAft>
              <a:buClr>
                <a:schemeClr val="dk1"/>
              </a:buClr>
              <a:buSzPts val="5800"/>
              <a:buFont typeface="Arial"/>
              <a:buNone/>
            </a:pPr>
            <a:r>
              <a:t/>
            </a:r>
            <a:endParaRPr b="0" i="0" sz="58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5800" u="none">
              <a:solidFill>
                <a:schemeClr val="lt1"/>
              </a:solidFill>
              <a:latin typeface="Times New Roman"/>
              <a:ea typeface="Times New Roman"/>
              <a:cs typeface="Times New Roman"/>
              <a:sym typeface="Times New Roman"/>
            </a:endParaRPr>
          </a:p>
        </p:txBody>
      </p:sp>
      <p:sp>
        <p:nvSpPr>
          <p:cNvPr id="62" name="Google Shape;62;p13"/>
          <p:cNvSpPr txBox="1"/>
          <p:nvPr/>
        </p:nvSpPr>
        <p:spPr>
          <a:xfrm>
            <a:off x="20593050" y="6854825"/>
            <a:ext cx="11734800" cy="11884025"/>
          </a:xfrm>
          <a:prstGeom prst="rect">
            <a:avLst/>
          </a:prstGeom>
          <a:solidFill>
            <a:srgbClr val="DDDDDD"/>
          </a:solidFill>
          <a:ln>
            <a:noFill/>
          </a:ln>
        </p:spPr>
        <p:txBody>
          <a:bodyPr anchorCtr="0" anchor="t" bIns="228600" lIns="228600" spcFirstLastPara="1" rIns="228600" wrap="square" tIns="228600">
            <a:noAutofit/>
          </a:bodyPr>
          <a:lstStyle/>
          <a:p>
            <a:pPr indent="0" lvl="0" marL="0" marR="0" rtl="0" algn="just">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So as a baseline model, we developed the tf-idf vector and cosine similarity methods to rank sentences of a particular document in its summary. To start with, tweets are combined to form a document, pre-processed and sentences are extracted. Vectorization is applied and  we have maintained a dictionary for every word which contains idf value. A vector of [1 X N] is maintained for every sentence which contains tf-idf value for each word in the sentence, here N is the size of the vocabulary.</a:t>
            </a:r>
            <a:endParaRPr/>
          </a:p>
          <a:p>
            <a:pPr indent="0" lvl="0" marL="0" marR="0" rtl="0" algn="just">
              <a:lnSpc>
                <a:spcPct val="100000"/>
              </a:lnSpc>
              <a:spcBef>
                <a:spcPts val="0"/>
              </a:spcBef>
              <a:spcAft>
                <a:spcPts val="0"/>
              </a:spcAft>
              <a:buClr>
                <a:schemeClr val="dk1"/>
              </a:buClr>
              <a:buSzPts val="3200"/>
              <a:buFont typeface="Arial"/>
              <a:buNone/>
            </a:pPr>
            <a:br>
              <a:rPr b="0" i="0" lang="en-US" sz="3200" u="none">
                <a:solidFill>
                  <a:schemeClr val="dk1"/>
                </a:solidFill>
                <a:latin typeface="Arial"/>
                <a:ea typeface="Arial"/>
                <a:cs typeface="Arial"/>
                <a:sym typeface="Arial"/>
              </a:rPr>
            </a:br>
            <a:r>
              <a:rPr b="0" i="0" lang="en-US" sz="3200" u="none">
                <a:solidFill>
                  <a:schemeClr val="dk1"/>
                </a:solidFill>
                <a:latin typeface="Arial"/>
                <a:ea typeface="Arial"/>
                <a:cs typeface="Arial"/>
                <a:sym typeface="Arial"/>
              </a:rPr>
              <a:t>Cosine score is calculated for a sentence with respect to all sentences in that document. Each score is normalized using the length of the sentences. </a:t>
            </a:r>
            <a:endParaRPr/>
          </a:p>
          <a:p>
            <a:pPr indent="0" lvl="0" marL="0" marR="0" rtl="0" algn="just">
              <a:lnSpc>
                <a:spcPct val="100000"/>
              </a:lnSpc>
              <a:spcBef>
                <a:spcPts val="0"/>
              </a:spcBef>
              <a:spcAft>
                <a:spcPts val="0"/>
              </a:spcAft>
              <a:buClr>
                <a:schemeClr val="dk1"/>
              </a:buClr>
              <a:buSzPts val="3200"/>
              <a:buFont typeface="Arial"/>
              <a:buNone/>
            </a:pPr>
            <a:br>
              <a:rPr b="0" i="0" lang="en-US" sz="3200" u="none">
                <a:solidFill>
                  <a:schemeClr val="dk1"/>
                </a:solidFill>
                <a:latin typeface="Arial"/>
                <a:ea typeface="Arial"/>
                <a:cs typeface="Arial"/>
                <a:sym typeface="Arial"/>
              </a:rPr>
            </a:br>
            <a:r>
              <a:rPr b="0" i="0" lang="en-US" sz="3200" u="none">
                <a:solidFill>
                  <a:schemeClr val="dk1"/>
                </a:solidFill>
                <a:latin typeface="Arial"/>
                <a:ea typeface="Arial"/>
                <a:cs typeface="Arial"/>
                <a:sym typeface="Arial"/>
              </a:rPr>
              <a:t> </a:t>
            </a:r>
            <a:r>
              <a:rPr b="0" i="1" lang="en-US" sz="3200" u="none">
                <a:solidFill>
                  <a:schemeClr val="dk1"/>
                </a:solidFill>
                <a:latin typeface="Arial"/>
                <a:ea typeface="Arial"/>
                <a:cs typeface="Arial"/>
                <a:sym typeface="Arial"/>
              </a:rPr>
              <a:t>sentence score(i)= </a:t>
            </a:r>
            <a:r>
              <a:rPr b="0" baseline="-25000" i="1" lang="en-US" sz="3200" u="none">
                <a:solidFill>
                  <a:schemeClr val="dk1"/>
                </a:solidFill>
                <a:latin typeface="Arial"/>
                <a:ea typeface="Arial"/>
                <a:cs typeface="Arial"/>
                <a:sym typeface="Arial"/>
              </a:rPr>
              <a:t>for each j </a:t>
            </a:r>
            <a:r>
              <a:rPr b="0" i="1" lang="en-US" sz="3200" u="none">
                <a:solidFill>
                  <a:schemeClr val="dk1"/>
                </a:solidFill>
                <a:latin typeface="Arial"/>
                <a:ea typeface="Arial"/>
                <a:cs typeface="Arial"/>
                <a:sym typeface="Arial"/>
              </a:rPr>
              <a:t>Σ(cosine-similarity(score </a:t>
            </a:r>
            <a:r>
              <a:rPr b="0" baseline="-25000" i="1" lang="en-US" sz="3200" u="none">
                <a:solidFill>
                  <a:schemeClr val="dk1"/>
                </a:solidFill>
                <a:latin typeface="Arial"/>
                <a:ea typeface="Arial"/>
                <a:cs typeface="Arial"/>
                <a:sym typeface="Arial"/>
              </a:rPr>
              <a:t>I j </a:t>
            </a:r>
            <a:r>
              <a:rPr b="0" i="1" lang="en-US" sz="3200" u="none">
                <a:solidFill>
                  <a:schemeClr val="dk1"/>
                </a:solidFill>
                <a:latin typeface="Arial"/>
                <a:ea typeface="Arial"/>
                <a:cs typeface="Arial"/>
                <a:sym typeface="Arial"/>
              </a:rPr>
              <a:t>)) / N</a:t>
            </a:r>
            <a:endParaRPr b="0" i="0" sz="32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200"/>
              <a:buFont typeface="Arial"/>
              <a:buNone/>
            </a:pPr>
            <a:r>
              <a:rPr b="0" i="1" lang="en-US" sz="3200" u="none">
                <a:solidFill>
                  <a:schemeClr val="dk1"/>
                </a:solidFill>
                <a:latin typeface="Arial"/>
                <a:ea typeface="Arial"/>
                <a:cs typeface="Arial"/>
                <a:sym typeface="Arial"/>
              </a:rPr>
              <a:t>where N is the total number of sentences in the       document.  </a:t>
            </a:r>
            <a:endParaRPr/>
          </a:p>
          <a:p>
            <a:pPr indent="0" lvl="0" marL="0" marR="0" rtl="0" algn="just">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After sorting all the sentences with respect to cosine score top root N sentences will be output by the system where N is the number of total sentences in a document. Root N document is taken to maintain the size of summary proportional to document size.</a:t>
            </a:r>
            <a:endParaRPr/>
          </a:p>
        </p:txBody>
      </p:sp>
      <p:sp>
        <p:nvSpPr>
          <p:cNvPr id="63" name="Google Shape;63;p13"/>
          <p:cNvSpPr txBox="1"/>
          <p:nvPr/>
        </p:nvSpPr>
        <p:spPr>
          <a:xfrm>
            <a:off x="9947275" y="20110450"/>
            <a:ext cx="10055225" cy="12579350"/>
          </a:xfrm>
          <a:prstGeom prst="rect">
            <a:avLst/>
          </a:prstGeom>
          <a:solidFill>
            <a:srgbClr val="DDDDDD"/>
          </a:solidFill>
          <a:ln>
            <a:noFill/>
          </a:ln>
        </p:spPr>
        <p:txBody>
          <a:bodyPr anchorCtr="0" anchor="t" bIns="228600" lIns="228600" spcFirstLastPara="1" rIns="228600" wrap="square" tIns="228600">
            <a:noAutofit/>
          </a:bodyPr>
          <a:lstStyle/>
          <a:p>
            <a:pPr indent="0" lvl="0" marL="0" marR="0" rtl="0" algn="just">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To evaluate baseline &amp; other proposed models, we used ROUGE - Recall-Oriented Understudy for Gisting Evaluation. It is specifically used for evaluating automatic summarization of texts. It compares automatically produced summary and a set of reference summaries  (produced by humans) i.e. ground truth. For generating the ground truth, we manually summarize some of the documents.</a:t>
            </a:r>
            <a:endParaRPr/>
          </a:p>
          <a:p>
            <a:pPr indent="0" lvl="0" marL="0" marR="0" rtl="0" algn="just">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In ROUGE, recall is defined as how much of reference summary the system summary is recovering or capturing. So, considering individual words, </a:t>
            </a:r>
            <a:br>
              <a:rPr b="0" i="0" lang="en-US" sz="3200" u="none">
                <a:solidFill>
                  <a:schemeClr val="dk1"/>
                </a:solidFill>
                <a:latin typeface="Arial"/>
                <a:ea typeface="Arial"/>
                <a:cs typeface="Arial"/>
                <a:sym typeface="Arial"/>
              </a:rPr>
            </a:br>
            <a:r>
              <a:rPr b="0" i="0" lang="en-US" sz="3200" u="none">
                <a:solidFill>
                  <a:schemeClr val="dk1"/>
                </a:solidFill>
                <a:latin typeface="Arial"/>
                <a:ea typeface="Arial"/>
                <a:cs typeface="Arial"/>
                <a:sym typeface="Arial"/>
              </a:rPr>
              <a:t>        </a:t>
            </a:r>
            <a:r>
              <a:rPr b="1" i="0" lang="en-US" sz="3200" u="none">
                <a:solidFill>
                  <a:schemeClr val="dk1"/>
                </a:solidFill>
                <a:latin typeface="Arial"/>
                <a:ea typeface="Arial"/>
                <a:cs typeface="Arial"/>
                <a:sym typeface="Arial"/>
              </a:rPr>
              <a:t>Recall</a:t>
            </a:r>
            <a:r>
              <a:rPr b="0" i="0" lang="en-US" sz="3200" u="none">
                <a:solidFill>
                  <a:schemeClr val="dk1"/>
                </a:solidFill>
                <a:latin typeface="Arial"/>
                <a:ea typeface="Arial"/>
                <a:cs typeface="Arial"/>
                <a:sym typeface="Arial"/>
              </a:rPr>
              <a:t> = </a:t>
            </a:r>
            <a:r>
              <a:rPr b="0" i="0" lang="en-US" sz="3200" u="sng">
                <a:solidFill>
                  <a:schemeClr val="dk1"/>
                </a:solidFill>
                <a:latin typeface="Arial"/>
                <a:ea typeface="Arial"/>
                <a:cs typeface="Arial"/>
                <a:sym typeface="Arial"/>
              </a:rPr>
              <a:t>Number of Overlapping Words</a:t>
            </a:r>
            <a:endParaRPr/>
          </a:p>
          <a:p>
            <a:pPr indent="0" lvl="0" marL="0" marR="0" rtl="0" algn="just">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Total Words in Reference Summary</a:t>
            </a:r>
            <a:endParaRPr/>
          </a:p>
          <a:p>
            <a:pPr indent="0" lvl="0" marL="0" marR="0" rtl="0" algn="just">
              <a:lnSpc>
                <a:spcPct val="100000"/>
              </a:lnSpc>
              <a:spcBef>
                <a:spcPts val="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So, by combining these 3 types of ROUGE scores are calculated. These are ROUGE-N, ROUGE-L &amp; ROUGE-S.</a:t>
            </a:r>
            <a:endParaRPr/>
          </a:p>
          <a:p>
            <a:pPr indent="0" lvl="0" marL="0" marR="0" rtl="0" algn="just">
              <a:lnSpc>
                <a:spcPct val="100000"/>
              </a:lnSpc>
              <a:spcBef>
                <a:spcPts val="0"/>
              </a:spcBef>
              <a:spcAft>
                <a:spcPts val="0"/>
              </a:spcAft>
              <a:buClr>
                <a:schemeClr val="dk1"/>
              </a:buClr>
              <a:buSzPts val="3200"/>
              <a:buFont typeface="Arial"/>
              <a:buNone/>
            </a:pPr>
            <a:br>
              <a:rPr b="0"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ROUGE - 1</a:t>
            </a:r>
            <a:r>
              <a:rPr b="0" i="0" lang="en-US" sz="3200" u="none">
                <a:solidFill>
                  <a:schemeClr val="dk1"/>
                </a:solidFill>
                <a:latin typeface="Arial"/>
                <a:ea typeface="Arial"/>
                <a:cs typeface="Arial"/>
                <a:sym typeface="Arial"/>
              </a:rPr>
              <a:t> (R1) : It measures unigram overlap ratio between the texts.</a:t>
            </a:r>
            <a:endParaRPr/>
          </a:p>
          <a:p>
            <a:pPr indent="0" lvl="0" marL="0" marR="0" rtl="0" algn="just">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ROUGE - 2 </a:t>
            </a:r>
            <a:r>
              <a:rPr b="0" i="0" lang="en-US" sz="3200" u="none">
                <a:solidFill>
                  <a:schemeClr val="dk1"/>
                </a:solidFill>
                <a:latin typeface="Arial"/>
                <a:ea typeface="Arial"/>
                <a:cs typeface="Arial"/>
                <a:sym typeface="Arial"/>
              </a:rPr>
              <a:t>(R2) : It measures the bigram overlap ratio between the texts.</a:t>
            </a:r>
            <a:endParaRPr/>
          </a:p>
          <a:p>
            <a:pPr indent="0" lvl="0" marL="0" marR="0" rtl="0" algn="just">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ROUGE - L </a:t>
            </a:r>
            <a:r>
              <a:rPr b="0" i="0" lang="en-US" sz="3200" u="none">
                <a:solidFill>
                  <a:schemeClr val="dk1"/>
                </a:solidFill>
                <a:latin typeface="Arial"/>
                <a:ea typeface="Arial"/>
                <a:cs typeface="Arial"/>
                <a:sym typeface="Arial"/>
              </a:rPr>
              <a:t>(RL) : It measures the longest matching subsequence of words using LCS.</a:t>
            </a:r>
            <a:endParaRPr/>
          </a:p>
          <a:p>
            <a:pPr indent="0" lvl="0" marL="0" marR="0" rtl="0" algn="l">
              <a:lnSpc>
                <a:spcPct val="100000"/>
              </a:lnSpc>
              <a:spcBef>
                <a:spcPts val="0"/>
              </a:spcBef>
              <a:spcAft>
                <a:spcPts val="0"/>
              </a:spcAft>
              <a:buClr>
                <a:schemeClr val="dk1"/>
              </a:buClr>
              <a:buSzPts val="3200"/>
              <a:buFont typeface="Arial"/>
              <a:buNone/>
            </a:pPr>
            <a:br>
              <a:rPr b="0" i="0" lang="en-US" sz="3200" u="none">
                <a:solidFill>
                  <a:schemeClr val="dk1"/>
                </a:solidFill>
                <a:latin typeface="Arial"/>
                <a:ea typeface="Arial"/>
                <a:cs typeface="Arial"/>
                <a:sym typeface="Arial"/>
              </a:rPr>
            </a:br>
            <a:endParaRPr/>
          </a:p>
        </p:txBody>
      </p:sp>
      <p:sp>
        <p:nvSpPr>
          <p:cNvPr id="64" name="Google Shape;64;p13"/>
          <p:cNvSpPr txBox="1"/>
          <p:nvPr/>
        </p:nvSpPr>
        <p:spPr>
          <a:xfrm>
            <a:off x="10055225" y="6854825"/>
            <a:ext cx="10055225" cy="11884025"/>
          </a:xfrm>
          <a:prstGeom prst="rect">
            <a:avLst/>
          </a:prstGeom>
          <a:solidFill>
            <a:srgbClr val="DDDDDD"/>
          </a:solidFill>
          <a:ln>
            <a:noFill/>
          </a:ln>
        </p:spPr>
        <p:txBody>
          <a:bodyPr anchorCtr="0" anchor="t" bIns="228600" lIns="228600" spcFirstLastPara="1" rIns="228600" wrap="square" tIns="228600">
            <a:noAutofit/>
          </a:bodyPr>
          <a:lstStyle/>
          <a:p>
            <a:pPr indent="0" lvl="0" marL="0" marR="0" rtl="0" algn="just">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Document Summarization or Text Summarization is the process of creating a concise summary of the document preserving its important information and its meaning. Summarization reduces the text by eliminating the less useful information that helps the reader to quickly find required information. There are two ways to do the above task:-</a:t>
            </a:r>
            <a:endParaRPr/>
          </a:p>
          <a:p>
            <a:pPr indent="0" lvl="0" marL="0" marR="0" rtl="0" algn="just">
              <a:lnSpc>
                <a:spcPct val="100000"/>
              </a:lnSpc>
              <a:spcBef>
                <a:spcPts val="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203200" lvl="0" marL="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Abstractive Summarization</a:t>
            </a:r>
            <a:endParaRPr/>
          </a:p>
          <a:p>
            <a:pPr indent="-203200" lvl="0" marL="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Extractive Summarization</a:t>
            </a:r>
            <a:endParaRPr/>
          </a:p>
          <a:p>
            <a:pPr indent="0" lvl="0" marL="0" marR="0" rtl="0" algn="just">
              <a:lnSpc>
                <a:spcPct val="100000"/>
              </a:lnSpc>
              <a:spcBef>
                <a:spcPts val="0"/>
              </a:spcBef>
              <a:spcAft>
                <a:spcPts val="0"/>
              </a:spcAft>
              <a:buClr>
                <a:schemeClr val="dk1"/>
              </a:buClr>
              <a:buSzPts val="3200"/>
              <a:buFont typeface="Arial"/>
              <a:buNone/>
            </a:pPr>
            <a:br>
              <a:rPr b="0" i="0" lang="en-US" sz="3200" u="none">
                <a:solidFill>
                  <a:schemeClr val="dk1"/>
                </a:solidFill>
                <a:latin typeface="Arial"/>
                <a:ea typeface="Arial"/>
                <a:cs typeface="Arial"/>
                <a:sym typeface="Arial"/>
              </a:rPr>
            </a:br>
            <a:r>
              <a:rPr b="0" i="0" lang="en-US" sz="3200" u="none">
                <a:solidFill>
                  <a:schemeClr val="dk1"/>
                </a:solidFill>
                <a:latin typeface="Arial"/>
                <a:ea typeface="Arial"/>
                <a:cs typeface="Arial"/>
                <a:sym typeface="Arial"/>
              </a:rPr>
              <a:t>Abstractive Summarization methods generate sentences based on semantic representation. It uses natural language generation techniques to produce a summary which is closer to what human readers generate while reading a document. </a:t>
            </a:r>
            <a:endParaRPr/>
          </a:p>
          <a:p>
            <a:pPr indent="0" lvl="0" marL="0" marR="0" rtl="0" algn="just">
              <a:lnSpc>
                <a:spcPct val="100000"/>
              </a:lnSpc>
              <a:spcBef>
                <a:spcPts val="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Extractive Summarization methods work by selecting a subset of words, sentences and phrases from the original document to generate a summary.</a:t>
            </a:r>
            <a:endParaRPr/>
          </a:p>
          <a:p>
            <a:pPr indent="0" lvl="0" marL="0" marR="0" rtl="0" algn="l">
              <a:lnSpc>
                <a:spcPct val="100000"/>
              </a:lnSpc>
              <a:spcBef>
                <a:spcPts val="0"/>
              </a:spcBef>
              <a:spcAft>
                <a:spcPts val="0"/>
              </a:spcAft>
              <a:buClr>
                <a:schemeClr val="dk1"/>
              </a:buClr>
              <a:buSzPts val="3200"/>
              <a:buFont typeface="Arial"/>
              <a:buNone/>
            </a:pPr>
            <a:br>
              <a:rPr b="0" i="0" lang="en-US" sz="3200" u="none">
                <a:solidFill>
                  <a:schemeClr val="dk1"/>
                </a:solidFill>
                <a:latin typeface="Arial"/>
                <a:ea typeface="Arial"/>
                <a:cs typeface="Arial"/>
                <a:sym typeface="Arial"/>
              </a:rPr>
            </a:br>
            <a:endParaRPr/>
          </a:p>
        </p:txBody>
      </p:sp>
      <p:pic>
        <p:nvPicPr>
          <p:cNvPr id="65" name="Google Shape;65;p13"/>
          <p:cNvPicPr preferRelativeResize="0"/>
          <p:nvPr/>
        </p:nvPicPr>
        <p:blipFill rotWithShape="1">
          <a:blip r:embed="rId6">
            <a:alphaModFix/>
          </a:blip>
          <a:srcRect b="0" l="0" r="0" t="0"/>
          <a:stretch/>
        </p:blipFill>
        <p:spPr>
          <a:xfrm>
            <a:off x="228601" y="228601"/>
            <a:ext cx="8686799" cy="5029199"/>
          </a:xfrm>
          <a:prstGeom prst="rect">
            <a:avLst/>
          </a:prstGeom>
          <a:noFill/>
          <a:ln cap="sq" cmpd="thickThin" w="228600">
            <a:solidFill>
              <a:srgbClr val="000000"/>
            </a:solidFill>
            <a:prstDash val="solid"/>
            <a:miter lim="800000"/>
            <a:headEnd len="sm" w="sm" type="none"/>
            <a:tailEnd len="sm" w="sm" type="none"/>
          </a:ln>
        </p:spPr>
      </p:pic>
      <p:sp>
        <p:nvSpPr>
          <p:cNvPr id="66" name="Google Shape;66;p13"/>
          <p:cNvSpPr txBox="1"/>
          <p:nvPr/>
        </p:nvSpPr>
        <p:spPr>
          <a:xfrm>
            <a:off x="457200" y="2827337"/>
            <a:ext cx="43891199"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67" name="Google Shape;67;p13"/>
          <p:cNvPicPr preferRelativeResize="0"/>
          <p:nvPr/>
        </p:nvPicPr>
        <p:blipFill rotWithShape="1">
          <a:blip r:embed="rId7">
            <a:alphaModFix/>
          </a:blip>
          <a:srcRect b="0" l="0" r="0" t="0"/>
          <a:stretch/>
        </p:blipFill>
        <p:spPr>
          <a:xfrm>
            <a:off x="32681863" y="13174663"/>
            <a:ext cx="10828337" cy="6327775"/>
          </a:xfrm>
          <a:prstGeom prst="rect">
            <a:avLst/>
          </a:prstGeom>
          <a:noFill/>
          <a:ln>
            <a:noFill/>
          </a:ln>
        </p:spPr>
      </p:pic>
      <p:pic>
        <p:nvPicPr>
          <p:cNvPr id="68" name="Google Shape;68;p13"/>
          <p:cNvPicPr preferRelativeResize="0"/>
          <p:nvPr/>
        </p:nvPicPr>
        <p:blipFill rotWithShape="1">
          <a:blip r:embed="rId8">
            <a:alphaModFix/>
          </a:blip>
          <a:srcRect b="0" l="0" r="0" t="0"/>
          <a:stretch/>
        </p:blipFill>
        <p:spPr>
          <a:xfrm>
            <a:off x="32907288" y="19499263"/>
            <a:ext cx="10602912" cy="6326187"/>
          </a:xfrm>
          <a:prstGeom prst="rect">
            <a:avLst/>
          </a:prstGeom>
          <a:noFill/>
          <a:ln>
            <a:noFill/>
          </a:ln>
        </p:spPr>
      </p:pic>
      <p:pic>
        <p:nvPicPr>
          <p:cNvPr id="69" name="Google Shape;69;p13"/>
          <p:cNvPicPr preferRelativeResize="0"/>
          <p:nvPr/>
        </p:nvPicPr>
        <p:blipFill rotWithShape="1">
          <a:blip r:embed="rId9">
            <a:alphaModFix/>
          </a:blip>
          <a:srcRect b="0" l="0" r="0" t="0"/>
          <a:stretch/>
        </p:blipFill>
        <p:spPr>
          <a:xfrm>
            <a:off x="32907288" y="25827038"/>
            <a:ext cx="10602912" cy="6613525"/>
          </a:xfrm>
          <a:prstGeom prst="rect">
            <a:avLst/>
          </a:prstGeom>
          <a:noFill/>
          <a:ln>
            <a:noFill/>
          </a:ln>
        </p:spPr>
      </p:pic>
      <p:pic>
        <p:nvPicPr>
          <p:cNvPr id="70" name="Google Shape;70;p13"/>
          <p:cNvPicPr preferRelativeResize="0"/>
          <p:nvPr/>
        </p:nvPicPr>
        <p:blipFill rotWithShape="1">
          <a:blip r:embed="rId10">
            <a:alphaModFix/>
          </a:blip>
          <a:srcRect b="0" l="0" r="0" t="0"/>
          <a:stretch/>
        </p:blipFill>
        <p:spPr>
          <a:xfrm>
            <a:off x="32681863" y="6854825"/>
            <a:ext cx="10828337" cy="6318250"/>
          </a:xfrm>
          <a:prstGeom prst="rect">
            <a:avLst/>
          </a:prstGeom>
          <a:noFill/>
          <a:ln>
            <a:noFill/>
          </a:ln>
        </p:spPr>
      </p:pic>
      <p:pic>
        <p:nvPicPr>
          <p:cNvPr id="71" name="Google Shape;71;p13"/>
          <p:cNvPicPr preferRelativeResize="0"/>
          <p:nvPr/>
        </p:nvPicPr>
        <p:blipFill rotWithShape="1">
          <a:blip r:embed="rId11">
            <a:alphaModFix/>
          </a:blip>
          <a:srcRect b="0" l="0" r="0" t="0"/>
          <a:stretch/>
        </p:blipFill>
        <p:spPr>
          <a:xfrm>
            <a:off x="20329525" y="26512838"/>
            <a:ext cx="3902075" cy="5262562"/>
          </a:xfrm>
          <a:prstGeom prst="rect">
            <a:avLst/>
          </a:prstGeom>
          <a:noFill/>
          <a:ln>
            <a:noFill/>
          </a:ln>
        </p:spPr>
      </p:pic>
      <p:pic>
        <p:nvPicPr>
          <p:cNvPr id="72" name="Google Shape;72;p13"/>
          <p:cNvPicPr preferRelativeResize="0"/>
          <p:nvPr/>
        </p:nvPicPr>
        <p:blipFill rotWithShape="1">
          <a:blip r:embed="rId12">
            <a:alphaModFix/>
          </a:blip>
          <a:srcRect b="0" l="0" r="0" t="0"/>
          <a:stretch/>
        </p:blipFill>
        <p:spPr>
          <a:xfrm>
            <a:off x="24584025" y="26512838"/>
            <a:ext cx="3852862" cy="5262562"/>
          </a:xfrm>
          <a:prstGeom prst="rect">
            <a:avLst/>
          </a:prstGeom>
          <a:noFill/>
          <a:ln>
            <a:noFill/>
          </a:ln>
        </p:spPr>
      </p:pic>
      <p:pic>
        <p:nvPicPr>
          <p:cNvPr id="73" name="Google Shape;73;p13"/>
          <p:cNvPicPr preferRelativeResize="0"/>
          <p:nvPr/>
        </p:nvPicPr>
        <p:blipFill rotWithShape="1">
          <a:blip r:embed="rId13">
            <a:alphaModFix/>
          </a:blip>
          <a:srcRect b="0" l="0" r="0" t="0"/>
          <a:stretch/>
        </p:blipFill>
        <p:spPr>
          <a:xfrm>
            <a:off x="28678188" y="26512838"/>
            <a:ext cx="4003675" cy="5262562"/>
          </a:xfrm>
          <a:prstGeom prst="rect">
            <a:avLst/>
          </a:prstGeom>
          <a:noFill/>
          <a:ln>
            <a:noFill/>
          </a:ln>
        </p:spPr>
      </p:pic>
      <p:pic>
        <p:nvPicPr>
          <p:cNvPr id="74" name="Google Shape;74;p13"/>
          <p:cNvPicPr preferRelativeResize="0"/>
          <p:nvPr/>
        </p:nvPicPr>
        <p:blipFill rotWithShape="1">
          <a:blip r:embed="rId14">
            <a:alphaModFix/>
          </a:blip>
          <a:srcRect b="0" l="0" r="0" t="0"/>
          <a:stretch/>
        </p:blipFill>
        <p:spPr>
          <a:xfrm>
            <a:off x="20329525" y="19110325"/>
            <a:ext cx="12352337" cy="6464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