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862FC8B-32CF-4348-8ADE-3043A71F1F57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15248A2-C833-4E14-B45C-0262E3A9395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4149080"/>
            <a:ext cx="7772400" cy="1975104"/>
          </a:xfrm>
        </p:spPr>
        <p:txBody>
          <a:bodyPr/>
          <a:lstStyle/>
          <a:p>
            <a:pPr algn="ctr"/>
            <a:r>
              <a:rPr lang="en-US" dirty="0" smtClean="0"/>
              <a:t>E-MASK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7772400" cy="15087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44824"/>
            <a:ext cx="3851920" cy="21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респиратора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Надёжно защищает от </a:t>
            </a:r>
            <a:r>
              <a:rPr lang="en-US" dirty="0" smtClean="0"/>
              <a:t>COVID-19</a:t>
            </a:r>
          </a:p>
          <a:p>
            <a:r>
              <a:rPr lang="ru-RU" dirty="0" smtClean="0"/>
              <a:t>Снабжён датчиком измерения температуры</a:t>
            </a:r>
          </a:p>
          <a:p>
            <a:r>
              <a:rPr lang="ru-RU" dirty="0" smtClean="0"/>
              <a:t>Сопряжён с мобильным приложением</a:t>
            </a:r>
          </a:p>
          <a:p>
            <a:r>
              <a:rPr lang="ru-RU" dirty="0" smtClean="0"/>
              <a:t>Быстрая диагностика</a:t>
            </a:r>
          </a:p>
          <a:p>
            <a:r>
              <a:rPr lang="ru-RU" dirty="0" smtClean="0"/>
              <a:t>Отправка данных на медицинский сервер</a:t>
            </a:r>
          </a:p>
          <a:p>
            <a:r>
              <a:rPr lang="ru-RU" dirty="0" smtClean="0"/>
              <a:t>Обеспечивает класс защиты </a:t>
            </a:r>
            <a:r>
              <a:rPr lang="en-US" dirty="0" smtClean="0"/>
              <a:t>FFP3</a:t>
            </a:r>
          </a:p>
        </p:txBody>
      </p:sp>
    </p:spTree>
    <p:extLst>
      <p:ext uri="{BB962C8B-B14F-4D97-AF65-F5344CB8AC3E}">
        <p14:creationId xmlns:p14="http://schemas.microsoft.com/office/powerpoint/2010/main" val="34682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13646"/>
            <a:ext cx="1288802" cy="135597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1210444" cy="20608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1224136" cy="20608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28800"/>
            <a:ext cx="1224136" cy="20608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49080"/>
            <a:ext cx="1296144" cy="227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1"/>
            <a:ext cx="136815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собирает данные с датчика, установленного на креплении маски, формирует отчёты о самочувствии человека и отправляет отчёт на медицинский сервер в базу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респиратора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покупки респиратора нужно скачать приложение, затем подключить маску к приложению.</a:t>
            </a:r>
          </a:p>
          <a:p>
            <a:r>
              <a:rPr lang="ru-RU" dirty="0" smtClean="0"/>
              <a:t>Маску нужно надевать каждый раз при выходе, при возвращении домой нужно её дезинфицировать.</a:t>
            </a:r>
          </a:p>
          <a:p>
            <a:r>
              <a:rPr lang="ru-RU" dirty="0" smtClean="0"/>
              <a:t>Каждый вечер нужно отправить отчёт о состоянии здоровья.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77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Комплектация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комплект входит 2 сменных аэрозольных фильтра, сам респиратор (жёсткий корпус, разъёмы для фильтров, крепления), датчик температуры, расположенный на креплении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9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дизайна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Молодёжный        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272808" cy="4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дизайна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больших корпораций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36296" cy="40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2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154</TotalTime>
  <Words>138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E-MASK</vt:lpstr>
      <vt:lpstr>Описание респиратора</vt:lpstr>
      <vt:lpstr>Мобильное приложение.</vt:lpstr>
      <vt:lpstr>Мобильное приложение</vt:lpstr>
      <vt:lpstr>Использование респиратора</vt:lpstr>
      <vt:lpstr>Комплектация маски</vt:lpstr>
      <vt:lpstr>Варианты дизайна</vt:lpstr>
      <vt:lpstr>Варианты дизайна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Shestopalova</dc:creator>
  <cp:lastModifiedBy>Shestopalova</cp:lastModifiedBy>
  <cp:revision>8</cp:revision>
  <dcterms:created xsi:type="dcterms:W3CDTF">2020-04-19T08:32:56Z</dcterms:created>
  <dcterms:modified xsi:type="dcterms:W3CDTF">2020-04-19T11:07:45Z</dcterms:modified>
</cp:coreProperties>
</file>