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58" r:id="rId3"/>
    <p:sldId id="293" r:id="rId4"/>
    <p:sldId id="257" r:id="rId5"/>
    <p:sldId id="337" r:id="rId6"/>
    <p:sldId id="338" r:id="rId7"/>
    <p:sldId id="339" r:id="rId8"/>
    <p:sldId id="340" r:id="rId9"/>
    <p:sldId id="341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5"/>
    <p:restoredTop sz="94853"/>
  </p:normalViewPr>
  <p:slideViewPr>
    <p:cSldViewPr snapToGrid="0" snapToObjects="1">
      <p:cViewPr varScale="1">
        <p:scale>
          <a:sx n="88" d="100"/>
          <a:sy n="8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D2A2A4-0AA7-4040-A7A8-52F49F985E75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6B0-084F-9545-97D6-A2FFD7A9B577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3B3E-DB11-EF49-AC4F-49CD47CDD952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AB77-6AD6-8647-9BBB-4B05E17AF77C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9A70-C8DD-A54C-A415-8C4E969BEAEE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55D5-EF8E-EC41-B5EA-FE13323895E8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4163-8E3F-9442-94F8-7B3CC652A117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72CD-F651-6146-BA08-DFE10F8EB08B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AD1-D1FD-7444-A26E-70245DCCEA2E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9735-101C-7545-9C10-ED04DD1F385B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DD6C-C769-4E4A-97F4-558B3C3F12A0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7FCEA12-A827-9948-8B20-37E38721C675}" type="datetime1">
              <a:rPr lang="en-US" smtClean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15: HTTP and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834"/>
          </a:xfrm>
        </p:spPr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2594"/>
            <a:ext cx="8595360" cy="534270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sz="2800" dirty="0"/>
              <a:t>Add an </a:t>
            </a:r>
            <a:r>
              <a:rPr lang="en-US" sz="2800" i="1" dirty="0"/>
              <a:t>update()</a:t>
            </a:r>
            <a:r>
              <a:rPr lang="en-US" sz="2800" dirty="0"/>
              <a:t> </a:t>
            </a:r>
            <a:r>
              <a:rPr lang="en-US" sz="2800" dirty="0" smtClean="0"/>
              <a:t>method to last example from class </a:t>
            </a:r>
            <a:r>
              <a:rPr lang="en-US" sz="2800" dirty="0"/>
              <a:t>that takes a </a:t>
            </a:r>
            <a:r>
              <a:rPr lang="en-US" sz="2800" i="1" dirty="0" err="1"/>
              <a:t>Todo</a:t>
            </a:r>
            <a:r>
              <a:rPr lang="en-US" sz="2800" dirty="0"/>
              <a:t> instance as a parameter. The method should check if the </a:t>
            </a:r>
            <a:r>
              <a:rPr lang="en-US" sz="2800" i="1" dirty="0" err="1"/>
              <a:t>Todo</a:t>
            </a:r>
            <a:r>
              <a:rPr lang="en-US" sz="2800" dirty="0"/>
              <a:t> instance has </a:t>
            </a:r>
            <a:r>
              <a:rPr lang="en-US" sz="2800" dirty="0" smtClean="0"/>
              <a:t>a non-null </a:t>
            </a:r>
            <a:r>
              <a:rPr lang="en-US" sz="2800" dirty="0"/>
              <a:t>ID. If there is </a:t>
            </a:r>
            <a:r>
              <a:rPr lang="en-US" sz="2800" dirty="0" smtClean="0"/>
              <a:t>a valid </a:t>
            </a:r>
            <a:r>
              <a:rPr lang="en-US" sz="2800" dirty="0"/>
              <a:t>ID, the method should use the </a:t>
            </a:r>
            <a:r>
              <a:rPr lang="en-US" sz="2800" i="1" dirty="0" err="1"/>
              <a:t>HttpRequests.put</a:t>
            </a:r>
            <a:r>
              <a:rPr lang="en-US" sz="2800" i="1" dirty="0"/>
              <a:t>()</a:t>
            </a:r>
            <a:r>
              <a:rPr lang="en-US" sz="2800" dirty="0"/>
              <a:t> method and the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todos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api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/v1.0/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todo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/update/&lt;ID&gt; </a:t>
            </a:r>
            <a:r>
              <a:rPr lang="en-US" sz="2800" dirty="0"/>
              <a:t>endpoint to send the update to the server. 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en-US" sz="2800" dirty="0"/>
              <a:t>Once the method is written, demonstrate it's functionality </a:t>
            </a:r>
            <a:r>
              <a:rPr lang="en-US" sz="2800" dirty="0" smtClean="0"/>
              <a:t>by </a:t>
            </a:r>
            <a:r>
              <a:rPr lang="en-US" sz="2800" dirty="0"/>
              <a:t>creating a new </a:t>
            </a:r>
            <a:r>
              <a:rPr lang="en-US" sz="2800" dirty="0" err="1"/>
              <a:t>todo</a:t>
            </a:r>
            <a:r>
              <a:rPr lang="en-US" sz="2800" dirty="0"/>
              <a:t> </a:t>
            </a:r>
            <a:r>
              <a:rPr lang="en-US" sz="2800" dirty="0" smtClean="0"/>
              <a:t>item on the server, </a:t>
            </a:r>
            <a:r>
              <a:rPr lang="en-US" sz="2800" dirty="0"/>
              <a:t>getting it from the server using </a:t>
            </a:r>
            <a:r>
              <a:rPr lang="en-US" sz="2800" dirty="0" smtClean="0"/>
              <a:t>its </a:t>
            </a:r>
            <a:r>
              <a:rPr lang="en-US" sz="2800" dirty="0"/>
              <a:t>title, </a:t>
            </a:r>
            <a:r>
              <a:rPr lang="en-US" sz="2800" dirty="0" smtClean="0"/>
              <a:t>updating </a:t>
            </a:r>
            <a:r>
              <a:rPr lang="en-US" sz="2800" dirty="0"/>
              <a:t>the </a:t>
            </a:r>
            <a:r>
              <a:rPr lang="en-US" sz="2800" i="1" dirty="0" err="1"/>
              <a:t>Todo</a:t>
            </a:r>
            <a:r>
              <a:rPr lang="en-US" sz="2800" dirty="0"/>
              <a:t> object in your code, </a:t>
            </a:r>
            <a:r>
              <a:rPr lang="en-US" sz="2800"/>
              <a:t>then </a:t>
            </a:r>
            <a:r>
              <a:rPr lang="en-US" sz="2800" smtClean="0"/>
              <a:t>sending </a:t>
            </a:r>
            <a:r>
              <a:rPr lang="en-US" sz="2800" dirty="0"/>
              <a:t>it to the server using the newly written method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is-IS" sz="2800" dirty="0"/>
              <a:t>567-573, 621-632, 639-643, 665-670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Transfer Protocol (HTTP)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Used to transfer data between a client and a server</a:t>
            </a:r>
          </a:p>
          <a:p>
            <a:r>
              <a:rPr lang="en-US" sz="3000" dirty="0" smtClean="0"/>
              <a:t>Based on requests and </a:t>
            </a:r>
            <a:r>
              <a:rPr lang="en-US" sz="3000" dirty="0" smtClean="0"/>
              <a:t>responses</a:t>
            </a:r>
            <a:endParaRPr lang="en-US" sz="3000" dirty="0" smtClean="0"/>
          </a:p>
          <a:p>
            <a:r>
              <a:rPr lang="en-US" sz="3000" dirty="0" smtClean="0"/>
              <a:t>Client sends request to server, server sends response to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en-US" sz="3000" dirty="0" smtClean="0"/>
              <a:t>HTTP standard defines several request types/verbs</a:t>
            </a:r>
            <a:r>
              <a:rPr lang="en-US" sz="3000" dirty="0"/>
              <a:t> </a:t>
            </a:r>
            <a:r>
              <a:rPr lang="en-US" sz="3000" dirty="0" smtClean="0"/>
              <a:t>– each corresponds to a different action done to a resource on the server</a:t>
            </a:r>
            <a:endParaRPr lang="en-US" sz="3000" dirty="0"/>
          </a:p>
          <a:p>
            <a:r>
              <a:rPr lang="en-US" sz="3000" dirty="0" smtClean="0"/>
              <a:t>We’ll look at four: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GET</a:t>
            </a:r>
            <a:r>
              <a:rPr lang="en-US" sz="2600" dirty="0" smtClean="0"/>
              <a:t> – requests a representation of the specified server resource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POST</a:t>
            </a:r>
            <a:r>
              <a:rPr lang="en-US" sz="2600" dirty="0" smtClean="0"/>
              <a:t> – requests that the server accept and store data contained in the request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PUT</a:t>
            </a:r>
            <a:r>
              <a:rPr lang="en-US" sz="2600" dirty="0" smtClean="0"/>
              <a:t> – requests that the server accept data and store it with a specific resource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DELETE</a:t>
            </a:r>
            <a:r>
              <a:rPr lang="en-US" sz="2600" dirty="0" smtClean="0"/>
              <a:t> – requests that the specified resource be removed from the server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000" dirty="0" smtClean="0"/>
              <a:t>For each request, the server should generate a response</a:t>
            </a:r>
          </a:p>
          <a:p>
            <a:r>
              <a:rPr lang="en-US" sz="3000" dirty="0" smtClean="0"/>
              <a:t>Response can include data</a:t>
            </a:r>
          </a:p>
          <a:p>
            <a:r>
              <a:rPr lang="en-US" sz="3000" dirty="0" smtClean="0"/>
              <a:t>Response should include a status code</a:t>
            </a:r>
          </a:p>
          <a:p>
            <a:pPr lvl="2"/>
            <a:r>
              <a:rPr lang="en-US" sz="2600" dirty="0" smtClean="0"/>
              <a:t>100 – 199: Informational</a:t>
            </a:r>
          </a:p>
          <a:p>
            <a:pPr lvl="2"/>
            <a:r>
              <a:rPr lang="en-US" sz="2600" dirty="0" smtClean="0"/>
              <a:t>200 – 299: Success</a:t>
            </a:r>
          </a:p>
          <a:p>
            <a:pPr lvl="2"/>
            <a:r>
              <a:rPr lang="en-US" sz="2600" dirty="0" smtClean="0"/>
              <a:t>300 – 399: Redirection</a:t>
            </a:r>
          </a:p>
          <a:p>
            <a:pPr lvl="2"/>
            <a:r>
              <a:rPr lang="en-US" sz="2600" dirty="0" smtClean="0"/>
              <a:t>400 – 499: Client Error</a:t>
            </a:r>
          </a:p>
          <a:p>
            <a:pPr lvl="2"/>
            <a:r>
              <a:rPr lang="en-US" sz="2600" dirty="0" smtClean="0"/>
              <a:t>500 – 599: Server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application programming interface (API)</a:t>
            </a:r>
            <a:r>
              <a:rPr lang="en-US" sz="3000" dirty="0" smtClean="0"/>
              <a:t> is a way of interacting with an application through specified resources and protocols</a:t>
            </a:r>
          </a:p>
          <a:p>
            <a:r>
              <a:rPr lang="en-US" sz="3000" b="1" dirty="0" smtClean="0"/>
              <a:t>Representational state transfer (REST) </a:t>
            </a:r>
            <a:r>
              <a:rPr lang="en-US" sz="3000" dirty="0" smtClean="0"/>
              <a:t>describes a software architecture style.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1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RESTful Software 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Clear separation between client and server </a:t>
            </a:r>
            <a:r>
              <a:rPr lang="en-US" sz="3200" dirty="0" smtClean="0"/>
              <a:t>roles</a:t>
            </a:r>
            <a:endParaRPr lang="en-US" sz="3200" dirty="0"/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No information about client context is stored on the server; each request should contain all the information necessary to complete the </a:t>
            </a:r>
            <a:r>
              <a:rPr lang="en-US" sz="3200" dirty="0" smtClean="0"/>
              <a:t>request</a:t>
            </a:r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The </a:t>
            </a:r>
            <a:r>
              <a:rPr lang="en-US" sz="3200" dirty="0"/>
              <a:t>application presents a uniform interface in which individual resources can be identified in a request, the resources are able to be updated or deleted using the interface and information provided by it, and messages used with the interface include information describing how to process it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Can rely entirely on the standard library, </a:t>
            </a:r>
            <a:r>
              <a:rPr lang="en-US" sz="3200" i="1" dirty="0" err="1" smtClean="0"/>
              <a:t>HttpURLConnection</a:t>
            </a:r>
            <a:r>
              <a:rPr lang="en-US" sz="3200" dirty="0" smtClean="0"/>
              <a:t>, etc.</a:t>
            </a:r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Can use third-party libraries like the Apache </a:t>
            </a:r>
            <a:r>
              <a:rPr lang="en-US" sz="3200" dirty="0" err="1" smtClean="0"/>
              <a:t>HttpClient</a:t>
            </a:r>
            <a:r>
              <a:rPr lang="en-US" sz="3200" dirty="0" smtClean="0"/>
              <a:t> library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930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729</TotalTime>
  <Words>459</Words>
  <Application>Microsoft Macintosh PowerPoint</Application>
  <PresentationFormat>Widescreen</PresentationFormat>
  <Paragraphs>55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HTTP and REST</vt:lpstr>
      <vt:lpstr>Hypertext Transfer Protocol (HTTP)</vt:lpstr>
      <vt:lpstr>HTTP Requests</vt:lpstr>
      <vt:lpstr>HTTP Responses</vt:lpstr>
      <vt:lpstr>REST APIs</vt:lpstr>
      <vt:lpstr>Some RESTful Software Properties</vt:lpstr>
      <vt:lpstr>HTTP in Java</vt:lpstr>
      <vt:lpstr>Exercise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92</cp:revision>
  <cp:lastPrinted>2016-03-03T00:50:06Z</cp:lastPrinted>
  <dcterms:created xsi:type="dcterms:W3CDTF">2016-01-21T00:24:28Z</dcterms:created>
  <dcterms:modified xsi:type="dcterms:W3CDTF">2017-05-02T19:23:39Z</dcterms:modified>
</cp:coreProperties>
</file>