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93" r:id="rId4"/>
    <p:sldId id="257" r:id="rId5"/>
    <p:sldId id="277" r:id="rId6"/>
    <p:sldId id="309" r:id="rId7"/>
    <p:sldId id="310" r:id="rId8"/>
    <p:sldId id="311" r:id="rId9"/>
    <p:sldId id="300" r:id="rId10"/>
    <p:sldId id="288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/>
    <p:restoredTop sz="94807"/>
  </p:normalViewPr>
  <p:slideViewPr>
    <p:cSldViewPr snapToGrid="0" snapToObjects="1">
      <p:cViewPr varScale="1">
        <p:scale>
          <a:sx n="111" d="100"/>
          <a:sy n="111" d="100"/>
        </p:scale>
        <p:origin x="2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5407FB-C825-9C4D-8451-58033DE0CF2D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0DE-649F-CA47-8397-FF23D44ABC92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E0A6-D4D1-FF4F-B942-9BB047377A42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B23F-FEF2-9049-955E-C458BD097967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3AFA-72A7-D34E-B937-1D67CE948542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E1B2-ACA4-7F4D-AA2C-5371E017FAC7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D360-ECD2-B144-A5ED-A7C5F795C5F1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E47C-EAD0-FA4C-8638-0AE0CDF046E0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AC6-9E28-7346-97E0-EBA853790398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DE96-7094-FD4E-A8E8-23591E9AE0A8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21F9-9A99-DE47-838E-F10F04A1E6EA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22E863E-F977-F741-8CEE-71C161BDA56D}" type="datetime1">
              <a:rPr lang="en-US" smtClean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11: Listeners and Anonymous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Listeners are objects that perform some action when notified by another object</a:t>
            </a:r>
          </a:p>
          <a:p>
            <a:r>
              <a:rPr lang="en-US" sz="2400" dirty="0" smtClean="0"/>
              <a:t>Rather than checking objects for changes, objects notify listeners</a:t>
            </a:r>
          </a:p>
          <a:p>
            <a:r>
              <a:rPr lang="en-US" sz="2400" dirty="0" smtClean="0"/>
              <a:t>Often used in GUI frameworks to notify other objects of changes to GUI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Modify the </a:t>
            </a:r>
            <a:r>
              <a:rPr lang="en-US" sz="3200" dirty="0" err="1"/>
              <a:t>WeatherStation</a:t>
            </a:r>
            <a:r>
              <a:rPr lang="en-US" sz="3200" dirty="0"/>
              <a:t> example from the lecture notes to include a </a:t>
            </a:r>
            <a:r>
              <a:rPr lang="en-US" sz="3200" i="1" dirty="0" err="1"/>
              <a:t>PressureSensor</a:t>
            </a:r>
            <a:r>
              <a:rPr lang="en-US" sz="3200" dirty="0"/>
              <a:t> class that implements </a:t>
            </a:r>
            <a:r>
              <a:rPr lang="en-US" sz="3200" i="1" dirty="0" err="1"/>
              <a:t>WeatherDataSource</a:t>
            </a:r>
            <a:r>
              <a:rPr lang="en-US" sz="3200" dirty="0"/>
              <a:t> and reports atmospheric pressure data; it should behave similar to </a:t>
            </a:r>
            <a:r>
              <a:rPr lang="en-US" sz="3200" i="1" dirty="0" err="1"/>
              <a:t>TemperatureSensor</a:t>
            </a:r>
            <a:r>
              <a:rPr lang="en-US" sz="3200" dirty="0"/>
              <a:t> and </a:t>
            </a:r>
            <a:r>
              <a:rPr lang="en-US" sz="3200" i="1" dirty="0" err="1"/>
              <a:t>HumiditySensor</a:t>
            </a:r>
            <a:r>
              <a:rPr lang="en-US" sz="3200" dirty="0"/>
              <a:t>. Update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 to register the </a:t>
            </a:r>
            <a:r>
              <a:rPr lang="en-US" sz="3200" i="1" dirty="0" err="1"/>
              <a:t>WeatherStation</a:t>
            </a:r>
            <a:r>
              <a:rPr lang="en-US" sz="3200" dirty="0"/>
              <a:t> instance as a listener for an instance of </a:t>
            </a:r>
            <a:r>
              <a:rPr lang="en-US" sz="3200" i="1" dirty="0" err="1"/>
              <a:t>PressureSensor</a:t>
            </a:r>
            <a:r>
              <a:rPr lang="en-US" sz="3200" dirty="0"/>
              <a:t> and demonstrate an update of pressure data from the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189-202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dirty="0" smtClean="0"/>
              <a:t>Classes declared outside of any other classes are </a:t>
            </a:r>
            <a:r>
              <a:rPr lang="en-US" sz="3200" b="1" dirty="0" smtClean="0"/>
              <a:t>top-level</a:t>
            </a:r>
            <a:r>
              <a:rPr lang="en-US" sz="3200" b="1" i="1" dirty="0"/>
              <a:t> </a:t>
            </a:r>
            <a:r>
              <a:rPr lang="en-US" sz="3200" b="1" dirty="0" smtClean="0"/>
              <a:t>classes</a:t>
            </a:r>
          </a:p>
          <a:p>
            <a:r>
              <a:rPr lang="en-US" sz="3200" dirty="0" smtClean="0"/>
              <a:t>Classes declared within other classes are </a:t>
            </a:r>
            <a:r>
              <a:rPr lang="en-US" sz="3200" b="1" dirty="0" smtClean="0"/>
              <a:t>nested classes</a:t>
            </a:r>
            <a:endParaRPr lang="en-US" sz="3200" dirty="0" smtClean="0"/>
          </a:p>
          <a:p>
            <a:r>
              <a:rPr lang="en-US" sz="3200" dirty="0" smtClean="0"/>
              <a:t>Four kinds in Java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Static member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err="1" smtClean="0"/>
              <a:t>Nonstatic</a:t>
            </a:r>
            <a:r>
              <a:rPr lang="en-US" sz="3000" dirty="0" smtClean="0"/>
              <a:t> member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Anonymous classes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3000" dirty="0" smtClean="0"/>
              <a:t>Local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smtClean="0"/>
              <a:t>Static Member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 static class enclosed in another class</a:t>
            </a:r>
          </a:p>
          <a:p>
            <a:r>
              <a:rPr lang="en-US" sz="2800" dirty="0" smtClean="0"/>
              <a:t>A member of the enclosing (outer) class</a:t>
            </a:r>
          </a:p>
          <a:p>
            <a:r>
              <a:rPr lang="en-US" sz="2800" dirty="0" smtClean="0"/>
              <a:t>Has access to outer class’s static methods and </a:t>
            </a:r>
            <a:r>
              <a:rPr lang="en-US" sz="2800" dirty="0" smtClean="0"/>
              <a:t>fields</a:t>
            </a:r>
          </a:p>
          <a:p>
            <a:r>
              <a:rPr lang="en-US" sz="2800" dirty="0" smtClean="0"/>
              <a:t>Don’t need instance of outer class to access inner class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String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static class 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void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284" y="1506656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7419" y="5625001"/>
            <a:ext cx="240803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Static Member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31349" y="1875988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270" y="4933507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err="1" smtClean="0"/>
              <a:t>Nonstatic</a:t>
            </a:r>
            <a:r>
              <a:rPr lang="en-US" dirty="0" smtClean="0"/>
              <a:t> Member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400" dirty="0" smtClean="0"/>
              <a:t>A non-static class enclosed in another class</a:t>
            </a:r>
          </a:p>
          <a:p>
            <a:r>
              <a:rPr lang="en-US" sz="2400" dirty="0" smtClean="0"/>
              <a:t>A member of the enclosing (outer) class</a:t>
            </a:r>
          </a:p>
          <a:p>
            <a:r>
              <a:rPr lang="en-US" sz="2400" dirty="0" smtClean="0"/>
              <a:t>Implicitly associated with an instance of enclosing class</a:t>
            </a:r>
          </a:p>
          <a:p>
            <a:r>
              <a:rPr lang="en-US" sz="2400" dirty="0" smtClean="0"/>
              <a:t>Able to access enclosing class’s methods and fields</a:t>
            </a:r>
          </a:p>
          <a:p>
            <a:r>
              <a:rPr lang="en-US" sz="2400" dirty="0" smtClean="0"/>
              <a:t>Instances must be created to be used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String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static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class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void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classField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284" y="1506656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1860" y="5996988"/>
            <a:ext cx="28135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Nonstatic</a:t>
            </a:r>
            <a:r>
              <a:rPr lang="en-US" dirty="0" smtClean="0">
                <a:solidFill>
                  <a:srgbClr val="0070C0"/>
                </a:solidFill>
              </a:rPr>
              <a:t> Member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31349" y="1875988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931349" y="5299614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2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55" y="364621"/>
            <a:ext cx="9692640" cy="1325562"/>
          </a:xfrm>
        </p:spPr>
        <p:txBody>
          <a:bodyPr/>
          <a:lstStyle/>
          <a:p>
            <a:r>
              <a:rPr lang="en-US" dirty="0" smtClean="0"/>
              <a:t>Anonymous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0755" y="1828800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000" dirty="0" smtClean="0"/>
              <a:t>A class without a name</a:t>
            </a:r>
          </a:p>
          <a:p>
            <a:r>
              <a:rPr lang="en-US" sz="2000" dirty="0" smtClean="0"/>
              <a:t>Not a member of the enclosing class</a:t>
            </a:r>
          </a:p>
          <a:p>
            <a:r>
              <a:rPr lang="en-US" sz="2000" dirty="0" smtClean="0"/>
              <a:t>Simultaneously declared and instantiated</a:t>
            </a:r>
          </a:p>
          <a:p>
            <a:r>
              <a:rPr lang="en-US" sz="2000" dirty="0" smtClean="0"/>
              <a:t>Can be an extension of another class or an implementation of an interface</a:t>
            </a:r>
          </a:p>
          <a:p>
            <a:r>
              <a:rPr lang="en-US" sz="2000" dirty="0" smtClean="0"/>
              <a:t>Convenient if class is only needed once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587" y="1828800"/>
            <a:ext cx="5964864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interface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void 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instanceMethod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new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void display()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String text = “Hello”;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5777" y="2197011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5777" y="5625001"/>
            <a:ext cx="20874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Anonymous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569842" y="2566343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270" y="4933507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492" y="364621"/>
            <a:ext cx="9692640" cy="1325562"/>
          </a:xfrm>
        </p:spPr>
        <p:txBody>
          <a:bodyPr/>
          <a:lstStyle/>
          <a:p>
            <a:r>
              <a:rPr lang="en-US" dirty="0" smtClean="0"/>
              <a:t>Local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0492" y="1828799"/>
            <a:ext cx="4480560" cy="4351337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 class declared anywhere a local variable can be declared (e.g., in a method)</a:t>
            </a:r>
          </a:p>
          <a:p>
            <a:r>
              <a:rPr lang="en-US" sz="2800" dirty="0" smtClean="0"/>
              <a:t>Has a name and can be reused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180" y="1828800"/>
            <a:ext cx="6453963" cy="435133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Interface Displayable()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void 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OuterClass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void instance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getDisplayable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class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InnerClass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implements Displayable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@Overrides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void display() {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(“Hello”);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 new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nnerClass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0717" y="2349427"/>
            <a:ext cx="14590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Outer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8669" y="5337922"/>
            <a:ext cx="140294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Class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484782" y="2718759"/>
            <a:ext cx="435935" cy="346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080204" y="4646428"/>
            <a:ext cx="723014" cy="6914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8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07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611</TotalTime>
  <Words>523</Words>
  <Application>Microsoft Macintosh PowerPoint</Application>
  <PresentationFormat>Widescreen</PresentationFormat>
  <Paragraphs>121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Nested Classes</vt:lpstr>
      <vt:lpstr>Nested Classes </vt:lpstr>
      <vt:lpstr>Static Member Classes</vt:lpstr>
      <vt:lpstr>Nonstatic Member Classes</vt:lpstr>
      <vt:lpstr>Anonymous Classes</vt:lpstr>
      <vt:lpstr>Local Classes</vt:lpstr>
      <vt:lpstr>Listeners</vt:lpstr>
      <vt:lpstr>Listeners</vt:lpstr>
      <vt:lpstr>Exercise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73</cp:revision>
  <cp:lastPrinted>2016-11-07T21:57:26Z</cp:lastPrinted>
  <dcterms:created xsi:type="dcterms:W3CDTF">2016-01-21T00:24:28Z</dcterms:created>
  <dcterms:modified xsi:type="dcterms:W3CDTF">2017-04-03T19:50:44Z</dcterms:modified>
</cp:coreProperties>
</file>