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58" r:id="rId3"/>
    <p:sldId id="257" r:id="rId4"/>
    <p:sldId id="277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362CA-2579-46DB-9149-99DF8064B76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FC31E-E835-4BD0-9581-BA0AA35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AE2E5AA-CCA8-41A6-91F2-8DFF7A19E02E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48B7-988E-4881-AC34-80B3E987C8B0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903E-A133-46AC-8C85-F6F33A212415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7D4F-4730-40D1-A533-A8AFC1265702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BDEE-36A3-4CFB-9BD1-934B26D1D10C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5E52-8897-411D-8EB4-1AD9766AB33F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853-0DA6-4BFB-BA08-F8E14C0FC247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CA8D-836C-435C-BDFA-15379F13BE3A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063F-F2E4-493E-AC30-498EFFCA5E06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118-ECC7-4514-A32D-7833F3D59C03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85D-19A0-4ABF-83BE-6864E6A995A4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70B344-8F70-4375-8833-E77BD802F242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6: Exception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Write a class that can be used to collect user input and has three methods:</a:t>
            </a:r>
          </a:p>
          <a:p>
            <a:r>
              <a:rPr lang="en-US" sz="2400" dirty="0"/>
              <a:t>public String </a:t>
            </a:r>
            <a:r>
              <a:rPr lang="en-US" sz="2400" dirty="0" err="1"/>
              <a:t>promptString</a:t>
            </a:r>
            <a:r>
              <a:rPr lang="en-US" sz="2400" dirty="0"/>
              <a:t>(String message)</a:t>
            </a:r>
          </a:p>
          <a:p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promptInt</a:t>
            </a:r>
            <a:r>
              <a:rPr lang="en-US" sz="2400" dirty="0"/>
              <a:t>(String message)</a:t>
            </a:r>
          </a:p>
          <a:p>
            <a:r>
              <a:rPr lang="en-US" sz="2400" dirty="0"/>
              <a:t>public double </a:t>
            </a:r>
            <a:r>
              <a:rPr lang="en-US" sz="2400" dirty="0" err="1"/>
              <a:t>promptDouble</a:t>
            </a:r>
            <a:r>
              <a:rPr lang="en-US" sz="2400" dirty="0"/>
              <a:t>(String message)</a:t>
            </a:r>
          </a:p>
          <a:p>
            <a:pPr marL="0" indent="0">
              <a:buNone/>
            </a:pPr>
            <a:r>
              <a:rPr lang="en-US" sz="2400" dirty="0"/>
              <a:t>Each of these methods should prompt the user for input using the specified message and return the a String, </a:t>
            </a:r>
            <a:r>
              <a:rPr lang="en-US" sz="2400" dirty="0" err="1"/>
              <a:t>int</a:t>
            </a:r>
            <a:r>
              <a:rPr lang="en-US" sz="2400" dirty="0"/>
              <a:t>, or double, depending on the method. The methods should catch any exceptions due to bad input and continue to prompt the user for input until valid input is supplied.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5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/>
              <a:t>Learn Java for Android Development</a:t>
            </a:r>
            <a:r>
              <a:rPr lang="en-US" sz="2800" dirty="0"/>
              <a:t>, pp. 217-232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dirty="0"/>
              <a:t>An interruption in normal behavior of program</a:t>
            </a:r>
          </a:p>
          <a:p>
            <a:r>
              <a:rPr lang="en-US" sz="3200" dirty="0"/>
              <a:t>Exceptions that cannot be prevented can be addressed with workarounds</a:t>
            </a:r>
          </a:p>
          <a:p>
            <a:r>
              <a:rPr lang="en-US" sz="3200" dirty="0"/>
              <a:t>Exceptions that can be prevented are often due to bad code and should be fixed</a:t>
            </a:r>
          </a:p>
          <a:p>
            <a:r>
              <a:rPr lang="en-US" sz="3200" dirty="0"/>
              <a:t>An interruption that cannot be prevented or worked-around is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Throwable</a:t>
            </a:r>
            <a:r>
              <a:rPr lang="en-US" dirty="0"/>
              <a:t>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400" dirty="0"/>
              <a:t>When an exception or error occurs, a new object with context details is created</a:t>
            </a:r>
          </a:p>
          <a:p>
            <a:r>
              <a:rPr lang="en-US" sz="2400" dirty="0"/>
              <a:t>The new object is </a:t>
            </a:r>
            <a:r>
              <a:rPr lang="en-US" sz="2400" i="1" dirty="0"/>
              <a:t>thrown</a:t>
            </a:r>
            <a:r>
              <a:rPr lang="en-US" sz="2400" dirty="0"/>
              <a:t> and execution stops to search for code to handle the exception or error</a:t>
            </a:r>
          </a:p>
          <a:p>
            <a:r>
              <a:rPr lang="en-US" sz="2400" dirty="0"/>
              <a:t>Our code often includes methods calling other methods; when an exception occurs, we can see which methods were involved by examining the </a:t>
            </a:r>
            <a:r>
              <a:rPr lang="en-US" sz="2400" i="1" dirty="0"/>
              <a:t>stack trace</a:t>
            </a:r>
          </a:p>
          <a:p>
            <a:r>
              <a:rPr lang="en-US" sz="2400" dirty="0"/>
              <a:t>Java provides two classes, Exception and Error, for exceptions and errors; these are subclasses of the </a:t>
            </a:r>
            <a:r>
              <a:rPr lang="en-US" sz="2400" dirty="0" err="1"/>
              <a:t>Throwable</a:t>
            </a:r>
            <a:r>
              <a:rPr lang="en-US" sz="2400" dirty="0"/>
              <a:t> 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Throwable</a:t>
            </a:r>
            <a:r>
              <a:rPr lang="en-US" dirty="0"/>
              <a:t>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023165"/>
              </p:ext>
            </p:extLst>
          </p:nvPr>
        </p:nvGraphicFramePr>
        <p:xfrm>
          <a:off x="1262063" y="1828800"/>
          <a:ext cx="859472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Constructor with null detail message and cause.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Throwable(String message)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Constructor with specified message and null cause.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Throwable(Throwable cause)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Constructor with null message and specified cause.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Throwable(String message, Throwable cause)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Constructor with specified message and cause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Throwable getCause()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Return the cause of the throwable.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String getMessage()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Return the message of the throwable.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StackTraceElement[] getStackTrace()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Return stack trace information.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2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and Runtime Exceptions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b="1" dirty="0"/>
              <a:t>Checked exceptions</a:t>
            </a:r>
            <a:r>
              <a:rPr lang="en-US" sz="2400" dirty="0"/>
              <a:t> represent problems from which it is possible for the program to recover and for which workarounds must be provided</a:t>
            </a:r>
          </a:p>
          <a:p>
            <a:r>
              <a:rPr lang="en-US" sz="2400" dirty="0"/>
              <a:t>The compiler checks to ensure all checked exceptions are handled.</a:t>
            </a:r>
          </a:p>
          <a:p>
            <a:r>
              <a:rPr lang="en-US" sz="2400" b="1" dirty="0"/>
              <a:t>Unchecked </a:t>
            </a:r>
            <a:r>
              <a:rPr lang="en-US" sz="2400" dirty="0"/>
              <a:t>or</a:t>
            </a:r>
            <a:r>
              <a:rPr lang="en-US" sz="2400" b="1" dirty="0"/>
              <a:t> runtime exceptions </a:t>
            </a:r>
            <a:r>
              <a:rPr lang="en-US" sz="2400" dirty="0"/>
              <a:t>is a problem that doesn’t need to be handled elsewhere </a:t>
            </a:r>
            <a:r>
              <a:rPr lang="en-US" sz="2400" dirty="0" smtClean="0"/>
              <a:t>or, more likely, can’t be handled properly.  </a:t>
            </a:r>
            <a:endParaRPr lang="en-US" sz="2400" dirty="0"/>
          </a:p>
          <a:p>
            <a:r>
              <a:rPr lang="en-US" sz="2400" dirty="0" smtClean="0"/>
              <a:t>If possible, rewrite code that often generates runtime </a:t>
            </a:r>
            <a:r>
              <a:rPr lang="en-US" sz="2400" dirty="0" err="1" smtClean="0"/>
              <a:t>expections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261872" y="1828800"/>
            <a:ext cx="4628289" cy="4351337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If an exception occurs in a method and we want the calling method to deal with it, we can </a:t>
            </a:r>
            <a:r>
              <a:rPr lang="en-US" sz="2800" i="1" dirty="0"/>
              <a:t>throw</a:t>
            </a:r>
            <a:r>
              <a:rPr lang="en-US" sz="2800" dirty="0"/>
              <a:t> the exception</a:t>
            </a:r>
          </a:p>
          <a:p>
            <a:r>
              <a:rPr lang="en-US" sz="2800" dirty="0"/>
              <a:t>If a method throws a checked exception, the exception must be specified as part of the method header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126480" y="3188863"/>
            <a:ext cx="417037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public void method()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throws Exception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 code that could throw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 an exception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43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Can use </a:t>
            </a:r>
            <a:r>
              <a:rPr lang="en-US" sz="2400" i="1" dirty="0"/>
              <a:t>try-catch blocks</a:t>
            </a:r>
            <a:r>
              <a:rPr lang="en-US" sz="2400" dirty="0"/>
              <a:t> to deal with or </a:t>
            </a:r>
            <a:r>
              <a:rPr lang="en-US" sz="2400" i="1" dirty="0"/>
              <a:t>handle </a:t>
            </a:r>
            <a:r>
              <a:rPr lang="en-US" sz="2400" dirty="0"/>
              <a:t>both checked and unchecked exceptions</a:t>
            </a:r>
          </a:p>
          <a:p>
            <a:r>
              <a:rPr lang="en-US" sz="2400" dirty="0"/>
              <a:t>Generally, put a few statements as necessary in the try block and be specific about types of exceptions in the catch block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126480" y="2727198"/>
            <a:ext cx="388567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try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//code that can throw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//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 exception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catch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ExceptionType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//code to address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//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exception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Specified after a try block and always executed whether an exception occurs or not</a:t>
            </a:r>
          </a:p>
          <a:p>
            <a:r>
              <a:rPr lang="en-US" sz="2800" dirty="0"/>
              <a:t>If a catch block is specified, the finally block is executed after the catch block</a:t>
            </a:r>
          </a:p>
          <a:p>
            <a:r>
              <a:rPr lang="en-US" sz="2800" dirty="0"/>
              <a:t>If no catch block is specified, the finally block is executed before the exception is thrown from the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795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433</TotalTime>
  <Words>573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Exceptions</vt:lpstr>
      <vt:lpstr>Throwable Class</vt:lpstr>
      <vt:lpstr>Throwable Methods</vt:lpstr>
      <vt:lpstr>Checked and Runtime Exceptions</vt:lpstr>
      <vt:lpstr>Throwing Exceptions</vt:lpstr>
      <vt:lpstr>Handling Exceptions</vt:lpstr>
      <vt:lpstr>Finally Blocks</vt:lpstr>
      <vt:lpstr>Exercise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50</cp:revision>
  <cp:lastPrinted>2016-02-18T00:09:04Z</cp:lastPrinted>
  <dcterms:created xsi:type="dcterms:W3CDTF">2016-01-21T00:24:28Z</dcterms:created>
  <dcterms:modified xsi:type="dcterms:W3CDTF">2017-02-20T18:51:58Z</dcterms:modified>
</cp:coreProperties>
</file>