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sldIdLst>
    <p:sldId id="256" r:id="rId2"/>
    <p:sldId id="258" r:id="rId3"/>
    <p:sldId id="282" r:id="rId4"/>
    <p:sldId id="283" r:id="rId5"/>
    <p:sldId id="284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BF69-DA9F-7D40-A296-20CF312B91F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4811-9CF8-3B44-9BB5-0DFF1BBC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4811-9CF8-3B44-9BB5-0DFF1BBCA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EF86D-3AEA-8547-B737-D50BFDD53D07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AD4A-53FD-C642-A441-F178AC7CC399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1B47-6066-CA44-B092-A8E4206DD098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6C8A-6A34-CB47-85EE-6AF8FBD80F3C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923D-1597-B243-AD92-255050F70EDB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FE9-C886-3447-8CC9-E6F8AB35F569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BAB-D14B-9F44-9602-24C112C74AD3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9F2-7089-C44F-9A31-8A6069FBA42D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5F39-5A67-F541-8C6F-AA1BA3DE3231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971B-7C68-0849-A2F4-FBA51ADC365B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7AFA-1BC0-ED43-9B00-914F94A16C24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CFDF78-7429-CD40-82FF-D2D555647D97}" type="datetime1">
              <a:rPr lang="en-US" smtClean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GitHub with Visual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>
                <a:hlinkClick r:id="rId2"/>
              </a:rPr>
              <a:t>https://desktop.github.com/</a:t>
            </a:r>
            <a:endParaRPr lang="en-US" sz="28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on GitHub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Forks and Pull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4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A copy of a repository</a:t>
            </a:r>
          </a:p>
          <a:p>
            <a:r>
              <a:rPr lang="en-US" sz="3200" dirty="0"/>
              <a:t>GitHub keeps track of upstream changes</a:t>
            </a:r>
          </a:p>
          <a:p>
            <a:r>
              <a:rPr lang="en-US" sz="3200" dirty="0"/>
              <a:t>We can </a:t>
            </a:r>
            <a:r>
              <a:rPr lang="en-US" sz="3200" dirty="0" smtClean="0"/>
              <a:t>clone </a:t>
            </a:r>
            <a:r>
              <a:rPr lang="en-US" sz="3200" dirty="0"/>
              <a:t>the </a:t>
            </a:r>
            <a:r>
              <a:rPr lang="en-US" sz="3200" dirty="0" smtClean="0"/>
              <a:t>fork from </a:t>
            </a:r>
            <a:r>
              <a:rPr lang="en-US" sz="3200" dirty="0"/>
              <a:t>GitHub into </a:t>
            </a:r>
            <a:r>
              <a:rPr lang="en-US" sz="3200" dirty="0" smtClean="0"/>
              <a:t>Visual Studio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6108192" y="1828800"/>
            <a:ext cx="4136537" cy="4077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65"/>
          <a:stretch/>
        </p:blipFill>
        <p:spPr>
          <a:xfrm>
            <a:off x="1261872" y="1812610"/>
            <a:ext cx="3291023" cy="438371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en-US" sz="2800" dirty="0"/>
              <a:t>Used to incorporate changes into original repository</a:t>
            </a:r>
          </a:p>
          <a:p>
            <a:r>
              <a:rPr lang="en-US" sz="2800" dirty="0"/>
              <a:t>Owner can approve changes by merging the pull request</a:t>
            </a:r>
          </a:p>
          <a:p>
            <a:r>
              <a:rPr lang="en-US" sz="2800" dirty="0"/>
              <a:t>We can get upstream changes using pull requests and by switching the 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 Workflow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200" dirty="0"/>
              <a:t>Fork an existing repository</a:t>
            </a:r>
          </a:p>
          <a:p>
            <a:r>
              <a:rPr lang="en-US" sz="3200" dirty="0"/>
              <a:t>Add code and open a pull request to incorporate changes into the original repo</a:t>
            </a:r>
          </a:p>
          <a:p>
            <a:r>
              <a:rPr lang="en-US" sz="3200" dirty="0"/>
              <a:t>Create a pull request to get new changes from original repo</a:t>
            </a:r>
          </a:p>
          <a:p>
            <a:r>
              <a:rPr lang="en-US" sz="3200" dirty="0"/>
              <a:t>Add code</a:t>
            </a:r>
          </a:p>
          <a:p>
            <a:r>
              <a:rPr lang="en-US" sz="3200" dirty="0"/>
              <a:t>Open a pull request after code has been added to both original repo and fork, manually merge changes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313</TotalTime>
  <Words>134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Using GitHub with Visual Studio</vt:lpstr>
      <vt:lpstr>Helpful Sites</vt:lpstr>
      <vt:lpstr>Collaboration on GitHub</vt:lpstr>
      <vt:lpstr>Forks</vt:lpstr>
      <vt:lpstr>Pull Requests</vt:lpstr>
      <vt:lpstr>Example Workflow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38</cp:revision>
  <cp:lastPrinted>2016-01-21T00:30:21Z</cp:lastPrinted>
  <dcterms:created xsi:type="dcterms:W3CDTF">2016-01-21T00:24:28Z</dcterms:created>
  <dcterms:modified xsi:type="dcterms:W3CDTF">2016-09-28T00:42:46Z</dcterms:modified>
</cp:coreProperties>
</file>