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1"/>
  </p:notesMasterIdLst>
  <p:sldIdLst>
    <p:sldId id="256" r:id="rId2"/>
    <p:sldId id="258" r:id="rId3"/>
    <p:sldId id="257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BF69-DA9F-7D40-A296-20CF312B91F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24811-9CF8-3B44-9BB5-0DFF1BBC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24811-9CF8-3B44-9BB5-0DFF1BBCA7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CBEF86D-3AEA-8547-B737-D50BFDD53D07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AD4A-53FD-C642-A441-F178AC7CC399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1B47-6066-CA44-B092-A8E4206DD098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6C8A-6A34-CB47-85EE-6AF8FBD80F3C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923D-1597-B243-AD92-255050F70EDB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8FE9-C886-3447-8CC9-E6F8AB35F569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BAB-D14B-9F44-9602-24C112C74AD3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9F2-7089-C44F-9A31-8A6069FBA42D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5F39-5A67-F541-8C6F-AA1BA3DE3231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971B-7C68-0849-A2F4-FBA51ADC365B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7AFA-1BC0-ED43-9B00-914F94A16C24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CFDF78-7429-CD40-82FF-D2D555647D97}" type="datetime1">
              <a:rPr lang="en-US" smtClean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book/01-introduction/images/areas.png" TargetMode="External"/><Relationship Id="rId4" Type="http://schemas.openxmlformats.org/officeDocument/2006/relationships/hyperlink" Target="https://creativecommons.org/licenses/by/3.0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/book/01-introduction/images/snapshots.p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GitHub with Visual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I: Creating a repository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git-scm.com/doc</a:t>
            </a:r>
            <a:endParaRPr lang="en-US" sz="2800" i="1" dirty="0" smtClean="0"/>
          </a:p>
          <a:p>
            <a:r>
              <a:rPr lang="en-US" sz="2800" i="1" dirty="0">
                <a:hlinkClick r:id="rId3"/>
              </a:rPr>
              <a:t>https://guides.github.com/activities/hello-world</a:t>
            </a:r>
            <a:r>
              <a:rPr lang="en-US" sz="2800" i="1" dirty="0" smtClean="0">
                <a:hlinkClick r:id="rId3"/>
              </a:rPr>
              <a:t>/</a:t>
            </a:r>
            <a:endParaRPr lang="en-US" sz="2800" i="1" dirty="0" smtClean="0"/>
          </a:p>
          <a:p>
            <a:r>
              <a:rPr lang="en-US" sz="2800" i="1" dirty="0">
                <a:hlinkClick r:id="rId4"/>
              </a:rPr>
              <a:t>https://try.github.io</a:t>
            </a:r>
            <a:r>
              <a:rPr lang="en-US" sz="2800" i="1" dirty="0" smtClean="0">
                <a:hlinkClick r:id="rId4"/>
              </a:rPr>
              <a:t>/</a:t>
            </a:r>
            <a:endParaRPr lang="en-US" sz="2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Version Control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Tool for tracking changes to files over time</a:t>
            </a:r>
          </a:p>
          <a:p>
            <a:r>
              <a:rPr lang="en-US" sz="3200" dirty="0" smtClean="0"/>
              <a:t>Like an </a:t>
            </a:r>
            <a:r>
              <a:rPr lang="en-US" sz="3200" i="1" dirty="0" smtClean="0"/>
              <a:t>undo</a:t>
            </a:r>
            <a:r>
              <a:rPr lang="en-US" sz="3200" dirty="0" smtClean="0"/>
              <a:t> feature in an editor, version control let’s us return to an earlier state</a:t>
            </a:r>
          </a:p>
          <a:p>
            <a:r>
              <a:rPr lang="en-US" sz="3200" dirty="0" smtClean="0"/>
              <a:t>Helps us determine when changes were made </a:t>
            </a:r>
            <a:r>
              <a:rPr lang="mr-IN" sz="3200" dirty="0" smtClean="0"/>
              <a:t>–</a:t>
            </a:r>
            <a:r>
              <a:rPr lang="en-US" sz="3200" dirty="0" smtClean="0"/>
              <a:t> useful in finding bugs</a:t>
            </a:r>
          </a:p>
          <a:p>
            <a:r>
              <a:rPr lang="en-US" sz="3200" dirty="0" smtClean="0"/>
              <a:t>Making copies of files is simplest approach but error-prone</a:t>
            </a:r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Git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 smtClean="0"/>
              <a:t>One of many version control systems (VCS)</a:t>
            </a:r>
          </a:p>
          <a:p>
            <a:r>
              <a:rPr lang="en-US" sz="3200" dirty="0" smtClean="0"/>
              <a:t>Many VCS designate two states: the working directory and the repository</a:t>
            </a:r>
            <a:endParaRPr lang="en-US" sz="3000" dirty="0"/>
          </a:p>
          <a:p>
            <a:r>
              <a:rPr lang="en-US" sz="3200" dirty="0" smtClean="0"/>
              <a:t>All our changes are made in the working directory</a:t>
            </a:r>
          </a:p>
          <a:p>
            <a:r>
              <a:rPr lang="en-US" sz="3200" dirty="0" smtClean="0"/>
              <a:t>After significan</a:t>
            </a:r>
            <a:r>
              <a:rPr lang="en-US" sz="3200" dirty="0" smtClean="0"/>
              <a:t>t changes, we add that state to the repository </a:t>
            </a:r>
            <a:r>
              <a:rPr lang="mr-IN" sz="3200" dirty="0" smtClean="0"/>
              <a:t>–</a:t>
            </a:r>
            <a:r>
              <a:rPr lang="en-US" sz="3200" dirty="0" smtClean="0"/>
              <a:t> an archive of versions</a:t>
            </a:r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Git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has a third level: the staging area</a:t>
            </a:r>
          </a:p>
          <a:p>
            <a:r>
              <a:rPr lang="en-US" sz="3200" dirty="0" smtClean="0"/>
              <a:t>After making changes in the working directory, we choose which files and changes will eventually be committed to the repository by adding them to the staging area</a:t>
            </a:r>
          </a:p>
          <a:p>
            <a:r>
              <a:rPr lang="en-US" sz="3200" dirty="0" smtClean="0"/>
              <a:t>In simple workflows, adding to staging and committing to the repository are done together </a:t>
            </a:r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Git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34" y="1828800"/>
            <a:ext cx="7893583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1750" y="6180138"/>
            <a:ext cx="759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git-scm.com/book/en/v2/book/01-introduction/images/areas.png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https://creativecommons.org/licenses/by/3.0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46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7293" y="6172200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git-scm.com/book/en/v2/book/01-introduction/images/snapshots.png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https://creativecommons.org/licenses/by/3.0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66100"/>
            <a:ext cx="8594725" cy="3276738"/>
          </a:xfrm>
        </p:spPr>
      </p:pic>
    </p:spTree>
    <p:extLst>
      <p:ext uri="{BB962C8B-B14F-4D97-AF65-F5344CB8AC3E}">
        <p14:creationId xmlns:p14="http://schemas.microsoft.com/office/powerpoint/2010/main" val="18090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GitHub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In addition to a local repository stored on the computer, </a:t>
            </a:r>
            <a:r>
              <a:rPr lang="en-US" sz="3200" dirty="0" err="1" smtClean="0"/>
              <a:t>Git</a:t>
            </a:r>
            <a:r>
              <a:rPr lang="en-US" sz="3200" dirty="0" smtClean="0"/>
              <a:t> supports the use of remote repositories from which we can push and pull changes</a:t>
            </a:r>
          </a:p>
          <a:p>
            <a:r>
              <a:rPr lang="en-US" sz="3200" dirty="0" smtClean="0"/>
              <a:t>GitHub can serve as a remote repository</a:t>
            </a:r>
          </a:p>
          <a:p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6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GitHub and Visual Studio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GitHub functionality is available in Visual Studio using the “GitHub Extension for Visual Studio” plug-in.</a:t>
            </a:r>
          </a:p>
          <a:p>
            <a:r>
              <a:rPr lang="en-US" sz="3200" dirty="0" smtClean="0"/>
              <a:t>Use the Team Explorer to connect to GitHub, create a new repository, and add, commit, and push files.</a:t>
            </a:r>
          </a:p>
          <a:p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573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302</TotalTime>
  <Words>277</Words>
  <Application>Microsoft Macintosh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Schoolbook</vt:lpstr>
      <vt:lpstr>Mangal</vt:lpstr>
      <vt:lpstr>Wingdings 2</vt:lpstr>
      <vt:lpstr>Arial</vt:lpstr>
      <vt:lpstr>View</vt:lpstr>
      <vt:lpstr>Using GitHub with Visual Studio</vt:lpstr>
      <vt:lpstr>Helpful Sites</vt:lpstr>
      <vt:lpstr>Version Control</vt:lpstr>
      <vt:lpstr>Git</vt:lpstr>
      <vt:lpstr>Git</vt:lpstr>
      <vt:lpstr>Git</vt:lpstr>
      <vt:lpstr>Git</vt:lpstr>
      <vt:lpstr>GitHub</vt:lpstr>
      <vt:lpstr>GitHub and Visual Studio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35</cp:revision>
  <cp:lastPrinted>2016-01-21T00:30:21Z</cp:lastPrinted>
  <dcterms:created xsi:type="dcterms:W3CDTF">2016-01-21T00:24:28Z</dcterms:created>
  <dcterms:modified xsi:type="dcterms:W3CDTF">2016-09-20T02:02:40Z</dcterms:modified>
</cp:coreProperties>
</file>