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6" r:id="rId2"/>
    <p:sldId id="309" r:id="rId3"/>
    <p:sldId id="310" r:id="rId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070" autoAdjust="0"/>
  </p:normalViewPr>
  <p:slideViewPr>
    <p:cSldViewPr snapToGrid="0">
      <p:cViewPr varScale="1">
        <p:scale>
          <a:sx n="87" d="100"/>
          <a:sy n="87" d="100"/>
        </p:scale>
        <p:origin x="70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a8a19546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a8a19546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10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92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a8a19546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a8a19546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28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B5394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ISSUES AND CONCERNS</a:t>
            </a:r>
            <a:endParaRPr b="1" dirty="0">
              <a:solidFill>
                <a:srgbClr val="0B5394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4.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837E4-FFA9-249E-F2DE-70A687AE734B}"/>
              </a:ext>
            </a:extLst>
          </p:cNvPr>
          <p:cNvSpPr txBox="1"/>
          <p:nvPr/>
        </p:nvSpPr>
        <p:spPr>
          <a:xfrm>
            <a:off x="311700" y="3903409"/>
            <a:ext cx="6546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Century Gothic" panose="020B0502020202020204" pitchFamily="34" charset="0"/>
              </a:rPr>
              <a:t>Notes:  Be concise in stating the items and limit to only one (1) slide. </a:t>
            </a:r>
            <a:endParaRPr lang="en-US" b="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3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 idx="4294967295"/>
          </p:nvPr>
        </p:nvSpPr>
        <p:spPr>
          <a:xfrm>
            <a:off x="311700" y="1811100"/>
            <a:ext cx="8520600" cy="18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OTHER MATTERS</a:t>
            </a:r>
          </a:p>
        </p:txBody>
      </p:sp>
    </p:spTree>
    <p:extLst>
      <p:ext uri="{BB962C8B-B14F-4D97-AF65-F5344CB8AC3E}">
        <p14:creationId xmlns:p14="http://schemas.microsoft.com/office/powerpoint/2010/main" val="408529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B5394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OTHER MATTERS</a:t>
            </a:r>
            <a:endParaRPr b="1" dirty="0">
              <a:solidFill>
                <a:srgbClr val="0B5394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4.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837E4-FFA9-249E-F2DE-70A687AE734B}"/>
              </a:ext>
            </a:extLst>
          </p:cNvPr>
          <p:cNvSpPr txBox="1"/>
          <p:nvPr/>
        </p:nvSpPr>
        <p:spPr>
          <a:xfrm>
            <a:off x="311700" y="3903409"/>
            <a:ext cx="6546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Century Gothic" panose="020B0502020202020204" pitchFamily="34" charset="0"/>
              </a:rPr>
              <a:t>Notes:  Be concise in stating the items and limit to only one (1) slide. </a:t>
            </a:r>
            <a:endParaRPr lang="en-US" b="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118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59</Words>
  <Application>Microsoft Office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Roboto</vt:lpstr>
      <vt:lpstr>Century Gothic</vt:lpstr>
      <vt:lpstr>Simple Light</vt:lpstr>
      <vt:lpstr>ISSUES AND CONCERNS</vt:lpstr>
      <vt:lpstr>OTHER MATTERS</vt:lpstr>
      <vt:lpstr>OTHER MATTERS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OCD 4</dc:creator>
  <cp:lastModifiedBy>639515514931</cp:lastModifiedBy>
  <cp:revision>226</cp:revision>
  <dcterms:modified xsi:type="dcterms:W3CDTF">2024-01-16T02:19:28Z</dcterms:modified>
</cp:coreProperties>
</file>