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8F677-A088-405B-97FC-BB5ACFB239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D48C77-4FD4-4D1C-8896-6713A86C7B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Definition:</a:t>
          </a:r>
          <a:endParaRPr lang="en-US"/>
        </a:p>
      </dgm:t>
    </dgm:pt>
    <dgm:pt modelId="{C294341C-591A-4B83-85B7-41E63273E9F1}" type="parTrans" cxnId="{70628A5F-92A0-43E0-BFE7-083F6F5D5259}">
      <dgm:prSet/>
      <dgm:spPr/>
      <dgm:t>
        <a:bodyPr/>
        <a:lstStyle/>
        <a:p>
          <a:endParaRPr lang="en-US"/>
        </a:p>
      </dgm:t>
    </dgm:pt>
    <dgm:pt modelId="{6FF78FBB-8687-4096-94A4-5C2FA1B02552}" type="sibTrans" cxnId="{70628A5F-92A0-43E0-BFE7-083F6F5D5259}">
      <dgm:prSet/>
      <dgm:spPr/>
      <dgm:t>
        <a:bodyPr/>
        <a:lstStyle/>
        <a:p>
          <a:endParaRPr lang="en-US"/>
        </a:p>
      </dgm:t>
    </dgm:pt>
    <dgm:pt modelId="{5C1D716F-E761-47A8-83F9-420BEC04DAE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AC9E30D-E097-4D48-9905-D3BA40C99FE1}" type="parTrans" cxnId="{8C06B02B-BA89-4840-A5E7-A33F19C7740A}">
      <dgm:prSet/>
      <dgm:spPr/>
      <dgm:t>
        <a:bodyPr/>
        <a:lstStyle/>
        <a:p>
          <a:endParaRPr lang="en-US"/>
        </a:p>
      </dgm:t>
    </dgm:pt>
    <dgm:pt modelId="{9E2CA3C6-0705-47B5-A062-56B34DB7C962}" type="sibTrans" cxnId="{8C06B02B-BA89-4840-A5E7-A33F19C7740A}">
      <dgm:prSet/>
      <dgm:spPr/>
      <dgm:t>
        <a:bodyPr/>
        <a:lstStyle/>
        <a:p>
          <a:endParaRPr lang="en-US"/>
        </a:p>
      </dgm:t>
    </dgm:pt>
    <dgm:pt modelId="{234B14CF-8CD4-42B4-A235-839A83DFFC4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Importance:</a:t>
          </a:r>
          <a:endParaRPr lang="en-US"/>
        </a:p>
      </dgm:t>
    </dgm:pt>
    <dgm:pt modelId="{6C1CF004-BA42-463F-8EEA-CCC12C101F96}" type="parTrans" cxnId="{E4157ECC-9955-4DA1-8FDB-8CD6CD315DBC}">
      <dgm:prSet/>
      <dgm:spPr/>
      <dgm:t>
        <a:bodyPr/>
        <a:lstStyle/>
        <a:p>
          <a:endParaRPr lang="en-US"/>
        </a:p>
      </dgm:t>
    </dgm:pt>
    <dgm:pt modelId="{657BF081-508A-43A4-B461-E8E581E64DF4}" type="sibTrans" cxnId="{E4157ECC-9955-4DA1-8FDB-8CD6CD315DBC}">
      <dgm:prSet/>
      <dgm:spPr/>
      <dgm:t>
        <a:bodyPr/>
        <a:lstStyle/>
        <a:p>
          <a:endParaRPr lang="en-US"/>
        </a:p>
      </dgm:t>
    </dgm:pt>
    <dgm:pt modelId="{5232F997-D134-400D-9169-30E0CCEEC9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Guides Training:</a:t>
          </a:r>
        </a:p>
        <a:p>
          <a:pPr>
            <a:lnSpc>
              <a:spcPct val="100000"/>
            </a:lnSpc>
          </a:pPr>
          <a:r>
            <a:rPr lang="en-US" dirty="0"/>
            <a:t> The loss function guides the optimization process by providing a feedback signal for updating the model's weights.
</a:t>
          </a:r>
          <a:r>
            <a:rPr lang="en-US" b="1" dirty="0"/>
            <a:t>Performance Metric: </a:t>
          </a:r>
        </a:p>
        <a:p>
          <a:pPr>
            <a:lnSpc>
              <a:spcPct val="100000"/>
            </a:lnSpc>
          </a:pPr>
          <a:r>
            <a:rPr lang="en-US" dirty="0"/>
            <a:t>Helps in evaluating the performance of the model during training and testing.</a:t>
          </a:r>
          <a:endParaRPr lang="en-US" b="1" dirty="0"/>
        </a:p>
      </dgm:t>
    </dgm:pt>
    <dgm:pt modelId="{BB6E4A4F-1754-44AF-8B43-32CE02419FDE}" type="parTrans" cxnId="{6895132F-0B88-4E3D-B40F-DAA717B81D0E}">
      <dgm:prSet/>
      <dgm:spPr/>
      <dgm:t>
        <a:bodyPr/>
        <a:lstStyle/>
        <a:p>
          <a:endParaRPr lang="en-US"/>
        </a:p>
      </dgm:t>
    </dgm:pt>
    <dgm:pt modelId="{15D5D524-0EE7-470B-8219-9FDE14B0350C}" type="sibTrans" cxnId="{6895132F-0B88-4E3D-B40F-DAA717B81D0E}">
      <dgm:prSet/>
      <dgm:spPr/>
      <dgm:t>
        <a:bodyPr/>
        <a:lstStyle/>
        <a:p>
          <a:endParaRPr lang="en-US"/>
        </a:p>
      </dgm:t>
    </dgm:pt>
    <dgm:pt modelId="{1B975BC1-35CF-48EC-B56C-6DA3109344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Types:</a:t>
          </a:r>
          <a:endParaRPr lang="en-US"/>
        </a:p>
      </dgm:t>
    </dgm:pt>
    <dgm:pt modelId="{D4DE1E4C-50F6-454A-9808-152631533146}" type="parTrans" cxnId="{AC7B18FF-4B2C-48F8-8508-100A52FDB7BA}">
      <dgm:prSet/>
      <dgm:spPr/>
      <dgm:t>
        <a:bodyPr/>
        <a:lstStyle/>
        <a:p>
          <a:endParaRPr lang="en-US"/>
        </a:p>
      </dgm:t>
    </dgm:pt>
    <dgm:pt modelId="{9490E906-090A-464F-8529-00D6DCF6F809}" type="sibTrans" cxnId="{AC7B18FF-4B2C-48F8-8508-100A52FDB7BA}">
      <dgm:prSet/>
      <dgm:spPr/>
      <dgm:t>
        <a:bodyPr/>
        <a:lstStyle/>
        <a:p>
          <a:endParaRPr lang="en-US"/>
        </a:p>
      </dgm:t>
    </dgm:pt>
    <dgm:pt modelId="{43FDC88C-3EA4-420A-8432-6F30E20C5457}">
      <dgm:prSet/>
      <dgm:spPr/>
      <dgm:t>
        <a:bodyPr/>
        <a:lstStyle/>
        <a:p>
          <a:pPr>
            <a:lnSpc>
              <a:spcPct val="100000"/>
            </a:lnSpc>
          </a:pPr>
          <a:endParaRPr lang="en-US" b="1" dirty="0"/>
        </a:p>
      </dgm:t>
    </dgm:pt>
    <dgm:pt modelId="{F5EEC758-A284-40F9-AA80-6A7253A9CCD4}" type="parTrans" cxnId="{2E4025AD-44F8-4582-8917-DCC6207E59A4}">
      <dgm:prSet/>
      <dgm:spPr/>
      <dgm:t>
        <a:bodyPr/>
        <a:lstStyle/>
        <a:p>
          <a:endParaRPr lang="en-US"/>
        </a:p>
      </dgm:t>
    </dgm:pt>
    <dgm:pt modelId="{0440850B-BF1F-479C-A19F-C879732601AB}" type="sibTrans" cxnId="{2E4025AD-44F8-4582-8917-DCC6207E59A4}">
      <dgm:prSet/>
      <dgm:spPr/>
      <dgm:t>
        <a:bodyPr/>
        <a:lstStyle/>
        <a:p>
          <a:endParaRPr lang="en-US"/>
        </a:p>
      </dgm:t>
    </dgm:pt>
    <dgm:pt modelId="{9B2792B2-220A-4601-90A3-CD8AC403F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loss function (also known as a cost function or objective function) quantifies the difference between the predicted values produced by the model and the actual values from the dataset.</a:t>
          </a:r>
          <a:endParaRPr lang="LID4096" dirty="0"/>
        </a:p>
      </dgm:t>
    </dgm:pt>
    <dgm:pt modelId="{B6E71D7C-0DC0-4475-95AB-883FCCFFDDF2}" type="parTrans" cxnId="{8E822E1E-0250-4758-B6DD-04CAA07348CE}">
      <dgm:prSet/>
      <dgm:spPr/>
      <dgm:t>
        <a:bodyPr/>
        <a:lstStyle/>
        <a:p>
          <a:endParaRPr lang="LID4096"/>
        </a:p>
      </dgm:t>
    </dgm:pt>
    <dgm:pt modelId="{1EC80687-CCF0-4F28-95E3-F5E961884DF3}" type="sibTrans" cxnId="{8E822E1E-0250-4758-B6DD-04CAA07348CE}">
      <dgm:prSet/>
      <dgm:spPr/>
      <dgm:t>
        <a:bodyPr/>
        <a:lstStyle/>
        <a:p>
          <a:endParaRPr lang="LID4096"/>
        </a:p>
      </dgm:t>
    </dgm:pt>
    <dgm:pt modelId="{6E5A1125-6A22-46C4-8A9E-188FCE365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Regression Loss Functions: </a:t>
          </a:r>
        </a:p>
        <a:p>
          <a:pPr>
            <a:lnSpc>
              <a:spcPct val="100000"/>
            </a:lnSpc>
          </a:pPr>
          <a:r>
            <a:rPr lang="en-US" dirty="0"/>
            <a:t>Used for tasks where the output is a continuous value.
</a:t>
          </a:r>
          <a:r>
            <a:rPr lang="en-US" b="1" dirty="0"/>
            <a:t>Classification Loss Functions: </a:t>
          </a:r>
        </a:p>
        <a:p>
          <a:pPr>
            <a:lnSpc>
              <a:spcPct val="100000"/>
            </a:lnSpc>
          </a:pPr>
          <a:r>
            <a:rPr lang="en-US" dirty="0"/>
            <a:t>Used for tasks where the output is a discrete label.</a:t>
          </a:r>
          <a:endParaRPr lang="LID4096" dirty="0"/>
        </a:p>
      </dgm:t>
    </dgm:pt>
    <dgm:pt modelId="{23897C14-E361-40D7-89CD-ABFB6DCD249C}" type="parTrans" cxnId="{3FA6F671-CE97-4B04-AF10-20925D2AFC75}">
      <dgm:prSet/>
      <dgm:spPr/>
      <dgm:t>
        <a:bodyPr/>
        <a:lstStyle/>
        <a:p>
          <a:endParaRPr lang="LID4096"/>
        </a:p>
      </dgm:t>
    </dgm:pt>
    <dgm:pt modelId="{F436CDDA-E14F-4D1B-A611-FD40234ADB9D}" type="sibTrans" cxnId="{3FA6F671-CE97-4B04-AF10-20925D2AFC75}">
      <dgm:prSet/>
      <dgm:spPr/>
      <dgm:t>
        <a:bodyPr/>
        <a:lstStyle/>
        <a:p>
          <a:endParaRPr lang="LID4096"/>
        </a:p>
      </dgm:t>
    </dgm:pt>
    <dgm:pt modelId="{9A4446F0-8865-4843-B44F-38246DE7CCC6}" type="pres">
      <dgm:prSet presAssocID="{AA78F677-A088-405B-97FC-BB5ACFB239AA}" presName="linear" presStyleCnt="0">
        <dgm:presLayoutVars>
          <dgm:animLvl val="lvl"/>
          <dgm:resizeHandles val="exact"/>
        </dgm:presLayoutVars>
      </dgm:prSet>
      <dgm:spPr/>
    </dgm:pt>
    <dgm:pt modelId="{422A0D12-1782-4E11-A5EA-F4937A408948}" type="pres">
      <dgm:prSet presAssocID="{65D48C77-4FD4-4D1C-8896-6713A86C7B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A5C17D-8D0F-4B02-920A-BCD56A73A99B}" type="pres">
      <dgm:prSet presAssocID="{65D48C77-4FD4-4D1C-8896-6713A86C7B58}" presName="childText" presStyleLbl="revTx" presStyleIdx="0" presStyleCnt="3">
        <dgm:presLayoutVars>
          <dgm:bulletEnabled val="1"/>
        </dgm:presLayoutVars>
      </dgm:prSet>
      <dgm:spPr/>
    </dgm:pt>
    <dgm:pt modelId="{E1CF317C-759F-43CF-A520-2AE51CF28AAB}" type="pres">
      <dgm:prSet presAssocID="{234B14CF-8CD4-42B4-A235-839A83DFFC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F7B331-791D-4329-A295-A14165F5BF4C}" type="pres">
      <dgm:prSet presAssocID="{234B14CF-8CD4-42B4-A235-839A83DFFC41}" presName="childText" presStyleLbl="revTx" presStyleIdx="1" presStyleCnt="3">
        <dgm:presLayoutVars>
          <dgm:bulletEnabled val="1"/>
        </dgm:presLayoutVars>
      </dgm:prSet>
      <dgm:spPr/>
    </dgm:pt>
    <dgm:pt modelId="{69E5527F-3B70-4302-A62F-D3EAE16378F0}" type="pres">
      <dgm:prSet presAssocID="{1B975BC1-35CF-48EC-B56C-6DA3109344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A2B2459-A930-4DF4-9011-E044070EA8AA}" type="pres">
      <dgm:prSet presAssocID="{1B975BC1-35CF-48EC-B56C-6DA3109344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E822E1E-0250-4758-B6DD-04CAA07348CE}" srcId="{65D48C77-4FD4-4D1C-8896-6713A86C7B58}" destId="{9B2792B2-220A-4601-90A3-CD8AC403FCD9}" srcOrd="1" destOrd="0" parTransId="{B6E71D7C-0DC0-4475-95AB-883FCCFFDDF2}" sibTransId="{1EC80687-CCF0-4F28-95E3-F5E961884DF3}"/>
    <dgm:cxn modelId="{8C06B02B-BA89-4840-A5E7-A33F19C7740A}" srcId="{65D48C77-4FD4-4D1C-8896-6713A86C7B58}" destId="{5C1D716F-E761-47A8-83F9-420BEC04DAE6}" srcOrd="0" destOrd="0" parTransId="{9AC9E30D-E097-4D48-9905-D3BA40C99FE1}" sibTransId="{9E2CA3C6-0705-47B5-A062-56B34DB7C962}"/>
    <dgm:cxn modelId="{6895132F-0B88-4E3D-B40F-DAA717B81D0E}" srcId="{234B14CF-8CD4-42B4-A235-839A83DFFC41}" destId="{5232F997-D134-400D-9169-30E0CCEEC9A1}" srcOrd="0" destOrd="0" parTransId="{BB6E4A4F-1754-44AF-8B43-32CE02419FDE}" sibTransId="{15D5D524-0EE7-470B-8219-9FDE14B0350C}"/>
    <dgm:cxn modelId="{E4056D30-E8B2-4C5B-9620-D78A6DA1AADC}" type="presOf" srcId="{6E5A1125-6A22-46C4-8A9E-188FCE3658CE}" destId="{5A2B2459-A930-4DF4-9011-E044070EA8AA}" srcOrd="0" destOrd="1" presId="urn:microsoft.com/office/officeart/2005/8/layout/vList2"/>
    <dgm:cxn modelId="{70628A5F-92A0-43E0-BFE7-083F6F5D5259}" srcId="{AA78F677-A088-405B-97FC-BB5ACFB239AA}" destId="{65D48C77-4FD4-4D1C-8896-6713A86C7B58}" srcOrd="0" destOrd="0" parTransId="{C294341C-591A-4B83-85B7-41E63273E9F1}" sibTransId="{6FF78FBB-8687-4096-94A4-5C2FA1B02552}"/>
    <dgm:cxn modelId="{3FA6F671-CE97-4B04-AF10-20925D2AFC75}" srcId="{1B975BC1-35CF-48EC-B56C-6DA310934473}" destId="{6E5A1125-6A22-46C4-8A9E-188FCE3658CE}" srcOrd="1" destOrd="0" parTransId="{23897C14-E361-40D7-89CD-ABFB6DCD249C}" sibTransId="{F436CDDA-E14F-4D1B-A611-FD40234ADB9D}"/>
    <dgm:cxn modelId="{9F207959-57F9-4B57-95B5-98B4A169E26E}" type="presOf" srcId="{234B14CF-8CD4-42B4-A235-839A83DFFC41}" destId="{E1CF317C-759F-43CF-A520-2AE51CF28AAB}" srcOrd="0" destOrd="0" presId="urn:microsoft.com/office/officeart/2005/8/layout/vList2"/>
    <dgm:cxn modelId="{2BD4B37B-AD1B-4C3F-93E3-A93E4F1EC384}" type="presOf" srcId="{AA78F677-A088-405B-97FC-BB5ACFB239AA}" destId="{9A4446F0-8865-4843-B44F-38246DE7CCC6}" srcOrd="0" destOrd="0" presId="urn:microsoft.com/office/officeart/2005/8/layout/vList2"/>
    <dgm:cxn modelId="{56373C80-7B56-4676-91BF-65DAF32E9E18}" type="presOf" srcId="{5C1D716F-E761-47A8-83F9-420BEC04DAE6}" destId="{23A5C17D-8D0F-4B02-920A-BCD56A73A99B}" srcOrd="0" destOrd="0" presId="urn:microsoft.com/office/officeart/2005/8/layout/vList2"/>
    <dgm:cxn modelId="{B18D4190-7869-495F-8F22-91326402D846}" type="presOf" srcId="{1B975BC1-35CF-48EC-B56C-6DA310934473}" destId="{69E5527F-3B70-4302-A62F-D3EAE16378F0}" srcOrd="0" destOrd="0" presId="urn:microsoft.com/office/officeart/2005/8/layout/vList2"/>
    <dgm:cxn modelId="{7171E794-DF7E-4CF0-A6D2-445DE09E431E}" type="presOf" srcId="{9B2792B2-220A-4601-90A3-CD8AC403FCD9}" destId="{23A5C17D-8D0F-4B02-920A-BCD56A73A99B}" srcOrd="0" destOrd="1" presId="urn:microsoft.com/office/officeart/2005/8/layout/vList2"/>
    <dgm:cxn modelId="{2E4025AD-44F8-4582-8917-DCC6207E59A4}" srcId="{1B975BC1-35CF-48EC-B56C-6DA310934473}" destId="{43FDC88C-3EA4-420A-8432-6F30E20C5457}" srcOrd="0" destOrd="0" parTransId="{F5EEC758-A284-40F9-AA80-6A7253A9CCD4}" sibTransId="{0440850B-BF1F-479C-A19F-C879732601AB}"/>
    <dgm:cxn modelId="{7579D4AE-0571-480B-A9BE-7103341CA446}" type="presOf" srcId="{43FDC88C-3EA4-420A-8432-6F30E20C5457}" destId="{5A2B2459-A930-4DF4-9011-E044070EA8AA}" srcOrd="0" destOrd="0" presId="urn:microsoft.com/office/officeart/2005/8/layout/vList2"/>
    <dgm:cxn modelId="{4A3DC6C5-F8C9-4704-AA67-C5A6EED23EE2}" type="presOf" srcId="{5232F997-D134-400D-9169-30E0CCEEC9A1}" destId="{D9F7B331-791D-4329-A295-A14165F5BF4C}" srcOrd="0" destOrd="0" presId="urn:microsoft.com/office/officeart/2005/8/layout/vList2"/>
    <dgm:cxn modelId="{E4157ECC-9955-4DA1-8FDB-8CD6CD315DBC}" srcId="{AA78F677-A088-405B-97FC-BB5ACFB239AA}" destId="{234B14CF-8CD4-42B4-A235-839A83DFFC41}" srcOrd="1" destOrd="0" parTransId="{6C1CF004-BA42-463F-8EEA-CCC12C101F96}" sibTransId="{657BF081-508A-43A4-B461-E8E581E64DF4}"/>
    <dgm:cxn modelId="{380B38DC-00FF-4051-99C4-82E51E162E74}" type="presOf" srcId="{65D48C77-4FD4-4D1C-8896-6713A86C7B58}" destId="{422A0D12-1782-4E11-A5EA-F4937A408948}" srcOrd="0" destOrd="0" presId="urn:microsoft.com/office/officeart/2005/8/layout/vList2"/>
    <dgm:cxn modelId="{AC7B18FF-4B2C-48F8-8508-100A52FDB7BA}" srcId="{AA78F677-A088-405B-97FC-BB5ACFB239AA}" destId="{1B975BC1-35CF-48EC-B56C-6DA310934473}" srcOrd="2" destOrd="0" parTransId="{D4DE1E4C-50F6-454A-9808-152631533146}" sibTransId="{9490E906-090A-464F-8529-00D6DCF6F809}"/>
    <dgm:cxn modelId="{7C9E5717-8E5F-494A-A594-46D384648A2D}" type="presParOf" srcId="{9A4446F0-8865-4843-B44F-38246DE7CCC6}" destId="{422A0D12-1782-4E11-A5EA-F4937A408948}" srcOrd="0" destOrd="0" presId="urn:microsoft.com/office/officeart/2005/8/layout/vList2"/>
    <dgm:cxn modelId="{30B757C3-C90B-4C60-9E27-ED708E8C7A83}" type="presParOf" srcId="{9A4446F0-8865-4843-B44F-38246DE7CCC6}" destId="{23A5C17D-8D0F-4B02-920A-BCD56A73A99B}" srcOrd="1" destOrd="0" presId="urn:microsoft.com/office/officeart/2005/8/layout/vList2"/>
    <dgm:cxn modelId="{1FAEBBE1-C0D3-4928-8601-4B1508646732}" type="presParOf" srcId="{9A4446F0-8865-4843-B44F-38246DE7CCC6}" destId="{E1CF317C-759F-43CF-A520-2AE51CF28AAB}" srcOrd="2" destOrd="0" presId="urn:microsoft.com/office/officeart/2005/8/layout/vList2"/>
    <dgm:cxn modelId="{92D708E7-AE8C-4990-9D4D-2322A1730352}" type="presParOf" srcId="{9A4446F0-8865-4843-B44F-38246DE7CCC6}" destId="{D9F7B331-791D-4329-A295-A14165F5BF4C}" srcOrd="3" destOrd="0" presId="urn:microsoft.com/office/officeart/2005/8/layout/vList2"/>
    <dgm:cxn modelId="{7ED6CBC6-0A71-41FD-9213-8F4E1CDDDABC}" type="presParOf" srcId="{9A4446F0-8865-4843-B44F-38246DE7CCC6}" destId="{69E5527F-3B70-4302-A62F-D3EAE16378F0}" srcOrd="4" destOrd="0" presId="urn:microsoft.com/office/officeart/2005/8/layout/vList2"/>
    <dgm:cxn modelId="{55F72AC0-47E0-4D66-ABC8-701125EABC92}" type="presParOf" srcId="{9A4446F0-8865-4843-B44F-38246DE7CCC6}" destId="{5A2B2459-A930-4DF4-9011-E044070EA8A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E032F4-9FAB-4735-A92E-8723D98BFDCD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CA433A-7F72-488B-93CE-0502DCCC7C00}">
      <dgm:prSet/>
      <dgm:spPr/>
      <dgm:t>
        <a:bodyPr/>
        <a:lstStyle/>
        <a:p>
          <a:r>
            <a:rPr lang="en-US" dirty="0"/>
            <a:t>Mean Squared Error (MSE):</a:t>
          </a:r>
        </a:p>
      </dgm:t>
    </dgm:pt>
    <dgm:pt modelId="{7180577A-94C8-4390-BF61-B1F7BD9A3050}" type="parTrans" cxnId="{7729406E-7ABB-4608-A4D9-81DE9C9F0851}">
      <dgm:prSet/>
      <dgm:spPr/>
      <dgm:t>
        <a:bodyPr/>
        <a:lstStyle/>
        <a:p>
          <a:endParaRPr lang="en-US"/>
        </a:p>
      </dgm:t>
    </dgm:pt>
    <dgm:pt modelId="{C0CF2026-2871-40D7-BFFC-1B10D512AA12}" type="sibTrans" cxnId="{7729406E-7ABB-4608-A4D9-81DE9C9F0851}">
      <dgm:prSet/>
      <dgm:spPr/>
      <dgm:t>
        <a:bodyPr/>
        <a:lstStyle/>
        <a:p>
          <a:endParaRPr lang="en-US"/>
        </a:p>
      </dgm:t>
    </dgm:pt>
    <dgm:pt modelId="{282F402D-796B-4FE2-B4BB-480ABF6C7E74}">
      <dgm:prSet/>
      <dgm:spPr/>
      <dgm:t>
        <a:bodyPr/>
        <a:lstStyle/>
        <a:p>
          <a:r>
            <a:rPr lang="en-US" dirty="0"/>
            <a:t>Formula:</a:t>
          </a:r>
        </a:p>
      </dgm:t>
    </dgm:pt>
    <dgm:pt modelId="{E639D00D-8AF5-4540-8CD6-C6BA1C05E52F}" type="parTrans" cxnId="{63CD1004-DD90-4B58-99FF-AFCE820934BC}">
      <dgm:prSet/>
      <dgm:spPr/>
      <dgm:t>
        <a:bodyPr/>
        <a:lstStyle/>
        <a:p>
          <a:endParaRPr lang="en-US"/>
        </a:p>
      </dgm:t>
    </dgm:pt>
    <dgm:pt modelId="{AE3270A9-9C10-4A26-9626-F5CAA95B637C}" type="sibTrans" cxnId="{63CD1004-DD90-4B58-99FF-AFCE820934BC}">
      <dgm:prSet/>
      <dgm:spPr/>
      <dgm:t>
        <a:bodyPr/>
        <a:lstStyle/>
        <a:p>
          <a:endParaRPr lang="en-US"/>
        </a:p>
      </dgm:t>
    </dgm:pt>
    <dgm:pt modelId="{655939CA-E70C-48A7-8270-AEEE1F430A2C}">
      <dgm:prSet/>
      <dgm:spPr/>
      <dgm:t>
        <a:bodyPr/>
        <a:lstStyle/>
        <a:p>
          <a:r>
            <a:rPr lang="en-US"/>
            <a:t>Mean Absolute Error (MAE):</a:t>
          </a:r>
        </a:p>
      </dgm:t>
    </dgm:pt>
    <dgm:pt modelId="{586529E9-00AA-4C7F-9FC0-CED322FBA5BD}" type="parTrans" cxnId="{9343DDCE-9059-48F5-8623-C8F1C93A2461}">
      <dgm:prSet/>
      <dgm:spPr/>
      <dgm:t>
        <a:bodyPr/>
        <a:lstStyle/>
        <a:p>
          <a:endParaRPr lang="en-US"/>
        </a:p>
      </dgm:t>
    </dgm:pt>
    <dgm:pt modelId="{3D9BBEF1-7F46-4429-B4C0-4B3F0F013181}" type="sibTrans" cxnId="{9343DDCE-9059-48F5-8623-C8F1C93A2461}">
      <dgm:prSet/>
      <dgm:spPr/>
      <dgm:t>
        <a:bodyPr/>
        <a:lstStyle/>
        <a:p>
          <a:endParaRPr lang="en-US"/>
        </a:p>
      </dgm:t>
    </dgm:pt>
    <dgm:pt modelId="{5103E6C5-9706-41E9-A7D4-C89A991B5677}">
      <dgm:prSet/>
      <dgm:spPr/>
      <dgm:t>
        <a:bodyPr/>
        <a:lstStyle/>
        <a:p>
          <a:r>
            <a:rPr lang="en-US" dirty="0"/>
            <a:t>Formula:</a:t>
          </a:r>
        </a:p>
      </dgm:t>
    </dgm:pt>
    <dgm:pt modelId="{8908F568-8957-453E-87A3-1140EF71065D}" type="parTrans" cxnId="{CE09EABD-9409-49E2-BFF0-57A3D21F2F0E}">
      <dgm:prSet/>
      <dgm:spPr/>
      <dgm:t>
        <a:bodyPr/>
        <a:lstStyle/>
        <a:p>
          <a:endParaRPr lang="en-US"/>
        </a:p>
      </dgm:t>
    </dgm:pt>
    <dgm:pt modelId="{D5605735-2AA6-478E-9261-BAA5DEAEA3CD}" type="sibTrans" cxnId="{CE09EABD-9409-49E2-BFF0-57A3D21F2F0E}">
      <dgm:prSet/>
      <dgm:spPr/>
      <dgm:t>
        <a:bodyPr/>
        <a:lstStyle/>
        <a:p>
          <a:endParaRPr lang="en-US"/>
        </a:p>
      </dgm:t>
    </dgm:pt>
    <dgm:pt modelId="{F365D878-73CB-451E-AE20-3A73276C8F44}">
      <dgm:prSet/>
      <dgm:spPr/>
      <dgm:t>
        <a:bodyPr/>
        <a:lstStyle/>
        <a:p>
          <a:r>
            <a:rPr lang="en-US" dirty="0"/>
            <a:t>Usage:</a:t>
          </a:r>
        </a:p>
      </dgm:t>
    </dgm:pt>
    <dgm:pt modelId="{8A45DB65-D187-4E5D-9F63-20A679A248F7}" type="parTrans" cxnId="{BCA36540-7A05-435F-847D-9155329B19F1}">
      <dgm:prSet/>
      <dgm:spPr/>
      <dgm:t>
        <a:bodyPr/>
        <a:lstStyle/>
        <a:p>
          <a:endParaRPr lang="LID4096"/>
        </a:p>
      </dgm:t>
    </dgm:pt>
    <dgm:pt modelId="{F25F0AD5-CF1A-4CBB-9C37-F344BE978A05}" type="sibTrans" cxnId="{BCA36540-7A05-435F-847D-9155329B19F1}">
      <dgm:prSet/>
      <dgm:spPr/>
      <dgm:t>
        <a:bodyPr/>
        <a:lstStyle/>
        <a:p>
          <a:endParaRPr lang="LID4096"/>
        </a:p>
      </dgm:t>
    </dgm:pt>
    <dgm:pt modelId="{E609AEE6-E65D-46C0-9955-7B8A4C24C2AE}">
      <dgm:prSet/>
      <dgm:spPr/>
      <dgm:t>
        <a:bodyPr/>
        <a:lstStyle/>
        <a:p>
          <a:r>
            <a:rPr lang="en-US" dirty="0"/>
            <a:t>Usage: </a:t>
          </a:r>
        </a:p>
      </dgm:t>
    </dgm:pt>
    <dgm:pt modelId="{20734821-DBD1-49ED-9A5F-6225F72FFFFC}" type="parTrans" cxnId="{6DA85BF3-5442-42FB-BDCB-8D3E8FB81F79}">
      <dgm:prSet/>
      <dgm:spPr/>
      <dgm:t>
        <a:bodyPr/>
        <a:lstStyle/>
        <a:p>
          <a:endParaRPr lang="LID4096"/>
        </a:p>
      </dgm:t>
    </dgm:pt>
    <dgm:pt modelId="{65ECC8B4-D78E-4A45-89B5-8371FA8C6847}" type="sibTrans" cxnId="{6DA85BF3-5442-42FB-BDCB-8D3E8FB81F79}">
      <dgm:prSet/>
      <dgm:spPr/>
      <dgm:t>
        <a:bodyPr/>
        <a:lstStyle/>
        <a:p>
          <a:endParaRPr lang="LID4096"/>
        </a:p>
      </dgm:t>
    </dgm:pt>
    <dgm:pt modelId="{454BE770-0EA2-413C-B95A-4179F476E8D5}">
      <dgm:prSet/>
      <dgm:spPr/>
      <dgm:t>
        <a:bodyPr/>
        <a:lstStyle/>
        <a:p>
          <a:r>
            <a:rPr lang="en-US" dirty="0"/>
            <a:t>	Commonly used for regression tasks due to its simplicity and efficiency. Sensitive to outliers as large errors are squared.</a:t>
          </a:r>
        </a:p>
      </dgm:t>
    </dgm:pt>
    <dgm:pt modelId="{A9F5E0FF-10F1-47E8-A92E-78E5D51D4CB6}" type="parTrans" cxnId="{2B883294-171B-4AF9-87E7-55F1C411D5E9}">
      <dgm:prSet/>
      <dgm:spPr/>
      <dgm:t>
        <a:bodyPr/>
        <a:lstStyle/>
        <a:p>
          <a:endParaRPr lang="LID4096"/>
        </a:p>
      </dgm:t>
    </dgm:pt>
    <dgm:pt modelId="{259DE4F1-D4C1-4FFC-91A1-A445E9422E14}" type="sibTrans" cxnId="{2B883294-171B-4AF9-87E7-55F1C411D5E9}">
      <dgm:prSet/>
      <dgm:spPr/>
      <dgm:t>
        <a:bodyPr/>
        <a:lstStyle/>
        <a:p>
          <a:endParaRPr lang="LID4096"/>
        </a:p>
      </dgm:t>
    </dgm:pt>
    <mc:AlternateContent xmlns:mc="http://schemas.openxmlformats.org/markup-compatibility/2006">
      <mc:Choice xmlns:a14="http://schemas.microsoft.com/office/drawing/2010/main" Requires="a14">
        <dgm:pt modelId="{7B282304-4EFB-42EA-A6FE-1784B9188514}">
          <dgm:prSet/>
          <dgm:spPr/>
          <dgm:t>
            <a:bodyPr/>
            <a:lstStyle/>
            <a:p>
              <a:r>
                <a:rPr lang="en-US" dirty="0"/>
                <a:t>MAE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  <m:nary>
                    <m:naryPr>
                      <m:chr m:val="∑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`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e>
                  </m:nary>
                </m:oMath>
              </a14:m>
              <a:endParaRPr lang="en-US" dirty="0"/>
            </a:p>
          </dgm:t>
        </dgm:pt>
      </mc:Choice>
      <mc:Fallback>
        <dgm:pt modelId="{7B282304-4EFB-42EA-A6FE-1784B9188514}">
          <dgm:prSet/>
          <dgm:spPr/>
          <dgm:t>
            <a:bodyPr/>
            <a:lstStyle/>
            <a:p>
              <a:r>
                <a:rPr lang="en-US" dirty="0"/>
                <a:t>MAE</a:t>
              </a:r>
              <a:r>
                <a:rPr lang="en-US" b="0" i="0">
                  <a:latin typeface="Cambria Math" panose="02040503050406030204" pitchFamily="18" charset="0"/>
                </a:rPr>
                <a:t>1/𝑛 </a:t>
              </a:r>
              <a:r>
                <a:rPr lang="en-US" i="0">
                  <a:latin typeface="Cambria Math" panose="02040503050406030204" pitchFamily="18" charset="0"/>
                </a:rPr>
                <a:t>∑</a:t>
              </a:r>
              <a:r>
                <a:rPr lang="en-US" b="0" i="0">
                  <a:latin typeface="Cambria Math" panose="02040503050406030204" pitchFamily="18" charset="0"/>
                </a:rPr>
                <a:t>_(𝑖=1)^𝑛▒⌈𝑦_𝑖  − 〖𝑦`〗_𝑖 ⌉ </a:t>
              </a:r>
              <a:endParaRPr lang="en-US" dirty="0"/>
            </a:p>
          </dgm:t>
        </dgm:pt>
      </mc:Fallback>
    </mc:AlternateContent>
    <dgm:pt modelId="{2CA09390-BA66-45DF-AE9F-5D5824814CBF}" type="parTrans" cxnId="{48CFDD44-153F-4059-BF70-F2F9E1B5D1F0}">
      <dgm:prSet/>
      <dgm:spPr/>
      <dgm:t>
        <a:bodyPr/>
        <a:lstStyle/>
        <a:p>
          <a:endParaRPr lang="LID4096"/>
        </a:p>
      </dgm:t>
    </dgm:pt>
    <dgm:pt modelId="{9FAB36A0-5B3F-4C3C-A925-8F2F092F31AD}" type="sibTrans" cxnId="{48CFDD44-153F-4059-BF70-F2F9E1B5D1F0}">
      <dgm:prSet/>
      <dgm:spPr/>
      <dgm:t>
        <a:bodyPr/>
        <a:lstStyle/>
        <a:p>
          <a:endParaRPr lang="LID4096"/>
        </a:p>
      </dgm:t>
    </dgm:pt>
    <mc:AlternateContent xmlns:mc="http://schemas.openxmlformats.org/markup-compatibility/2006">
      <mc:Choice xmlns:a14="http://schemas.microsoft.com/office/drawing/2010/main" Requires="a14">
        <dgm:pt modelId="{62FFB9AC-9D8D-406B-8BAB-76BF5D3A5742}">
          <dgm:prSet/>
          <dgm:spPr/>
          <dgm:t>
            <a:bodyPr/>
            <a:lstStyle/>
            <a:p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r>
                <a:rPr lang="en-US" dirty="0"/>
                <a:t> </a:t>
              </a:r>
              <a14:m>
                <m:oMath xmlns:m="http://schemas.openxmlformats.org/officeDocument/2006/math">
                  <m:nary>
                    <m:naryPr>
                      <m:chr m:val="∑"/>
                      <m:ctrlPr>
                        <a:rPr lang="en-US" i="1" dirty="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`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nary>
                </m:oMath>
              </a14:m>
              <a:endParaRPr lang="en-US" dirty="0"/>
            </a:p>
          </dgm:t>
        </dgm:pt>
      </mc:Choice>
      <mc:Fallback>
        <dgm:pt modelId="{62FFB9AC-9D8D-406B-8BAB-76BF5D3A5742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1/𝑛</a:t>
              </a:r>
              <a:r>
                <a:rPr lang="en-US" dirty="0"/>
                <a:t> </a:t>
              </a:r>
              <a:r>
                <a:rPr lang="en-US" i="0" dirty="0">
                  <a:latin typeface="Cambria Math" panose="02040503050406030204" pitchFamily="18" charset="0"/>
                </a:rPr>
                <a:t>∑</a:t>
              </a:r>
              <a:r>
                <a:rPr lang="en-US" b="0" i="0" dirty="0">
                  <a:latin typeface="Cambria Math" panose="02040503050406030204" pitchFamily="18" charset="0"/>
                </a:rPr>
                <a:t>_(𝑖=1)^𝑛▒(𝑦_(𝑖 − 〖𝑦`〗_𝑖 ) )^2 </a:t>
              </a:r>
              <a:endParaRPr lang="en-US" dirty="0"/>
            </a:p>
          </dgm:t>
        </dgm:pt>
      </mc:Fallback>
    </mc:AlternateContent>
    <dgm:pt modelId="{F2F41AFD-59F7-4755-B0DE-05C078AF3130}" type="parTrans" cxnId="{273D7BE5-C18D-4CDF-A02C-E903B8FB734F}">
      <dgm:prSet/>
      <dgm:spPr/>
      <dgm:t>
        <a:bodyPr/>
        <a:lstStyle/>
        <a:p>
          <a:endParaRPr lang="LID4096"/>
        </a:p>
      </dgm:t>
    </dgm:pt>
    <dgm:pt modelId="{ACEFBA94-F1C0-4303-92AE-5E18880A12B3}" type="sibTrans" cxnId="{273D7BE5-C18D-4CDF-A02C-E903B8FB734F}">
      <dgm:prSet/>
      <dgm:spPr/>
      <dgm:t>
        <a:bodyPr/>
        <a:lstStyle/>
        <a:p>
          <a:endParaRPr lang="LID4096"/>
        </a:p>
      </dgm:t>
    </dgm:pt>
    <dgm:pt modelId="{66D1E068-FBEB-4FAE-87FC-B745D4DD33E7}">
      <dgm:prSet/>
      <dgm:spPr/>
      <dgm:t>
        <a:bodyPr/>
        <a:lstStyle/>
        <a:p>
          <a:r>
            <a:rPr lang="en-US" dirty="0"/>
            <a:t> MSE</a:t>
          </a:r>
        </a:p>
      </dgm:t>
    </dgm:pt>
    <dgm:pt modelId="{98CFD77D-22DF-4CA4-8D4C-30E48FA9918A}" type="parTrans" cxnId="{FC55BF03-291B-4FF4-9828-1CFD14BFA23D}">
      <dgm:prSet/>
      <dgm:spPr/>
      <dgm:t>
        <a:bodyPr/>
        <a:lstStyle/>
        <a:p>
          <a:endParaRPr lang="LID4096"/>
        </a:p>
      </dgm:t>
    </dgm:pt>
    <dgm:pt modelId="{C1CB5E92-1F38-400B-A3D7-B2647FEA03B3}" type="sibTrans" cxnId="{FC55BF03-291B-4FF4-9828-1CFD14BFA23D}">
      <dgm:prSet/>
      <dgm:spPr/>
      <dgm:t>
        <a:bodyPr/>
        <a:lstStyle/>
        <a:p>
          <a:endParaRPr lang="LID4096"/>
        </a:p>
      </dgm:t>
    </dgm:pt>
    <dgm:pt modelId="{9186A017-09E4-4FD8-8B60-26EB9FE19B22}">
      <dgm:prSet/>
      <dgm:spPr/>
      <dgm:t>
        <a:bodyPr/>
        <a:lstStyle/>
        <a:p>
          <a:endParaRPr lang="en-US" dirty="0"/>
        </a:p>
      </dgm:t>
    </dgm:pt>
    <dgm:pt modelId="{C8917468-1A5C-4B88-A07C-B3F267646317}" type="parTrans" cxnId="{F5BC1CE2-13E2-401C-8194-CA8345513C8D}">
      <dgm:prSet/>
      <dgm:spPr/>
      <dgm:t>
        <a:bodyPr/>
        <a:lstStyle/>
        <a:p>
          <a:endParaRPr lang="LID4096"/>
        </a:p>
      </dgm:t>
    </dgm:pt>
    <dgm:pt modelId="{BC191B1A-DF91-4BBC-AA66-3449BB282EF1}" type="sibTrans" cxnId="{F5BC1CE2-13E2-401C-8194-CA8345513C8D}">
      <dgm:prSet/>
      <dgm:spPr/>
      <dgm:t>
        <a:bodyPr/>
        <a:lstStyle/>
        <a:p>
          <a:endParaRPr lang="LID4096"/>
        </a:p>
      </dgm:t>
    </dgm:pt>
    <dgm:pt modelId="{D34BF62D-765E-4FA9-880C-88FD4F526FFF}">
      <dgm:prSet/>
      <dgm:spPr/>
      <dgm:t>
        <a:bodyPr/>
        <a:lstStyle/>
        <a:p>
          <a:r>
            <a:rPr lang="en-US" b="1" dirty="0"/>
            <a:t>Explanation:</a:t>
          </a:r>
          <a:endParaRPr lang="en-US" dirty="0"/>
        </a:p>
      </dgm:t>
    </dgm:pt>
    <dgm:pt modelId="{B5DD203C-81E1-4A4F-80CE-F03490E7B2B4}" type="parTrans" cxnId="{75E37107-2ABB-4A7E-A0BF-E3CD6BA19B6A}">
      <dgm:prSet/>
      <dgm:spPr/>
      <dgm:t>
        <a:bodyPr/>
        <a:lstStyle/>
        <a:p>
          <a:endParaRPr lang="LID4096"/>
        </a:p>
      </dgm:t>
    </dgm:pt>
    <dgm:pt modelId="{537EDF61-D120-4A96-86A4-B90977404B0B}" type="sibTrans" cxnId="{75E37107-2ABB-4A7E-A0BF-E3CD6BA19B6A}">
      <dgm:prSet/>
      <dgm:spPr/>
      <dgm:t>
        <a:bodyPr/>
        <a:lstStyle/>
        <a:p>
          <a:endParaRPr lang="LID4096"/>
        </a:p>
      </dgm:t>
    </dgm:pt>
    <dgm:pt modelId="{DE307E34-C998-4345-BF1A-034D9CC0FDD6}">
      <dgm:prSet/>
      <dgm:spPr/>
      <dgm:t>
        <a:bodyPr/>
        <a:lstStyle/>
        <a:p>
          <a:r>
            <a:rPr lang="en-US" dirty="0"/>
            <a:t>Measures the average of the squares of the errors—that is, the average squared difference between the estimated values (</a:t>
          </a:r>
          <a:r>
            <a:rPr lang="en-US" dirty="0" err="1"/>
            <a:t>y`i</a:t>
          </a:r>
          <a:r>
            <a:rPr lang="en-US" dirty="0"/>
            <a:t>) and the actual value (</a:t>
          </a:r>
          <a:r>
            <a:rPr lang="en-US" dirty="0" err="1"/>
            <a:t>y_i</a:t>
          </a:r>
          <a:r>
            <a:rPr lang="en-US" dirty="0"/>
            <a:t>).</a:t>
          </a:r>
        </a:p>
      </dgm:t>
    </dgm:pt>
    <dgm:pt modelId="{87AEAB04-425C-4866-A85D-02F5A50CE7B1}" type="parTrans" cxnId="{6E4B9E79-B2B5-4D31-B0AA-8182990F6387}">
      <dgm:prSet/>
      <dgm:spPr/>
      <dgm:t>
        <a:bodyPr/>
        <a:lstStyle/>
        <a:p>
          <a:endParaRPr lang="LID4096"/>
        </a:p>
      </dgm:t>
    </dgm:pt>
    <dgm:pt modelId="{5759D75D-C669-438A-8EF0-613E9A405120}" type="sibTrans" cxnId="{6E4B9E79-B2B5-4D31-B0AA-8182990F6387}">
      <dgm:prSet/>
      <dgm:spPr/>
      <dgm:t>
        <a:bodyPr/>
        <a:lstStyle/>
        <a:p>
          <a:endParaRPr lang="LID4096"/>
        </a:p>
      </dgm:t>
    </dgm:pt>
    <dgm:pt modelId="{22BC9F12-02B0-4F7B-AF9C-A9E7204A6D7F}">
      <dgm:prSet/>
      <dgm:spPr/>
      <dgm:t>
        <a:bodyPr/>
        <a:lstStyle/>
        <a:p>
          <a:r>
            <a:rPr lang="en-US" dirty="0"/>
            <a:t>Explanation:</a:t>
          </a:r>
        </a:p>
      </dgm:t>
    </dgm:pt>
    <dgm:pt modelId="{BD13A122-DAD5-467E-87FF-C292B9D9C0DB}" type="parTrans" cxnId="{BF43C505-5803-462A-89AE-FB67D5FB6A74}">
      <dgm:prSet/>
      <dgm:spPr/>
      <dgm:t>
        <a:bodyPr/>
        <a:lstStyle/>
        <a:p>
          <a:endParaRPr lang="LID4096"/>
        </a:p>
      </dgm:t>
    </dgm:pt>
    <dgm:pt modelId="{6DADA6EB-78E4-4B98-94A3-568E65333860}" type="sibTrans" cxnId="{BF43C505-5803-462A-89AE-FB67D5FB6A74}">
      <dgm:prSet/>
      <dgm:spPr/>
      <dgm:t>
        <a:bodyPr/>
        <a:lstStyle/>
        <a:p>
          <a:endParaRPr lang="en-US"/>
        </a:p>
      </dgm:t>
    </dgm:pt>
    <dgm:pt modelId="{B255AA26-E704-4588-8447-3675D3022D9A}">
      <dgm:prSet/>
      <dgm:spPr/>
      <dgm:t>
        <a:bodyPr/>
        <a:lstStyle/>
        <a:p>
          <a:r>
            <a:rPr lang="en-US" dirty="0"/>
            <a:t>Measures the performance of a classification model whose output is a probability distribution across multiple classes</a:t>
          </a:r>
        </a:p>
      </dgm:t>
    </dgm:pt>
    <dgm:pt modelId="{234D706D-E10D-4B15-8AC4-B5829673A12C}" type="parTrans" cxnId="{2098D6B5-8E16-4711-A928-1B415C226C45}">
      <dgm:prSet/>
      <dgm:spPr/>
      <dgm:t>
        <a:bodyPr/>
        <a:lstStyle/>
        <a:p>
          <a:endParaRPr lang="LID4096"/>
        </a:p>
      </dgm:t>
    </dgm:pt>
    <dgm:pt modelId="{35F82C1A-2C72-4F9A-AAD4-B0ADF6F42E68}" type="sibTrans" cxnId="{2098D6B5-8E16-4711-A928-1B415C226C45}">
      <dgm:prSet/>
      <dgm:spPr/>
      <dgm:t>
        <a:bodyPr/>
        <a:lstStyle/>
        <a:p>
          <a:endParaRPr lang="en-US"/>
        </a:p>
      </dgm:t>
    </dgm:pt>
    <dgm:pt modelId="{9DA87CA9-0FD6-413E-B723-68C272A394D3}">
      <dgm:prSet/>
      <dgm:spPr/>
      <dgm:t>
        <a:bodyPr/>
        <a:lstStyle/>
        <a:p>
          <a:r>
            <a:rPr lang="en-US" dirty="0"/>
            <a:t>Used for multi-class classification tasks. Common in models like </a:t>
          </a:r>
          <a:r>
            <a:rPr lang="en-US" dirty="0" err="1"/>
            <a:t>softmax</a:t>
          </a:r>
          <a:r>
            <a:rPr lang="en-US" dirty="0"/>
            <a:t> classifiers and multi-class neural networks.</a:t>
          </a:r>
        </a:p>
      </dgm:t>
    </dgm:pt>
    <dgm:pt modelId="{CF2E7D52-C6F5-473E-AD24-BF8149579FDD}" type="parTrans" cxnId="{A98BF45A-D0F4-425C-A5AA-A5E09FC41900}">
      <dgm:prSet/>
      <dgm:spPr/>
      <dgm:t>
        <a:bodyPr/>
        <a:lstStyle/>
        <a:p>
          <a:endParaRPr lang="LID4096"/>
        </a:p>
      </dgm:t>
    </dgm:pt>
    <dgm:pt modelId="{C8195A96-0412-4A19-83F7-110351D4DC5F}" type="sibTrans" cxnId="{A98BF45A-D0F4-425C-A5AA-A5E09FC41900}">
      <dgm:prSet/>
      <dgm:spPr/>
      <dgm:t>
        <a:bodyPr/>
        <a:lstStyle/>
        <a:p>
          <a:endParaRPr lang="en-US"/>
        </a:p>
      </dgm:t>
    </dgm:pt>
    <dgm:pt modelId="{4CD67C91-E2DA-4692-8A16-D9A50FB1A0E5}" type="pres">
      <dgm:prSet presAssocID="{FEE032F4-9FAB-4735-A92E-8723D98BFDCD}" presName="Name0" presStyleCnt="0">
        <dgm:presLayoutVars>
          <dgm:dir/>
          <dgm:animLvl val="lvl"/>
          <dgm:resizeHandles val="exact"/>
        </dgm:presLayoutVars>
      </dgm:prSet>
      <dgm:spPr/>
    </dgm:pt>
    <dgm:pt modelId="{AC9FA3E9-E10D-4456-8B2B-EE18407FCE2B}" type="pres">
      <dgm:prSet presAssocID="{A2CA433A-7F72-488B-93CE-0502DCCC7C00}" presName="linNode" presStyleCnt="0"/>
      <dgm:spPr/>
    </dgm:pt>
    <dgm:pt modelId="{E78193EF-3240-4419-A3D8-05BF6F9A6175}" type="pres">
      <dgm:prSet presAssocID="{A2CA433A-7F72-488B-93CE-0502DCCC7C0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4D8F5AD-003A-47FB-A207-D39EAC5937C6}" type="pres">
      <dgm:prSet presAssocID="{A2CA433A-7F72-488B-93CE-0502DCCC7C00}" presName="descendantText" presStyleLbl="alignAccFollowNode1" presStyleIdx="0" presStyleCnt="2">
        <dgm:presLayoutVars>
          <dgm:bulletEnabled val="1"/>
        </dgm:presLayoutVars>
      </dgm:prSet>
      <dgm:spPr/>
    </dgm:pt>
    <dgm:pt modelId="{8AB60DD1-4B23-4F33-A0E0-A17ED8F21D27}" type="pres">
      <dgm:prSet presAssocID="{C0CF2026-2871-40D7-BFFC-1B10D512AA12}" presName="sp" presStyleCnt="0"/>
      <dgm:spPr/>
    </dgm:pt>
    <dgm:pt modelId="{83C17381-69D6-418C-918C-F2EC87AC506C}" type="pres">
      <dgm:prSet presAssocID="{655939CA-E70C-48A7-8270-AEEE1F430A2C}" presName="linNode" presStyleCnt="0"/>
      <dgm:spPr/>
    </dgm:pt>
    <dgm:pt modelId="{E39BAE2E-64A9-47A0-B9F1-1FC693093EF3}" type="pres">
      <dgm:prSet presAssocID="{655939CA-E70C-48A7-8270-AEEE1F430A2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FAD3E16-A948-4626-AA58-054B36ED5C5B}" type="pres">
      <dgm:prSet presAssocID="{655939CA-E70C-48A7-8270-AEEE1F430A2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C55BF03-291B-4FF4-9828-1CFD14BFA23D}" srcId="{282F402D-796B-4FE2-B4BB-480ABF6C7E74}" destId="{66D1E068-FBEB-4FAE-87FC-B745D4DD33E7}" srcOrd="0" destOrd="0" parTransId="{98CFD77D-22DF-4CA4-8D4C-30E48FA9918A}" sibTransId="{C1CB5E92-1F38-400B-A3D7-B2647FEA03B3}"/>
    <dgm:cxn modelId="{63CD1004-DD90-4B58-99FF-AFCE820934BC}" srcId="{A2CA433A-7F72-488B-93CE-0502DCCC7C00}" destId="{282F402D-796B-4FE2-B4BB-480ABF6C7E74}" srcOrd="0" destOrd="0" parTransId="{E639D00D-8AF5-4540-8CD6-C6BA1C05E52F}" sibTransId="{AE3270A9-9C10-4A26-9626-F5CAA95B637C}"/>
    <dgm:cxn modelId="{BF43C505-5803-462A-89AE-FB67D5FB6A74}" srcId="{7B282304-4EFB-42EA-A6FE-1784B9188514}" destId="{22BC9F12-02B0-4F7B-AF9C-A9E7204A6D7F}" srcOrd="0" destOrd="0" parTransId="{BD13A122-DAD5-467E-87FF-C292B9D9C0DB}" sibTransId="{6DADA6EB-78E4-4B98-94A3-568E65333860}"/>
    <dgm:cxn modelId="{75E37107-2ABB-4A7E-A0BF-E3CD6BA19B6A}" srcId="{66D1E068-FBEB-4FAE-87FC-B745D4DD33E7}" destId="{D34BF62D-765E-4FA9-880C-88FD4F526FFF}" srcOrd="1" destOrd="0" parTransId="{B5DD203C-81E1-4A4F-80CE-F03490E7B2B4}" sibTransId="{537EDF61-D120-4A96-86A4-B90977404B0B}"/>
    <dgm:cxn modelId="{98D4F91B-C966-4761-952E-B065751F8207}" type="presOf" srcId="{E609AEE6-E65D-46C0-9955-7B8A4C24C2AE}" destId="{1FAD3E16-A948-4626-AA58-054B36ED5C5B}" srcOrd="0" destOrd="4" presId="urn:microsoft.com/office/officeart/2005/8/layout/vList5"/>
    <dgm:cxn modelId="{44BCA81D-057F-4B68-B587-D9A2FDAD7B6E}" type="presOf" srcId="{282F402D-796B-4FE2-B4BB-480ABF6C7E74}" destId="{34D8F5AD-003A-47FB-A207-D39EAC5937C6}" srcOrd="0" destOrd="0" presId="urn:microsoft.com/office/officeart/2005/8/layout/vList5"/>
    <dgm:cxn modelId="{E572252F-DBBB-4C4B-9B3A-7BEDD769AF34}" type="presOf" srcId="{9DA87CA9-0FD6-413E-B723-68C272A394D3}" destId="{1FAD3E16-A948-4626-AA58-054B36ED5C5B}" srcOrd="0" destOrd="5" presId="urn:microsoft.com/office/officeart/2005/8/layout/vList5"/>
    <dgm:cxn modelId="{D11C0D34-2D72-4186-A4DB-32A69D430068}" type="presOf" srcId="{F365D878-73CB-451E-AE20-3A73276C8F44}" destId="{34D8F5AD-003A-47FB-A207-D39EAC5937C6}" srcOrd="0" destOrd="6" presId="urn:microsoft.com/office/officeart/2005/8/layout/vList5"/>
    <dgm:cxn modelId="{BCA36540-7A05-435F-847D-9155329B19F1}" srcId="{A2CA433A-7F72-488B-93CE-0502DCCC7C00}" destId="{F365D878-73CB-451E-AE20-3A73276C8F44}" srcOrd="2" destOrd="0" parTransId="{8A45DB65-D187-4E5D-9F63-20A679A248F7}" sibTransId="{F25F0AD5-CF1A-4CBB-9C37-F344BE978A05}"/>
    <dgm:cxn modelId="{BB9EA35C-FC1E-44E3-8B0E-346D9E145BB4}" type="presOf" srcId="{DE307E34-C998-4345-BF1A-034D9CC0FDD6}" destId="{34D8F5AD-003A-47FB-A207-D39EAC5937C6}" srcOrd="0" destOrd="4" presId="urn:microsoft.com/office/officeart/2005/8/layout/vList5"/>
    <dgm:cxn modelId="{4E614C60-43E3-4B08-9C11-388E946132B4}" type="presOf" srcId="{9186A017-09E4-4FD8-8B60-26EB9FE19B22}" destId="{34D8F5AD-003A-47FB-A207-D39EAC5937C6}" srcOrd="0" destOrd="5" presId="urn:microsoft.com/office/officeart/2005/8/layout/vList5"/>
    <dgm:cxn modelId="{19918F60-6AD3-477B-A68C-563A65542280}" type="presOf" srcId="{62FFB9AC-9D8D-406B-8BAB-76BF5D3A5742}" destId="{34D8F5AD-003A-47FB-A207-D39EAC5937C6}" srcOrd="0" destOrd="2" presId="urn:microsoft.com/office/officeart/2005/8/layout/vList5"/>
    <dgm:cxn modelId="{BF4A3C61-109D-4CA6-9FF4-C174317D2966}" type="presOf" srcId="{22BC9F12-02B0-4F7B-AF9C-A9E7204A6D7F}" destId="{1FAD3E16-A948-4626-AA58-054B36ED5C5B}" srcOrd="0" destOrd="2" presId="urn:microsoft.com/office/officeart/2005/8/layout/vList5"/>
    <dgm:cxn modelId="{48CFDD44-153F-4059-BF70-F2F9E1B5D1F0}" srcId="{5103E6C5-9706-41E9-A7D4-C89A991B5677}" destId="{7B282304-4EFB-42EA-A6FE-1784B9188514}" srcOrd="0" destOrd="0" parTransId="{2CA09390-BA66-45DF-AE9F-5D5824814CBF}" sibTransId="{9FAB36A0-5B3F-4C3C-A925-8F2F092F31AD}"/>
    <dgm:cxn modelId="{7729406E-7ABB-4608-A4D9-81DE9C9F0851}" srcId="{FEE032F4-9FAB-4735-A92E-8723D98BFDCD}" destId="{A2CA433A-7F72-488B-93CE-0502DCCC7C00}" srcOrd="0" destOrd="0" parTransId="{7180577A-94C8-4390-BF61-B1F7BD9A3050}" sibTransId="{C0CF2026-2871-40D7-BFFC-1B10D512AA12}"/>
    <dgm:cxn modelId="{C3662072-63A7-4247-B9EA-D49C76618775}" type="presOf" srcId="{454BE770-0EA2-413C-B95A-4179F476E8D5}" destId="{34D8F5AD-003A-47FB-A207-D39EAC5937C6}" srcOrd="0" destOrd="7" presId="urn:microsoft.com/office/officeart/2005/8/layout/vList5"/>
    <dgm:cxn modelId="{6E4B9E79-B2B5-4D31-B0AA-8182990F6387}" srcId="{D34BF62D-765E-4FA9-880C-88FD4F526FFF}" destId="{DE307E34-C998-4345-BF1A-034D9CC0FDD6}" srcOrd="0" destOrd="0" parTransId="{87AEAB04-425C-4866-A85D-02F5A50CE7B1}" sibTransId="{5759D75D-C669-438A-8EF0-613E9A405120}"/>
    <dgm:cxn modelId="{DA629B5A-F488-4E9C-BA41-558FBF3F6DFF}" type="presOf" srcId="{FEE032F4-9FAB-4735-A92E-8723D98BFDCD}" destId="{4CD67C91-E2DA-4692-8A16-D9A50FB1A0E5}" srcOrd="0" destOrd="0" presId="urn:microsoft.com/office/officeart/2005/8/layout/vList5"/>
    <dgm:cxn modelId="{A98BF45A-D0F4-425C-A5AA-A5E09FC41900}" srcId="{E609AEE6-E65D-46C0-9955-7B8A4C24C2AE}" destId="{9DA87CA9-0FD6-413E-B723-68C272A394D3}" srcOrd="0" destOrd="0" parTransId="{CF2E7D52-C6F5-473E-AD24-BF8149579FDD}" sibTransId="{C8195A96-0412-4A19-83F7-110351D4DC5F}"/>
    <dgm:cxn modelId="{2B883294-171B-4AF9-87E7-55F1C411D5E9}" srcId="{F365D878-73CB-451E-AE20-3A73276C8F44}" destId="{454BE770-0EA2-413C-B95A-4179F476E8D5}" srcOrd="0" destOrd="0" parTransId="{A9F5E0FF-10F1-47E8-A92E-78E5D51D4CB6}" sibTransId="{259DE4F1-D4C1-4FFC-91A1-A445E9422E14}"/>
    <dgm:cxn modelId="{D0FE2799-8DE7-409C-AA6F-E1DB4ECEB770}" type="presOf" srcId="{5103E6C5-9706-41E9-A7D4-C89A991B5677}" destId="{1FAD3E16-A948-4626-AA58-054B36ED5C5B}" srcOrd="0" destOrd="0" presId="urn:microsoft.com/office/officeart/2005/8/layout/vList5"/>
    <dgm:cxn modelId="{9A50349B-9E66-430A-9F47-CE4935A655A8}" type="presOf" srcId="{A2CA433A-7F72-488B-93CE-0502DCCC7C00}" destId="{E78193EF-3240-4419-A3D8-05BF6F9A6175}" srcOrd="0" destOrd="0" presId="urn:microsoft.com/office/officeart/2005/8/layout/vList5"/>
    <dgm:cxn modelId="{7B16A9A2-0124-4168-8750-F8B91DCD657E}" type="presOf" srcId="{B255AA26-E704-4588-8447-3675D3022D9A}" destId="{1FAD3E16-A948-4626-AA58-054B36ED5C5B}" srcOrd="0" destOrd="3" presId="urn:microsoft.com/office/officeart/2005/8/layout/vList5"/>
    <dgm:cxn modelId="{2098D6B5-8E16-4711-A928-1B415C226C45}" srcId="{22BC9F12-02B0-4F7B-AF9C-A9E7204A6D7F}" destId="{B255AA26-E704-4588-8447-3675D3022D9A}" srcOrd="0" destOrd="0" parTransId="{234D706D-E10D-4B15-8AC4-B5829673A12C}" sibTransId="{35F82C1A-2C72-4F9A-AAD4-B0ADF6F42E68}"/>
    <dgm:cxn modelId="{CE09EABD-9409-49E2-BFF0-57A3D21F2F0E}" srcId="{655939CA-E70C-48A7-8270-AEEE1F430A2C}" destId="{5103E6C5-9706-41E9-A7D4-C89A991B5677}" srcOrd="0" destOrd="0" parTransId="{8908F568-8957-453E-87A3-1140EF71065D}" sibTransId="{D5605735-2AA6-478E-9261-BAA5DEAEA3CD}"/>
    <dgm:cxn modelId="{9343DDCE-9059-48F5-8623-C8F1C93A2461}" srcId="{FEE032F4-9FAB-4735-A92E-8723D98BFDCD}" destId="{655939CA-E70C-48A7-8270-AEEE1F430A2C}" srcOrd="1" destOrd="0" parTransId="{586529E9-00AA-4C7F-9FC0-CED322FBA5BD}" sibTransId="{3D9BBEF1-7F46-4429-B4C0-4B3F0F013181}"/>
    <dgm:cxn modelId="{F5BC1CE2-13E2-401C-8194-CA8345513C8D}" srcId="{A2CA433A-7F72-488B-93CE-0502DCCC7C00}" destId="{9186A017-09E4-4FD8-8B60-26EB9FE19B22}" srcOrd="1" destOrd="0" parTransId="{C8917468-1A5C-4B88-A07C-B3F267646317}" sibTransId="{BC191B1A-DF91-4BBC-AA66-3449BB282EF1}"/>
    <dgm:cxn modelId="{273D7BE5-C18D-4CDF-A02C-E903B8FB734F}" srcId="{66D1E068-FBEB-4FAE-87FC-B745D4DD33E7}" destId="{62FFB9AC-9D8D-406B-8BAB-76BF5D3A5742}" srcOrd="0" destOrd="0" parTransId="{F2F41AFD-59F7-4755-B0DE-05C078AF3130}" sibTransId="{ACEFBA94-F1C0-4303-92AE-5E18880A12B3}"/>
    <dgm:cxn modelId="{34B9D6E8-63EA-4B28-9F70-A0AE6E8FD928}" type="presOf" srcId="{D34BF62D-765E-4FA9-880C-88FD4F526FFF}" destId="{34D8F5AD-003A-47FB-A207-D39EAC5937C6}" srcOrd="0" destOrd="3" presId="urn:microsoft.com/office/officeart/2005/8/layout/vList5"/>
    <dgm:cxn modelId="{DD04E4E9-F88C-42EB-820C-35BCCA0B9796}" type="presOf" srcId="{7B282304-4EFB-42EA-A6FE-1784B9188514}" destId="{1FAD3E16-A948-4626-AA58-054B36ED5C5B}" srcOrd="0" destOrd="1" presId="urn:microsoft.com/office/officeart/2005/8/layout/vList5"/>
    <dgm:cxn modelId="{E68593ED-148F-4B03-BE3A-45F83579B181}" type="presOf" srcId="{66D1E068-FBEB-4FAE-87FC-B745D4DD33E7}" destId="{34D8F5AD-003A-47FB-A207-D39EAC5937C6}" srcOrd="0" destOrd="1" presId="urn:microsoft.com/office/officeart/2005/8/layout/vList5"/>
    <dgm:cxn modelId="{78F5ACF2-69A6-4535-AA03-DC9068A8EB0A}" type="presOf" srcId="{655939CA-E70C-48A7-8270-AEEE1F430A2C}" destId="{E39BAE2E-64A9-47A0-B9F1-1FC693093EF3}" srcOrd="0" destOrd="0" presId="urn:microsoft.com/office/officeart/2005/8/layout/vList5"/>
    <dgm:cxn modelId="{6DA85BF3-5442-42FB-BDCB-8D3E8FB81F79}" srcId="{655939CA-E70C-48A7-8270-AEEE1F430A2C}" destId="{E609AEE6-E65D-46C0-9955-7B8A4C24C2AE}" srcOrd="1" destOrd="0" parTransId="{20734821-DBD1-49ED-9A5F-6225F72FFFFC}" sibTransId="{65ECC8B4-D78E-4A45-89B5-8371FA8C6847}"/>
    <dgm:cxn modelId="{DC813066-5BD5-408F-AFED-AC35FD96BFBA}" type="presParOf" srcId="{4CD67C91-E2DA-4692-8A16-D9A50FB1A0E5}" destId="{AC9FA3E9-E10D-4456-8B2B-EE18407FCE2B}" srcOrd="0" destOrd="0" presId="urn:microsoft.com/office/officeart/2005/8/layout/vList5"/>
    <dgm:cxn modelId="{83441171-9D02-4CA1-92C9-DD392BAD6A93}" type="presParOf" srcId="{AC9FA3E9-E10D-4456-8B2B-EE18407FCE2B}" destId="{E78193EF-3240-4419-A3D8-05BF6F9A6175}" srcOrd="0" destOrd="0" presId="urn:microsoft.com/office/officeart/2005/8/layout/vList5"/>
    <dgm:cxn modelId="{14D03535-C919-4783-B565-A31F3A1A8B80}" type="presParOf" srcId="{AC9FA3E9-E10D-4456-8B2B-EE18407FCE2B}" destId="{34D8F5AD-003A-47FB-A207-D39EAC5937C6}" srcOrd="1" destOrd="0" presId="urn:microsoft.com/office/officeart/2005/8/layout/vList5"/>
    <dgm:cxn modelId="{E53D9BCF-7BC8-4E97-970F-1CBADB6235B0}" type="presParOf" srcId="{4CD67C91-E2DA-4692-8A16-D9A50FB1A0E5}" destId="{8AB60DD1-4B23-4F33-A0E0-A17ED8F21D27}" srcOrd="1" destOrd="0" presId="urn:microsoft.com/office/officeart/2005/8/layout/vList5"/>
    <dgm:cxn modelId="{09B67219-0894-4B6C-A728-EB02E2F93A9B}" type="presParOf" srcId="{4CD67C91-E2DA-4692-8A16-D9A50FB1A0E5}" destId="{83C17381-69D6-418C-918C-F2EC87AC506C}" srcOrd="2" destOrd="0" presId="urn:microsoft.com/office/officeart/2005/8/layout/vList5"/>
    <dgm:cxn modelId="{84738767-76D5-4B01-9476-937091E45ACC}" type="presParOf" srcId="{83C17381-69D6-418C-918C-F2EC87AC506C}" destId="{E39BAE2E-64A9-47A0-B9F1-1FC693093EF3}" srcOrd="0" destOrd="0" presId="urn:microsoft.com/office/officeart/2005/8/layout/vList5"/>
    <dgm:cxn modelId="{184A2559-2C45-4E2A-ADB0-8F34D2340E85}" type="presParOf" srcId="{83C17381-69D6-418C-918C-F2EC87AC506C}" destId="{1FAD3E16-A948-4626-AA58-054B36ED5C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032F4-9FAB-4735-A92E-8723D98BFDCD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CA433A-7F72-488B-93CE-0502DCCC7C00}">
      <dgm:prSet/>
      <dgm:spPr/>
      <dgm:t>
        <a:bodyPr/>
        <a:lstStyle/>
        <a:p>
          <a:r>
            <a:rPr lang="en-US" dirty="0"/>
            <a:t>Mean Squared Error (MSE):</a:t>
          </a:r>
        </a:p>
      </dgm:t>
    </dgm:pt>
    <dgm:pt modelId="{7180577A-94C8-4390-BF61-B1F7BD9A3050}" type="parTrans" cxnId="{7729406E-7ABB-4608-A4D9-81DE9C9F0851}">
      <dgm:prSet/>
      <dgm:spPr/>
      <dgm:t>
        <a:bodyPr/>
        <a:lstStyle/>
        <a:p>
          <a:endParaRPr lang="en-US"/>
        </a:p>
      </dgm:t>
    </dgm:pt>
    <dgm:pt modelId="{C0CF2026-2871-40D7-BFFC-1B10D512AA12}" type="sibTrans" cxnId="{7729406E-7ABB-4608-A4D9-81DE9C9F0851}">
      <dgm:prSet/>
      <dgm:spPr/>
      <dgm:t>
        <a:bodyPr/>
        <a:lstStyle/>
        <a:p>
          <a:endParaRPr lang="en-US"/>
        </a:p>
      </dgm:t>
    </dgm:pt>
    <dgm:pt modelId="{282F402D-796B-4FE2-B4BB-480ABF6C7E74}">
      <dgm:prSet/>
      <dgm:spPr>
        <a:blipFill>
          <a:blip xmlns:r="http://schemas.openxmlformats.org/officeDocument/2006/relationships" r:embed="rId1"/>
          <a:stretch>
            <a:fillRect l="-980"/>
          </a:stretch>
        </a:blipFill>
      </dgm:spPr>
      <dgm:t>
        <a:bodyPr/>
        <a:lstStyle/>
        <a:p>
          <a:r>
            <a:rPr lang="LID4096">
              <a:noFill/>
            </a:rPr>
            <a:t> </a:t>
          </a:r>
        </a:p>
      </dgm:t>
    </dgm:pt>
    <dgm:pt modelId="{E639D00D-8AF5-4540-8CD6-C6BA1C05E52F}" type="parTrans" cxnId="{63CD1004-DD90-4B58-99FF-AFCE820934BC}">
      <dgm:prSet/>
      <dgm:spPr/>
      <dgm:t>
        <a:bodyPr/>
        <a:lstStyle/>
        <a:p>
          <a:endParaRPr lang="en-US"/>
        </a:p>
      </dgm:t>
    </dgm:pt>
    <dgm:pt modelId="{AE3270A9-9C10-4A26-9626-F5CAA95B637C}" type="sibTrans" cxnId="{63CD1004-DD90-4B58-99FF-AFCE820934BC}">
      <dgm:prSet/>
      <dgm:spPr/>
      <dgm:t>
        <a:bodyPr/>
        <a:lstStyle/>
        <a:p>
          <a:endParaRPr lang="en-US"/>
        </a:p>
      </dgm:t>
    </dgm:pt>
    <dgm:pt modelId="{655939CA-E70C-48A7-8270-AEEE1F430A2C}">
      <dgm:prSet/>
      <dgm:spPr/>
      <dgm:t>
        <a:bodyPr/>
        <a:lstStyle/>
        <a:p>
          <a:r>
            <a:rPr lang="en-US"/>
            <a:t>Mean Absolute Error (MAE):</a:t>
          </a:r>
        </a:p>
      </dgm:t>
    </dgm:pt>
    <dgm:pt modelId="{586529E9-00AA-4C7F-9FC0-CED322FBA5BD}" type="parTrans" cxnId="{9343DDCE-9059-48F5-8623-C8F1C93A2461}">
      <dgm:prSet/>
      <dgm:spPr/>
      <dgm:t>
        <a:bodyPr/>
        <a:lstStyle/>
        <a:p>
          <a:endParaRPr lang="en-US"/>
        </a:p>
      </dgm:t>
    </dgm:pt>
    <dgm:pt modelId="{3D9BBEF1-7F46-4429-B4C0-4B3F0F013181}" type="sibTrans" cxnId="{9343DDCE-9059-48F5-8623-C8F1C93A2461}">
      <dgm:prSet/>
      <dgm:spPr/>
      <dgm:t>
        <a:bodyPr/>
        <a:lstStyle/>
        <a:p>
          <a:endParaRPr lang="en-US"/>
        </a:p>
      </dgm:t>
    </dgm:pt>
    <dgm:pt modelId="{5103E6C5-9706-41E9-A7D4-C89A991B5677}">
      <dgm:prSet/>
      <dgm:spPr>
        <a:blipFill>
          <a:blip xmlns:r="http://schemas.openxmlformats.org/officeDocument/2006/relationships" r:embed="rId2"/>
          <a:stretch>
            <a:fillRect l="-980"/>
          </a:stretch>
        </a:blipFill>
      </dgm:spPr>
      <dgm:t>
        <a:bodyPr/>
        <a:lstStyle/>
        <a:p>
          <a:r>
            <a:rPr lang="LID4096">
              <a:noFill/>
            </a:rPr>
            <a:t> </a:t>
          </a:r>
        </a:p>
      </dgm:t>
    </dgm:pt>
    <dgm:pt modelId="{8908F568-8957-453E-87A3-1140EF71065D}" type="parTrans" cxnId="{CE09EABD-9409-49E2-BFF0-57A3D21F2F0E}">
      <dgm:prSet/>
      <dgm:spPr/>
      <dgm:t>
        <a:bodyPr/>
        <a:lstStyle/>
        <a:p>
          <a:endParaRPr lang="en-US"/>
        </a:p>
      </dgm:t>
    </dgm:pt>
    <dgm:pt modelId="{D5605735-2AA6-478E-9261-BAA5DEAEA3CD}" type="sibTrans" cxnId="{CE09EABD-9409-49E2-BFF0-57A3D21F2F0E}">
      <dgm:prSet/>
      <dgm:spPr/>
      <dgm:t>
        <a:bodyPr/>
        <a:lstStyle/>
        <a:p>
          <a:endParaRPr lang="en-US"/>
        </a:p>
      </dgm:t>
    </dgm:pt>
    <dgm:pt modelId="{F365D878-73CB-451E-AE20-3A73276C8F44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8A45DB65-D187-4E5D-9F63-20A679A248F7}" type="parTrans" cxnId="{BCA36540-7A05-435F-847D-9155329B19F1}">
      <dgm:prSet/>
      <dgm:spPr/>
      <dgm:t>
        <a:bodyPr/>
        <a:lstStyle/>
        <a:p>
          <a:endParaRPr lang="LID4096"/>
        </a:p>
      </dgm:t>
    </dgm:pt>
    <dgm:pt modelId="{F25F0AD5-CF1A-4CBB-9C37-F344BE978A05}" type="sibTrans" cxnId="{BCA36540-7A05-435F-847D-9155329B19F1}">
      <dgm:prSet/>
      <dgm:spPr/>
      <dgm:t>
        <a:bodyPr/>
        <a:lstStyle/>
        <a:p>
          <a:endParaRPr lang="LID4096"/>
        </a:p>
      </dgm:t>
    </dgm:pt>
    <dgm:pt modelId="{E609AEE6-E65D-46C0-9955-7B8A4C24C2AE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20734821-DBD1-49ED-9A5F-6225F72FFFFC}" type="parTrans" cxnId="{6DA85BF3-5442-42FB-BDCB-8D3E8FB81F79}">
      <dgm:prSet/>
      <dgm:spPr/>
      <dgm:t>
        <a:bodyPr/>
        <a:lstStyle/>
        <a:p>
          <a:endParaRPr lang="LID4096"/>
        </a:p>
      </dgm:t>
    </dgm:pt>
    <dgm:pt modelId="{65ECC8B4-D78E-4A45-89B5-8371FA8C6847}" type="sibTrans" cxnId="{6DA85BF3-5442-42FB-BDCB-8D3E8FB81F79}">
      <dgm:prSet/>
      <dgm:spPr/>
      <dgm:t>
        <a:bodyPr/>
        <a:lstStyle/>
        <a:p>
          <a:endParaRPr lang="LID4096"/>
        </a:p>
      </dgm:t>
    </dgm:pt>
    <dgm:pt modelId="{454BE770-0EA2-413C-B95A-4179F476E8D5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A9F5E0FF-10F1-47E8-A92E-78E5D51D4CB6}" type="parTrans" cxnId="{2B883294-171B-4AF9-87E7-55F1C411D5E9}">
      <dgm:prSet/>
      <dgm:spPr/>
      <dgm:t>
        <a:bodyPr/>
        <a:lstStyle/>
        <a:p>
          <a:endParaRPr lang="LID4096"/>
        </a:p>
      </dgm:t>
    </dgm:pt>
    <dgm:pt modelId="{259DE4F1-D4C1-4FFC-91A1-A445E9422E14}" type="sibTrans" cxnId="{2B883294-171B-4AF9-87E7-55F1C411D5E9}">
      <dgm:prSet/>
      <dgm:spPr/>
      <dgm:t>
        <a:bodyPr/>
        <a:lstStyle/>
        <a:p>
          <a:endParaRPr lang="LID4096"/>
        </a:p>
      </dgm:t>
    </dgm:pt>
    <dgm:pt modelId="{7B282304-4EFB-42EA-A6FE-1784B9188514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2CA09390-BA66-45DF-AE9F-5D5824814CBF}" type="parTrans" cxnId="{48CFDD44-153F-4059-BF70-F2F9E1B5D1F0}">
      <dgm:prSet/>
      <dgm:spPr/>
      <dgm:t>
        <a:bodyPr/>
        <a:lstStyle/>
        <a:p>
          <a:endParaRPr lang="LID4096"/>
        </a:p>
      </dgm:t>
    </dgm:pt>
    <dgm:pt modelId="{9FAB36A0-5B3F-4C3C-A925-8F2F092F31AD}" type="sibTrans" cxnId="{48CFDD44-153F-4059-BF70-F2F9E1B5D1F0}">
      <dgm:prSet/>
      <dgm:spPr/>
      <dgm:t>
        <a:bodyPr/>
        <a:lstStyle/>
        <a:p>
          <a:endParaRPr lang="LID4096"/>
        </a:p>
      </dgm:t>
    </dgm:pt>
    <dgm:pt modelId="{62FFB9AC-9D8D-406B-8BAB-76BF5D3A5742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F2F41AFD-59F7-4755-B0DE-05C078AF3130}" type="parTrans" cxnId="{273D7BE5-C18D-4CDF-A02C-E903B8FB734F}">
      <dgm:prSet/>
      <dgm:spPr/>
      <dgm:t>
        <a:bodyPr/>
        <a:lstStyle/>
        <a:p>
          <a:endParaRPr lang="LID4096"/>
        </a:p>
      </dgm:t>
    </dgm:pt>
    <dgm:pt modelId="{ACEFBA94-F1C0-4303-92AE-5E18880A12B3}" type="sibTrans" cxnId="{273D7BE5-C18D-4CDF-A02C-E903B8FB734F}">
      <dgm:prSet/>
      <dgm:spPr/>
      <dgm:t>
        <a:bodyPr/>
        <a:lstStyle/>
        <a:p>
          <a:endParaRPr lang="LID4096"/>
        </a:p>
      </dgm:t>
    </dgm:pt>
    <dgm:pt modelId="{66D1E068-FBEB-4FAE-87FC-B745D4DD33E7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98CFD77D-22DF-4CA4-8D4C-30E48FA9918A}" type="parTrans" cxnId="{FC55BF03-291B-4FF4-9828-1CFD14BFA23D}">
      <dgm:prSet/>
      <dgm:spPr/>
      <dgm:t>
        <a:bodyPr/>
        <a:lstStyle/>
        <a:p>
          <a:endParaRPr lang="LID4096"/>
        </a:p>
      </dgm:t>
    </dgm:pt>
    <dgm:pt modelId="{C1CB5E92-1F38-400B-A3D7-B2647FEA03B3}" type="sibTrans" cxnId="{FC55BF03-291B-4FF4-9828-1CFD14BFA23D}">
      <dgm:prSet/>
      <dgm:spPr/>
      <dgm:t>
        <a:bodyPr/>
        <a:lstStyle/>
        <a:p>
          <a:endParaRPr lang="LID4096"/>
        </a:p>
      </dgm:t>
    </dgm:pt>
    <dgm:pt modelId="{9186A017-09E4-4FD8-8B60-26EB9FE19B22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C8917468-1A5C-4B88-A07C-B3F267646317}" type="parTrans" cxnId="{F5BC1CE2-13E2-401C-8194-CA8345513C8D}">
      <dgm:prSet/>
      <dgm:spPr/>
      <dgm:t>
        <a:bodyPr/>
        <a:lstStyle/>
        <a:p>
          <a:endParaRPr lang="LID4096"/>
        </a:p>
      </dgm:t>
    </dgm:pt>
    <dgm:pt modelId="{BC191B1A-DF91-4BBC-AA66-3449BB282EF1}" type="sibTrans" cxnId="{F5BC1CE2-13E2-401C-8194-CA8345513C8D}">
      <dgm:prSet/>
      <dgm:spPr/>
      <dgm:t>
        <a:bodyPr/>
        <a:lstStyle/>
        <a:p>
          <a:endParaRPr lang="LID4096"/>
        </a:p>
      </dgm:t>
    </dgm:pt>
    <dgm:pt modelId="{D34BF62D-765E-4FA9-880C-88FD4F526FFF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B5DD203C-81E1-4A4F-80CE-F03490E7B2B4}" type="parTrans" cxnId="{75E37107-2ABB-4A7E-A0BF-E3CD6BA19B6A}">
      <dgm:prSet/>
      <dgm:spPr/>
      <dgm:t>
        <a:bodyPr/>
        <a:lstStyle/>
        <a:p>
          <a:endParaRPr lang="LID4096"/>
        </a:p>
      </dgm:t>
    </dgm:pt>
    <dgm:pt modelId="{537EDF61-D120-4A96-86A4-B90977404B0B}" type="sibTrans" cxnId="{75E37107-2ABB-4A7E-A0BF-E3CD6BA19B6A}">
      <dgm:prSet/>
      <dgm:spPr/>
      <dgm:t>
        <a:bodyPr/>
        <a:lstStyle/>
        <a:p>
          <a:endParaRPr lang="LID4096"/>
        </a:p>
      </dgm:t>
    </dgm:pt>
    <dgm:pt modelId="{DE307E34-C998-4345-BF1A-034D9CC0FDD6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87AEAB04-425C-4866-A85D-02F5A50CE7B1}" type="parTrans" cxnId="{6E4B9E79-B2B5-4D31-B0AA-8182990F6387}">
      <dgm:prSet/>
      <dgm:spPr/>
      <dgm:t>
        <a:bodyPr/>
        <a:lstStyle/>
        <a:p>
          <a:endParaRPr lang="LID4096"/>
        </a:p>
      </dgm:t>
    </dgm:pt>
    <dgm:pt modelId="{5759D75D-C669-438A-8EF0-613E9A405120}" type="sibTrans" cxnId="{6E4B9E79-B2B5-4D31-B0AA-8182990F6387}">
      <dgm:prSet/>
      <dgm:spPr/>
      <dgm:t>
        <a:bodyPr/>
        <a:lstStyle/>
        <a:p>
          <a:endParaRPr lang="LID4096"/>
        </a:p>
      </dgm:t>
    </dgm:pt>
    <dgm:pt modelId="{22BC9F12-02B0-4F7B-AF9C-A9E7204A6D7F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BD13A122-DAD5-467E-87FF-C292B9D9C0DB}" type="parTrans" cxnId="{BF43C505-5803-462A-89AE-FB67D5FB6A74}">
      <dgm:prSet/>
      <dgm:spPr/>
      <dgm:t>
        <a:bodyPr/>
        <a:lstStyle/>
        <a:p>
          <a:endParaRPr lang="LID4096"/>
        </a:p>
      </dgm:t>
    </dgm:pt>
    <dgm:pt modelId="{6DADA6EB-78E4-4B98-94A3-568E65333860}" type="sibTrans" cxnId="{BF43C505-5803-462A-89AE-FB67D5FB6A74}">
      <dgm:prSet/>
      <dgm:spPr/>
      <dgm:t>
        <a:bodyPr/>
        <a:lstStyle/>
        <a:p>
          <a:endParaRPr lang="en-US"/>
        </a:p>
      </dgm:t>
    </dgm:pt>
    <dgm:pt modelId="{B255AA26-E704-4588-8447-3675D3022D9A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234D706D-E10D-4B15-8AC4-B5829673A12C}" type="parTrans" cxnId="{2098D6B5-8E16-4711-A928-1B415C226C45}">
      <dgm:prSet/>
      <dgm:spPr/>
      <dgm:t>
        <a:bodyPr/>
        <a:lstStyle/>
        <a:p>
          <a:endParaRPr lang="LID4096"/>
        </a:p>
      </dgm:t>
    </dgm:pt>
    <dgm:pt modelId="{35F82C1A-2C72-4F9A-AAD4-B0ADF6F42E68}" type="sibTrans" cxnId="{2098D6B5-8E16-4711-A928-1B415C226C45}">
      <dgm:prSet/>
      <dgm:spPr/>
      <dgm:t>
        <a:bodyPr/>
        <a:lstStyle/>
        <a:p>
          <a:endParaRPr lang="en-US"/>
        </a:p>
      </dgm:t>
    </dgm:pt>
    <dgm:pt modelId="{9DA87CA9-0FD6-413E-B723-68C272A394D3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CF2E7D52-C6F5-473E-AD24-BF8149579FDD}" type="parTrans" cxnId="{A98BF45A-D0F4-425C-A5AA-A5E09FC41900}">
      <dgm:prSet/>
      <dgm:spPr/>
      <dgm:t>
        <a:bodyPr/>
        <a:lstStyle/>
        <a:p>
          <a:endParaRPr lang="LID4096"/>
        </a:p>
      </dgm:t>
    </dgm:pt>
    <dgm:pt modelId="{C8195A96-0412-4A19-83F7-110351D4DC5F}" type="sibTrans" cxnId="{A98BF45A-D0F4-425C-A5AA-A5E09FC41900}">
      <dgm:prSet/>
      <dgm:spPr/>
      <dgm:t>
        <a:bodyPr/>
        <a:lstStyle/>
        <a:p>
          <a:endParaRPr lang="en-US"/>
        </a:p>
      </dgm:t>
    </dgm:pt>
    <dgm:pt modelId="{4CD67C91-E2DA-4692-8A16-D9A50FB1A0E5}" type="pres">
      <dgm:prSet presAssocID="{FEE032F4-9FAB-4735-A92E-8723D98BFDCD}" presName="Name0" presStyleCnt="0">
        <dgm:presLayoutVars>
          <dgm:dir/>
          <dgm:animLvl val="lvl"/>
          <dgm:resizeHandles val="exact"/>
        </dgm:presLayoutVars>
      </dgm:prSet>
      <dgm:spPr/>
    </dgm:pt>
    <dgm:pt modelId="{AC9FA3E9-E10D-4456-8B2B-EE18407FCE2B}" type="pres">
      <dgm:prSet presAssocID="{A2CA433A-7F72-488B-93CE-0502DCCC7C00}" presName="linNode" presStyleCnt="0"/>
      <dgm:spPr/>
    </dgm:pt>
    <dgm:pt modelId="{E78193EF-3240-4419-A3D8-05BF6F9A6175}" type="pres">
      <dgm:prSet presAssocID="{A2CA433A-7F72-488B-93CE-0502DCCC7C0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4D8F5AD-003A-47FB-A207-D39EAC5937C6}" type="pres">
      <dgm:prSet presAssocID="{A2CA433A-7F72-488B-93CE-0502DCCC7C00}" presName="descendantText" presStyleLbl="alignAccFollowNode1" presStyleIdx="0" presStyleCnt="2">
        <dgm:presLayoutVars>
          <dgm:bulletEnabled val="1"/>
        </dgm:presLayoutVars>
      </dgm:prSet>
      <dgm:spPr/>
    </dgm:pt>
    <dgm:pt modelId="{8AB60DD1-4B23-4F33-A0E0-A17ED8F21D27}" type="pres">
      <dgm:prSet presAssocID="{C0CF2026-2871-40D7-BFFC-1B10D512AA12}" presName="sp" presStyleCnt="0"/>
      <dgm:spPr/>
    </dgm:pt>
    <dgm:pt modelId="{83C17381-69D6-418C-918C-F2EC87AC506C}" type="pres">
      <dgm:prSet presAssocID="{655939CA-E70C-48A7-8270-AEEE1F430A2C}" presName="linNode" presStyleCnt="0"/>
      <dgm:spPr/>
    </dgm:pt>
    <dgm:pt modelId="{E39BAE2E-64A9-47A0-B9F1-1FC693093EF3}" type="pres">
      <dgm:prSet presAssocID="{655939CA-E70C-48A7-8270-AEEE1F430A2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FAD3E16-A948-4626-AA58-054B36ED5C5B}" type="pres">
      <dgm:prSet presAssocID="{655939CA-E70C-48A7-8270-AEEE1F430A2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C55BF03-291B-4FF4-9828-1CFD14BFA23D}" srcId="{282F402D-796B-4FE2-B4BB-480ABF6C7E74}" destId="{66D1E068-FBEB-4FAE-87FC-B745D4DD33E7}" srcOrd="0" destOrd="0" parTransId="{98CFD77D-22DF-4CA4-8D4C-30E48FA9918A}" sibTransId="{C1CB5E92-1F38-400B-A3D7-B2647FEA03B3}"/>
    <dgm:cxn modelId="{63CD1004-DD90-4B58-99FF-AFCE820934BC}" srcId="{A2CA433A-7F72-488B-93CE-0502DCCC7C00}" destId="{282F402D-796B-4FE2-B4BB-480ABF6C7E74}" srcOrd="0" destOrd="0" parTransId="{E639D00D-8AF5-4540-8CD6-C6BA1C05E52F}" sibTransId="{AE3270A9-9C10-4A26-9626-F5CAA95B637C}"/>
    <dgm:cxn modelId="{BF43C505-5803-462A-89AE-FB67D5FB6A74}" srcId="{7B282304-4EFB-42EA-A6FE-1784B9188514}" destId="{22BC9F12-02B0-4F7B-AF9C-A9E7204A6D7F}" srcOrd="0" destOrd="0" parTransId="{BD13A122-DAD5-467E-87FF-C292B9D9C0DB}" sibTransId="{6DADA6EB-78E4-4B98-94A3-568E65333860}"/>
    <dgm:cxn modelId="{75E37107-2ABB-4A7E-A0BF-E3CD6BA19B6A}" srcId="{66D1E068-FBEB-4FAE-87FC-B745D4DD33E7}" destId="{D34BF62D-765E-4FA9-880C-88FD4F526FFF}" srcOrd="1" destOrd="0" parTransId="{B5DD203C-81E1-4A4F-80CE-F03490E7B2B4}" sibTransId="{537EDF61-D120-4A96-86A4-B90977404B0B}"/>
    <dgm:cxn modelId="{98D4F91B-C966-4761-952E-B065751F8207}" type="presOf" srcId="{E609AEE6-E65D-46C0-9955-7B8A4C24C2AE}" destId="{1FAD3E16-A948-4626-AA58-054B36ED5C5B}" srcOrd="0" destOrd="4" presId="urn:microsoft.com/office/officeart/2005/8/layout/vList5"/>
    <dgm:cxn modelId="{44BCA81D-057F-4B68-B587-D9A2FDAD7B6E}" type="presOf" srcId="{282F402D-796B-4FE2-B4BB-480ABF6C7E74}" destId="{34D8F5AD-003A-47FB-A207-D39EAC5937C6}" srcOrd="0" destOrd="0" presId="urn:microsoft.com/office/officeart/2005/8/layout/vList5"/>
    <dgm:cxn modelId="{E572252F-DBBB-4C4B-9B3A-7BEDD769AF34}" type="presOf" srcId="{9DA87CA9-0FD6-413E-B723-68C272A394D3}" destId="{1FAD3E16-A948-4626-AA58-054B36ED5C5B}" srcOrd="0" destOrd="5" presId="urn:microsoft.com/office/officeart/2005/8/layout/vList5"/>
    <dgm:cxn modelId="{D11C0D34-2D72-4186-A4DB-32A69D430068}" type="presOf" srcId="{F365D878-73CB-451E-AE20-3A73276C8F44}" destId="{34D8F5AD-003A-47FB-A207-D39EAC5937C6}" srcOrd="0" destOrd="6" presId="urn:microsoft.com/office/officeart/2005/8/layout/vList5"/>
    <dgm:cxn modelId="{BCA36540-7A05-435F-847D-9155329B19F1}" srcId="{A2CA433A-7F72-488B-93CE-0502DCCC7C00}" destId="{F365D878-73CB-451E-AE20-3A73276C8F44}" srcOrd="2" destOrd="0" parTransId="{8A45DB65-D187-4E5D-9F63-20A679A248F7}" sibTransId="{F25F0AD5-CF1A-4CBB-9C37-F344BE978A05}"/>
    <dgm:cxn modelId="{BB9EA35C-FC1E-44E3-8B0E-346D9E145BB4}" type="presOf" srcId="{DE307E34-C998-4345-BF1A-034D9CC0FDD6}" destId="{34D8F5AD-003A-47FB-A207-D39EAC5937C6}" srcOrd="0" destOrd="4" presId="urn:microsoft.com/office/officeart/2005/8/layout/vList5"/>
    <dgm:cxn modelId="{4E614C60-43E3-4B08-9C11-388E946132B4}" type="presOf" srcId="{9186A017-09E4-4FD8-8B60-26EB9FE19B22}" destId="{34D8F5AD-003A-47FB-A207-D39EAC5937C6}" srcOrd="0" destOrd="5" presId="urn:microsoft.com/office/officeart/2005/8/layout/vList5"/>
    <dgm:cxn modelId="{19918F60-6AD3-477B-A68C-563A65542280}" type="presOf" srcId="{62FFB9AC-9D8D-406B-8BAB-76BF5D3A5742}" destId="{34D8F5AD-003A-47FB-A207-D39EAC5937C6}" srcOrd="0" destOrd="2" presId="urn:microsoft.com/office/officeart/2005/8/layout/vList5"/>
    <dgm:cxn modelId="{BF4A3C61-109D-4CA6-9FF4-C174317D2966}" type="presOf" srcId="{22BC9F12-02B0-4F7B-AF9C-A9E7204A6D7F}" destId="{1FAD3E16-A948-4626-AA58-054B36ED5C5B}" srcOrd="0" destOrd="2" presId="urn:microsoft.com/office/officeart/2005/8/layout/vList5"/>
    <dgm:cxn modelId="{48CFDD44-153F-4059-BF70-F2F9E1B5D1F0}" srcId="{5103E6C5-9706-41E9-A7D4-C89A991B5677}" destId="{7B282304-4EFB-42EA-A6FE-1784B9188514}" srcOrd="0" destOrd="0" parTransId="{2CA09390-BA66-45DF-AE9F-5D5824814CBF}" sibTransId="{9FAB36A0-5B3F-4C3C-A925-8F2F092F31AD}"/>
    <dgm:cxn modelId="{7729406E-7ABB-4608-A4D9-81DE9C9F0851}" srcId="{FEE032F4-9FAB-4735-A92E-8723D98BFDCD}" destId="{A2CA433A-7F72-488B-93CE-0502DCCC7C00}" srcOrd="0" destOrd="0" parTransId="{7180577A-94C8-4390-BF61-B1F7BD9A3050}" sibTransId="{C0CF2026-2871-40D7-BFFC-1B10D512AA12}"/>
    <dgm:cxn modelId="{C3662072-63A7-4247-B9EA-D49C76618775}" type="presOf" srcId="{454BE770-0EA2-413C-B95A-4179F476E8D5}" destId="{34D8F5AD-003A-47FB-A207-D39EAC5937C6}" srcOrd="0" destOrd="7" presId="urn:microsoft.com/office/officeart/2005/8/layout/vList5"/>
    <dgm:cxn modelId="{6E4B9E79-B2B5-4D31-B0AA-8182990F6387}" srcId="{D34BF62D-765E-4FA9-880C-88FD4F526FFF}" destId="{DE307E34-C998-4345-BF1A-034D9CC0FDD6}" srcOrd="0" destOrd="0" parTransId="{87AEAB04-425C-4866-A85D-02F5A50CE7B1}" sibTransId="{5759D75D-C669-438A-8EF0-613E9A405120}"/>
    <dgm:cxn modelId="{DA629B5A-F488-4E9C-BA41-558FBF3F6DFF}" type="presOf" srcId="{FEE032F4-9FAB-4735-A92E-8723D98BFDCD}" destId="{4CD67C91-E2DA-4692-8A16-D9A50FB1A0E5}" srcOrd="0" destOrd="0" presId="urn:microsoft.com/office/officeart/2005/8/layout/vList5"/>
    <dgm:cxn modelId="{A98BF45A-D0F4-425C-A5AA-A5E09FC41900}" srcId="{E609AEE6-E65D-46C0-9955-7B8A4C24C2AE}" destId="{9DA87CA9-0FD6-413E-B723-68C272A394D3}" srcOrd="0" destOrd="0" parTransId="{CF2E7D52-C6F5-473E-AD24-BF8149579FDD}" sibTransId="{C8195A96-0412-4A19-83F7-110351D4DC5F}"/>
    <dgm:cxn modelId="{2B883294-171B-4AF9-87E7-55F1C411D5E9}" srcId="{F365D878-73CB-451E-AE20-3A73276C8F44}" destId="{454BE770-0EA2-413C-B95A-4179F476E8D5}" srcOrd="0" destOrd="0" parTransId="{A9F5E0FF-10F1-47E8-A92E-78E5D51D4CB6}" sibTransId="{259DE4F1-D4C1-4FFC-91A1-A445E9422E14}"/>
    <dgm:cxn modelId="{D0FE2799-8DE7-409C-AA6F-E1DB4ECEB770}" type="presOf" srcId="{5103E6C5-9706-41E9-A7D4-C89A991B5677}" destId="{1FAD3E16-A948-4626-AA58-054B36ED5C5B}" srcOrd="0" destOrd="0" presId="urn:microsoft.com/office/officeart/2005/8/layout/vList5"/>
    <dgm:cxn modelId="{9A50349B-9E66-430A-9F47-CE4935A655A8}" type="presOf" srcId="{A2CA433A-7F72-488B-93CE-0502DCCC7C00}" destId="{E78193EF-3240-4419-A3D8-05BF6F9A6175}" srcOrd="0" destOrd="0" presId="urn:microsoft.com/office/officeart/2005/8/layout/vList5"/>
    <dgm:cxn modelId="{7B16A9A2-0124-4168-8750-F8B91DCD657E}" type="presOf" srcId="{B255AA26-E704-4588-8447-3675D3022D9A}" destId="{1FAD3E16-A948-4626-AA58-054B36ED5C5B}" srcOrd="0" destOrd="3" presId="urn:microsoft.com/office/officeart/2005/8/layout/vList5"/>
    <dgm:cxn modelId="{2098D6B5-8E16-4711-A928-1B415C226C45}" srcId="{22BC9F12-02B0-4F7B-AF9C-A9E7204A6D7F}" destId="{B255AA26-E704-4588-8447-3675D3022D9A}" srcOrd="0" destOrd="0" parTransId="{234D706D-E10D-4B15-8AC4-B5829673A12C}" sibTransId="{35F82C1A-2C72-4F9A-AAD4-B0ADF6F42E68}"/>
    <dgm:cxn modelId="{CE09EABD-9409-49E2-BFF0-57A3D21F2F0E}" srcId="{655939CA-E70C-48A7-8270-AEEE1F430A2C}" destId="{5103E6C5-9706-41E9-A7D4-C89A991B5677}" srcOrd="0" destOrd="0" parTransId="{8908F568-8957-453E-87A3-1140EF71065D}" sibTransId="{D5605735-2AA6-478E-9261-BAA5DEAEA3CD}"/>
    <dgm:cxn modelId="{9343DDCE-9059-48F5-8623-C8F1C93A2461}" srcId="{FEE032F4-9FAB-4735-A92E-8723D98BFDCD}" destId="{655939CA-E70C-48A7-8270-AEEE1F430A2C}" srcOrd="1" destOrd="0" parTransId="{586529E9-00AA-4C7F-9FC0-CED322FBA5BD}" sibTransId="{3D9BBEF1-7F46-4429-B4C0-4B3F0F013181}"/>
    <dgm:cxn modelId="{F5BC1CE2-13E2-401C-8194-CA8345513C8D}" srcId="{A2CA433A-7F72-488B-93CE-0502DCCC7C00}" destId="{9186A017-09E4-4FD8-8B60-26EB9FE19B22}" srcOrd="1" destOrd="0" parTransId="{C8917468-1A5C-4B88-A07C-B3F267646317}" sibTransId="{BC191B1A-DF91-4BBC-AA66-3449BB282EF1}"/>
    <dgm:cxn modelId="{273D7BE5-C18D-4CDF-A02C-E903B8FB734F}" srcId="{66D1E068-FBEB-4FAE-87FC-B745D4DD33E7}" destId="{62FFB9AC-9D8D-406B-8BAB-76BF5D3A5742}" srcOrd="0" destOrd="0" parTransId="{F2F41AFD-59F7-4755-B0DE-05C078AF3130}" sibTransId="{ACEFBA94-F1C0-4303-92AE-5E18880A12B3}"/>
    <dgm:cxn modelId="{34B9D6E8-63EA-4B28-9F70-A0AE6E8FD928}" type="presOf" srcId="{D34BF62D-765E-4FA9-880C-88FD4F526FFF}" destId="{34D8F5AD-003A-47FB-A207-D39EAC5937C6}" srcOrd="0" destOrd="3" presId="urn:microsoft.com/office/officeart/2005/8/layout/vList5"/>
    <dgm:cxn modelId="{DD04E4E9-F88C-42EB-820C-35BCCA0B9796}" type="presOf" srcId="{7B282304-4EFB-42EA-A6FE-1784B9188514}" destId="{1FAD3E16-A948-4626-AA58-054B36ED5C5B}" srcOrd="0" destOrd="1" presId="urn:microsoft.com/office/officeart/2005/8/layout/vList5"/>
    <dgm:cxn modelId="{E68593ED-148F-4B03-BE3A-45F83579B181}" type="presOf" srcId="{66D1E068-FBEB-4FAE-87FC-B745D4DD33E7}" destId="{34D8F5AD-003A-47FB-A207-D39EAC5937C6}" srcOrd="0" destOrd="1" presId="urn:microsoft.com/office/officeart/2005/8/layout/vList5"/>
    <dgm:cxn modelId="{78F5ACF2-69A6-4535-AA03-DC9068A8EB0A}" type="presOf" srcId="{655939CA-E70C-48A7-8270-AEEE1F430A2C}" destId="{E39BAE2E-64A9-47A0-B9F1-1FC693093EF3}" srcOrd="0" destOrd="0" presId="urn:microsoft.com/office/officeart/2005/8/layout/vList5"/>
    <dgm:cxn modelId="{6DA85BF3-5442-42FB-BDCB-8D3E8FB81F79}" srcId="{655939CA-E70C-48A7-8270-AEEE1F430A2C}" destId="{E609AEE6-E65D-46C0-9955-7B8A4C24C2AE}" srcOrd="1" destOrd="0" parTransId="{20734821-DBD1-49ED-9A5F-6225F72FFFFC}" sibTransId="{65ECC8B4-D78E-4A45-89B5-8371FA8C6847}"/>
    <dgm:cxn modelId="{DC813066-5BD5-408F-AFED-AC35FD96BFBA}" type="presParOf" srcId="{4CD67C91-E2DA-4692-8A16-D9A50FB1A0E5}" destId="{AC9FA3E9-E10D-4456-8B2B-EE18407FCE2B}" srcOrd="0" destOrd="0" presId="urn:microsoft.com/office/officeart/2005/8/layout/vList5"/>
    <dgm:cxn modelId="{83441171-9D02-4CA1-92C9-DD392BAD6A93}" type="presParOf" srcId="{AC9FA3E9-E10D-4456-8B2B-EE18407FCE2B}" destId="{E78193EF-3240-4419-A3D8-05BF6F9A6175}" srcOrd="0" destOrd="0" presId="urn:microsoft.com/office/officeart/2005/8/layout/vList5"/>
    <dgm:cxn modelId="{14D03535-C919-4783-B565-A31F3A1A8B80}" type="presParOf" srcId="{AC9FA3E9-E10D-4456-8B2B-EE18407FCE2B}" destId="{34D8F5AD-003A-47FB-A207-D39EAC5937C6}" srcOrd="1" destOrd="0" presId="urn:microsoft.com/office/officeart/2005/8/layout/vList5"/>
    <dgm:cxn modelId="{E53D9BCF-7BC8-4E97-970F-1CBADB6235B0}" type="presParOf" srcId="{4CD67C91-E2DA-4692-8A16-D9A50FB1A0E5}" destId="{8AB60DD1-4B23-4F33-A0E0-A17ED8F21D27}" srcOrd="1" destOrd="0" presId="urn:microsoft.com/office/officeart/2005/8/layout/vList5"/>
    <dgm:cxn modelId="{09B67219-0894-4B6C-A728-EB02E2F93A9B}" type="presParOf" srcId="{4CD67C91-E2DA-4692-8A16-D9A50FB1A0E5}" destId="{83C17381-69D6-418C-918C-F2EC87AC506C}" srcOrd="2" destOrd="0" presId="urn:microsoft.com/office/officeart/2005/8/layout/vList5"/>
    <dgm:cxn modelId="{84738767-76D5-4B01-9476-937091E45ACC}" type="presParOf" srcId="{83C17381-69D6-418C-918C-F2EC87AC506C}" destId="{E39BAE2E-64A9-47A0-B9F1-1FC693093EF3}" srcOrd="0" destOrd="0" presId="urn:microsoft.com/office/officeart/2005/8/layout/vList5"/>
    <dgm:cxn modelId="{184A2559-2C45-4E2A-ADB0-8F34D2340E85}" type="presParOf" srcId="{83C17381-69D6-418C-918C-F2EC87AC506C}" destId="{1FAD3E16-A948-4626-AA58-054B36ED5C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033E0F-9BF2-445B-BBEC-9C7362F5DCB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22CCF2-3361-4FD7-8085-8BF47BEEC49D}">
      <dgm:prSet/>
      <dgm:spPr/>
      <dgm:t>
        <a:bodyPr/>
        <a:lstStyle/>
        <a:p>
          <a:r>
            <a:rPr lang="en-US"/>
            <a:t>Binary Cross-Entropy:</a:t>
          </a:r>
        </a:p>
      </dgm:t>
    </dgm:pt>
    <dgm:pt modelId="{542D52F8-60A3-4056-BE74-919770A6AB5F}" type="parTrans" cxnId="{E24D201A-DAA4-4FF5-94EF-ABD450E9F5DC}">
      <dgm:prSet/>
      <dgm:spPr/>
      <dgm:t>
        <a:bodyPr/>
        <a:lstStyle/>
        <a:p>
          <a:endParaRPr lang="en-US"/>
        </a:p>
      </dgm:t>
    </dgm:pt>
    <dgm:pt modelId="{A5B1C8A0-34D2-4739-A828-0AE1BA93F120}" type="sibTrans" cxnId="{E24D201A-DAA4-4FF5-94EF-ABD450E9F5DC}">
      <dgm:prSet/>
      <dgm:spPr/>
      <dgm:t>
        <a:bodyPr/>
        <a:lstStyle/>
        <a:p>
          <a:endParaRPr lang="en-US"/>
        </a:p>
      </dgm:t>
    </dgm:pt>
    <dgm:pt modelId="{16BCF72D-9F3E-4307-81CE-D10CECF73979}">
      <dgm:prSet/>
      <dgm:spPr/>
      <dgm:t>
        <a:bodyPr/>
        <a:lstStyle/>
        <a:p>
          <a:r>
            <a:rPr lang="en-US" dirty="0"/>
            <a:t>Formula:</a:t>
          </a:r>
        </a:p>
      </dgm:t>
    </dgm:pt>
    <dgm:pt modelId="{9F3F767A-2EBA-4B43-A67C-A1D5AD106583}" type="parTrans" cxnId="{B93383DD-282D-4206-9394-F21E35EF6186}">
      <dgm:prSet/>
      <dgm:spPr/>
      <dgm:t>
        <a:bodyPr/>
        <a:lstStyle/>
        <a:p>
          <a:endParaRPr lang="en-US"/>
        </a:p>
      </dgm:t>
    </dgm:pt>
    <dgm:pt modelId="{F9291908-9236-4DAE-A364-009CFCD5458E}" type="sibTrans" cxnId="{B93383DD-282D-4206-9394-F21E35EF6186}">
      <dgm:prSet/>
      <dgm:spPr/>
      <dgm:t>
        <a:bodyPr/>
        <a:lstStyle/>
        <a:p>
          <a:endParaRPr lang="en-US"/>
        </a:p>
      </dgm:t>
    </dgm:pt>
    <dgm:pt modelId="{84271ECF-1157-4340-AB7E-23775E67EF8B}">
      <dgm:prSet/>
      <dgm:spPr/>
      <dgm:t>
        <a:bodyPr/>
        <a:lstStyle/>
        <a:p>
          <a:r>
            <a:rPr lang="en-US" dirty="0"/>
            <a:t>Usage: </a:t>
          </a:r>
        </a:p>
      </dgm:t>
    </dgm:pt>
    <dgm:pt modelId="{FB3DA226-90B1-4858-ACB3-B5C9C3DDA341}" type="parTrans" cxnId="{0E440D4D-DE9D-4DCE-8048-4C8D8A9B5CA3}">
      <dgm:prSet/>
      <dgm:spPr/>
      <dgm:t>
        <a:bodyPr/>
        <a:lstStyle/>
        <a:p>
          <a:endParaRPr lang="en-US"/>
        </a:p>
      </dgm:t>
    </dgm:pt>
    <dgm:pt modelId="{B2E242BE-131C-4000-9BC8-51EBEF40900A}" type="sibTrans" cxnId="{0E440D4D-DE9D-4DCE-8048-4C8D8A9B5CA3}">
      <dgm:prSet/>
      <dgm:spPr/>
      <dgm:t>
        <a:bodyPr/>
        <a:lstStyle/>
        <a:p>
          <a:endParaRPr lang="en-US"/>
        </a:p>
      </dgm:t>
    </dgm:pt>
    <dgm:pt modelId="{EBFC84A9-A647-47C0-8936-88110DDA252A}">
      <dgm:prSet/>
      <dgm:spPr/>
      <dgm:t>
        <a:bodyPr/>
        <a:lstStyle/>
        <a:p>
          <a:r>
            <a:rPr lang="en-US"/>
            <a:t>Used for binary classification tasks.</a:t>
          </a:r>
        </a:p>
      </dgm:t>
    </dgm:pt>
    <dgm:pt modelId="{BC57ACB9-8B74-4A16-AD20-9D1526DFA2E3}" type="parTrans" cxnId="{8141428E-281B-4E16-AAAC-B275DC4B6E73}">
      <dgm:prSet/>
      <dgm:spPr/>
      <dgm:t>
        <a:bodyPr/>
        <a:lstStyle/>
        <a:p>
          <a:endParaRPr lang="en-US"/>
        </a:p>
      </dgm:t>
    </dgm:pt>
    <dgm:pt modelId="{EC2EEB52-576B-40D3-9DFB-3A954EE130A0}" type="sibTrans" cxnId="{8141428E-281B-4E16-AAAC-B275DC4B6E73}">
      <dgm:prSet/>
      <dgm:spPr/>
      <dgm:t>
        <a:bodyPr/>
        <a:lstStyle/>
        <a:p>
          <a:endParaRPr lang="en-US"/>
        </a:p>
      </dgm:t>
    </dgm:pt>
    <dgm:pt modelId="{F2663CC3-77A2-46C7-8A7F-398D8E2DCAE7}">
      <dgm:prSet/>
      <dgm:spPr/>
      <dgm:t>
        <a:bodyPr/>
        <a:lstStyle/>
        <a:p>
          <a:r>
            <a:rPr lang="en-US"/>
            <a:t>Categorical Cross-Entropy:</a:t>
          </a:r>
        </a:p>
      </dgm:t>
    </dgm:pt>
    <dgm:pt modelId="{C118ADEE-EFB6-434A-8BF1-4D3B7D20A2CF}" type="parTrans" cxnId="{C93CE99A-606D-45FD-B622-178C9ACABAEE}">
      <dgm:prSet/>
      <dgm:spPr/>
      <dgm:t>
        <a:bodyPr/>
        <a:lstStyle/>
        <a:p>
          <a:endParaRPr lang="en-US"/>
        </a:p>
      </dgm:t>
    </dgm:pt>
    <dgm:pt modelId="{20E3B0AC-28DD-477B-A7F3-33DB87915D66}" type="sibTrans" cxnId="{C93CE99A-606D-45FD-B622-178C9ACABAEE}">
      <dgm:prSet/>
      <dgm:spPr/>
      <dgm:t>
        <a:bodyPr/>
        <a:lstStyle/>
        <a:p>
          <a:endParaRPr lang="en-US"/>
        </a:p>
      </dgm:t>
    </dgm:pt>
    <dgm:pt modelId="{A8BBEE2A-9DB3-41C0-BA04-DB32224187CE}">
      <dgm:prSet/>
      <dgm:spPr/>
      <dgm:t>
        <a:bodyPr/>
        <a:lstStyle/>
        <a:p>
          <a:r>
            <a:rPr lang="en-US"/>
            <a:t>Formula: </a:t>
          </a:r>
        </a:p>
      </dgm:t>
    </dgm:pt>
    <dgm:pt modelId="{02C9C357-02FA-48E2-950B-D67BD12309BC}" type="parTrans" cxnId="{18B6D526-9B74-4740-AFF4-F1635C2768F5}">
      <dgm:prSet/>
      <dgm:spPr/>
      <dgm:t>
        <a:bodyPr/>
        <a:lstStyle/>
        <a:p>
          <a:endParaRPr lang="en-US"/>
        </a:p>
      </dgm:t>
    </dgm:pt>
    <dgm:pt modelId="{341B7FEF-F25A-44DE-8EAE-3E445C3F4E9E}" type="sibTrans" cxnId="{18B6D526-9B74-4740-AFF4-F1635C2768F5}">
      <dgm:prSet/>
      <dgm:spPr/>
      <dgm:t>
        <a:bodyPr/>
        <a:lstStyle/>
        <a:p>
          <a:endParaRPr lang="en-US"/>
        </a:p>
      </dgm:t>
    </dgm:pt>
    <dgm:pt modelId="{3E957BA7-D9C6-4396-9AAD-E9B5C0486D21}">
      <dgm:prSet/>
      <dgm:spPr/>
      <dgm:t>
        <a:bodyPr/>
        <a:lstStyle/>
        <a:p>
          <a:r>
            <a:rPr lang="en-US" dirty="0"/>
            <a:t>Usage: </a:t>
          </a:r>
        </a:p>
      </dgm:t>
    </dgm:pt>
    <dgm:pt modelId="{9534821A-174A-4C06-A556-3A25878C0EEE}" type="parTrans" cxnId="{628950EC-26AC-4045-9EFA-BE1193F0EEA7}">
      <dgm:prSet/>
      <dgm:spPr/>
      <dgm:t>
        <a:bodyPr/>
        <a:lstStyle/>
        <a:p>
          <a:endParaRPr lang="en-US"/>
        </a:p>
      </dgm:t>
    </dgm:pt>
    <dgm:pt modelId="{F5DE3037-C2B2-43F0-A78A-B78B30519584}" type="sibTrans" cxnId="{628950EC-26AC-4045-9EFA-BE1193F0EEA7}">
      <dgm:prSet/>
      <dgm:spPr/>
      <dgm:t>
        <a:bodyPr/>
        <a:lstStyle/>
        <a:p>
          <a:endParaRPr lang="en-US"/>
        </a:p>
      </dgm:t>
    </dgm:pt>
    <dgm:pt modelId="{1F54F553-2AC8-4DE9-809C-B03B67FA208F}">
      <dgm:prSet/>
      <dgm:spPr/>
      <dgm:t>
        <a:bodyPr/>
        <a:lstStyle/>
        <a:p>
          <a:r>
            <a:rPr lang="en-US" dirty="0"/>
            <a:t>Used for multi-class classification tasks. Common in models like </a:t>
          </a:r>
          <a:r>
            <a:rPr lang="en-US" dirty="0" err="1"/>
            <a:t>softmax</a:t>
          </a:r>
          <a:r>
            <a:rPr lang="en-US" dirty="0"/>
            <a:t> classifiers and multi-class neural networks.</a:t>
          </a:r>
        </a:p>
      </dgm:t>
    </dgm:pt>
    <dgm:pt modelId="{40552300-DD00-4759-94B8-F20CDC0576C4}" type="parTrans" cxnId="{8973A881-213D-400C-932E-33A3F4B9F33D}">
      <dgm:prSet/>
      <dgm:spPr/>
      <dgm:t>
        <a:bodyPr/>
        <a:lstStyle/>
        <a:p>
          <a:endParaRPr lang="en-US"/>
        </a:p>
      </dgm:t>
    </dgm:pt>
    <dgm:pt modelId="{C7A99835-96D6-40F6-9A66-A7DB1F66747F}" type="sibTrans" cxnId="{8973A881-213D-400C-932E-33A3F4B9F33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E588CCC-C8B7-43D4-BBC2-26E60E2432ED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)+( 1 −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(1 −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`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m:oMathPara>
              </a14:m>
              <a:endParaRPr lang="en-US" dirty="0"/>
            </a:p>
          </dgm:t>
        </dgm:pt>
      </mc:Choice>
      <mc:Fallback>
        <dgm:pt modelId="{4E588CCC-C8B7-43D4-BBC2-26E60E2432ED}">
          <dgm:prSet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1/𝑛 </a:t>
              </a:r>
              <a:r>
                <a:rPr lang="en-US" i="0">
                  <a:latin typeface="Cambria Math" panose="02040503050406030204" pitchFamily="18" charset="0"/>
                </a:rPr>
                <a:t>∑</a:t>
              </a:r>
              <a:r>
                <a:rPr lang="en-US" b="0" i="0">
                  <a:latin typeface="Cambria Math" panose="02040503050406030204" pitchFamily="18" charset="0"/>
                </a:rPr>
                <a:t>_(𝑖=1)^𝑛▒[log⁡〖〖(𝑦〗_𝑖)+( 1 − 𝑦_𝑖) 〗  log⁡〖(1 − 〖𝑦`〗_𝑖 〗 ] </a:t>
              </a:r>
              <a:endParaRPr lang="en-US" dirty="0"/>
            </a:p>
          </dgm:t>
        </dgm:pt>
      </mc:Fallback>
    </mc:AlternateContent>
    <dgm:pt modelId="{C11B9D68-5787-4265-A7DD-F2BB5EEE1A69}" type="parTrans" cxnId="{585ADD5B-F03F-4A3D-99F0-728E456997EC}">
      <dgm:prSet/>
      <dgm:spPr/>
      <dgm:t>
        <a:bodyPr/>
        <a:lstStyle/>
        <a:p>
          <a:endParaRPr lang="LID4096"/>
        </a:p>
      </dgm:t>
    </dgm:pt>
    <dgm:pt modelId="{603F2CDF-A652-4FE5-91E9-79515C26C468}" type="sibTrans" cxnId="{585ADD5B-F03F-4A3D-99F0-728E456997EC}">
      <dgm:prSet/>
      <dgm:spPr/>
      <dgm:t>
        <a:bodyPr/>
        <a:lstStyle/>
        <a:p>
          <a:endParaRPr lang="LID4096"/>
        </a:p>
      </dgm:t>
    </dgm:pt>
    <mc:AlternateContent xmlns:mc="http://schemas.openxmlformats.org/markup-compatibility/2006">
      <mc:Choice xmlns:a14="http://schemas.microsoft.com/office/drawing/2010/main" Requires="a14">
        <dgm:pt modelId="{BA2C39BE-D7E2-4588-BE51-89A07461454E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`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m:oMathPara>
              </a14:m>
              <a:endParaRPr lang="en-US" dirty="0"/>
            </a:p>
          </dgm:t>
        </dgm:pt>
      </mc:Choice>
      <mc:Fallback>
        <dgm:pt modelId="{BA2C39BE-D7E2-4588-BE51-89A07461454E}">
          <dgm:prSet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−𝑛 ∑_(𝑖=1)^𝑛▒〖𝑛 ∑_(𝑗=1)^𝑒▒〖𝑦_𝑖𝑗 log⁡(〖𝑦`〗_𝑖𝑗)〗〗</a:t>
              </a:r>
              <a:endParaRPr lang="en-US" dirty="0"/>
            </a:p>
          </dgm:t>
        </dgm:pt>
      </mc:Fallback>
    </mc:AlternateContent>
    <dgm:pt modelId="{98574409-41E6-49D2-866D-7AA1B5340FE6}" type="parTrans" cxnId="{8A7D3364-CAA8-4B8D-9ED2-ABCFEE3F1DA3}">
      <dgm:prSet/>
      <dgm:spPr/>
      <dgm:t>
        <a:bodyPr/>
        <a:lstStyle/>
        <a:p>
          <a:endParaRPr lang="LID4096"/>
        </a:p>
      </dgm:t>
    </dgm:pt>
    <dgm:pt modelId="{4A8FDDBD-517B-48D6-836A-ABE28A70CBE2}" type="sibTrans" cxnId="{8A7D3364-CAA8-4B8D-9ED2-ABCFEE3F1DA3}">
      <dgm:prSet/>
      <dgm:spPr/>
      <dgm:t>
        <a:bodyPr/>
        <a:lstStyle/>
        <a:p>
          <a:endParaRPr lang="LID4096"/>
        </a:p>
      </dgm:t>
    </dgm:pt>
    <dgm:pt modelId="{4F9868F0-C2E0-449B-8C23-F30A45353DE7}">
      <dgm:prSet/>
      <dgm:spPr/>
      <dgm:t>
        <a:bodyPr/>
        <a:lstStyle/>
        <a:p>
          <a:r>
            <a:rPr lang="en-US" dirty="0"/>
            <a:t>Explanation: </a:t>
          </a:r>
        </a:p>
      </dgm:t>
    </dgm:pt>
    <dgm:pt modelId="{B1CBE0AC-027D-4470-834E-3899AEED324F}" type="parTrans" cxnId="{6EBFBAD9-A643-4AA9-822C-2D6916937139}">
      <dgm:prSet/>
      <dgm:spPr/>
      <dgm:t>
        <a:bodyPr/>
        <a:lstStyle/>
        <a:p>
          <a:endParaRPr lang="LID4096"/>
        </a:p>
      </dgm:t>
    </dgm:pt>
    <dgm:pt modelId="{2A522DA5-7F69-41CC-B6FE-4049C59213AB}" type="sibTrans" cxnId="{6EBFBAD9-A643-4AA9-822C-2D6916937139}">
      <dgm:prSet/>
      <dgm:spPr/>
      <dgm:t>
        <a:bodyPr/>
        <a:lstStyle/>
        <a:p>
          <a:endParaRPr lang="LID4096"/>
        </a:p>
      </dgm:t>
    </dgm:pt>
    <dgm:pt modelId="{02DF341C-F551-471E-BCDA-44DCA297C476}">
      <dgm:prSet/>
      <dgm:spPr/>
      <dgm:t>
        <a:bodyPr/>
        <a:lstStyle/>
        <a:p>
          <a:r>
            <a:rPr lang="en-US" dirty="0"/>
            <a:t> Measures the performance of a classification model whose output is a probability value between 0 and 1. It is used for binary classification tasks.</a:t>
          </a:r>
        </a:p>
      </dgm:t>
    </dgm:pt>
    <dgm:pt modelId="{8AD08591-52E1-493C-B866-1A1672A0CB86}" type="parTrans" cxnId="{E00802BE-A828-46CA-87C7-362995D44533}">
      <dgm:prSet/>
      <dgm:spPr/>
      <dgm:t>
        <a:bodyPr/>
        <a:lstStyle/>
        <a:p>
          <a:endParaRPr lang="LID4096"/>
        </a:p>
      </dgm:t>
    </dgm:pt>
    <dgm:pt modelId="{DFE70E9C-37EC-4B53-BF14-497C510473EB}" type="sibTrans" cxnId="{E00802BE-A828-46CA-87C7-362995D44533}">
      <dgm:prSet/>
      <dgm:spPr/>
      <dgm:t>
        <a:bodyPr/>
        <a:lstStyle/>
        <a:p>
          <a:endParaRPr lang="LID4096"/>
        </a:p>
      </dgm:t>
    </dgm:pt>
    <dgm:pt modelId="{8FEC9844-8021-465A-BF12-49C42D0E87E2}">
      <dgm:prSet/>
      <dgm:spPr/>
      <dgm:t>
        <a:bodyPr/>
        <a:lstStyle/>
        <a:p>
          <a:r>
            <a:rPr lang="en-US" dirty="0"/>
            <a:t>Explanation: </a:t>
          </a:r>
        </a:p>
      </dgm:t>
    </dgm:pt>
    <dgm:pt modelId="{A82E63C7-BB8E-433E-BB3C-4F6730BAA556}" type="parTrans" cxnId="{5C239C51-71AD-47CE-BF90-B8308A5F90AD}">
      <dgm:prSet/>
      <dgm:spPr/>
      <dgm:t>
        <a:bodyPr/>
        <a:lstStyle/>
        <a:p>
          <a:endParaRPr lang="LID4096"/>
        </a:p>
      </dgm:t>
    </dgm:pt>
    <dgm:pt modelId="{075B9389-DC92-43AD-BAFC-A6D2C618844A}" type="sibTrans" cxnId="{5C239C51-71AD-47CE-BF90-B8308A5F90AD}">
      <dgm:prSet/>
      <dgm:spPr/>
      <dgm:t>
        <a:bodyPr/>
        <a:lstStyle/>
        <a:p>
          <a:endParaRPr lang="LID4096"/>
        </a:p>
      </dgm:t>
    </dgm:pt>
    <dgm:pt modelId="{26B04F06-E8C9-43EF-AC60-ECB7C44981EB}">
      <dgm:prSet/>
      <dgm:spPr/>
      <dgm:t>
        <a:bodyPr/>
        <a:lstStyle/>
        <a:p>
          <a:r>
            <a:rPr lang="en-US" dirty="0"/>
            <a:t>Measures the performance of a classification model whose output is a probability distribution across multiple classes.</a:t>
          </a:r>
        </a:p>
      </dgm:t>
    </dgm:pt>
    <dgm:pt modelId="{56724A4D-7A8A-47DB-9D4B-8AEAC4FC3576}" type="parTrans" cxnId="{14041486-A5FA-4F98-814A-B5F59844E372}">
      <dgm:prSet/>
      <dgm:spPr/>
      <dgm:t>
        <a:bodyPr/>
        <a:lstStyle/>
        <a:p>
          <a:endParaRPr lang="LID4096"/>
        </a:p>
      </dgm:t>
    </dgm:pt>
    <dgm:pt modelId="{0C3780A6-8508-45F7-876B-9E0EB58B2A17}" type="sibTrans" cxnId="{14041486-A5FA-4F98-814A-B5F59844E372}">
      <dgm:prSet/>
      <dgm:spPr/>
      <dgm:t>
        <a:bodyPr/>
        <a:lstStyle/>
        <a:p>
          <a:endParaRPr lang="LID4096"/>
        </a:p>
      </dgm:t>
    </dgm:pt>
    <dgm:pt modelId="{61EF1596-0E66-41CA-8092-8E2918E8099F}" type="pres">
      <dgm:prSet presAssocID="{D0033E0F-9BF2-445B-BBEC-9C7362F5DCBB}" presName="Name0" presStyleCnt="0">
        <dgm:presLayoutVars>
          <dgm:dir/>
          <dgm:animLvl val="lvl"/>
          <dgm:resizeHandles val="exact"/>
        </dgm:presLayoutVars>
      </dgm:prSet>
      <dgm:spPr/>
    </dgm:pt>
    <dgm:pt modelId="{84B339E6-D4DA-4BA7-9CFD-6B19CAF9157A}" type="pres">
      <dgm:prSet presAssocID="{EF22CCF2-3361-4FD7-8085-8BF47BEEC49D}" presName="linNode" presStyleCnt="0"/>
      <dgm:spPr/>
    </dgm:pt>
    <dgm:pt modelId="{40716AB9-F56B-4C6A-A3EB-C29C84202AAB}" type="pres">
      <dgm:prSet presAssocID="{EF22CCF2-3361-4FD7-8085-8BF47BEEC49D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9501C781-47E0-41B4-B14B-ADE9451B6232}" type="pres">
      <dgm:prSet presAssocID="{EF22CCF2-3361-4FD7-8085-8BF47BEEC49D}" presName="descendantText" presStyleLbl="alignAccFollowNode1" presStyleIdx="0" presStyleCnt="2" custLinFactNeighborX="145" custLinFactNeighborY="833">
        <dgm:presLayoutVars>
          <dgm:bulletEnabled/>
        </dgm:presLayoutVars>
      </dgm:prSet>
      <dgm:spPr/>
    </dgm:pt>
    <dgm:pt modelId="{581E87D8-008E-4CAD-8289-26F25B51D349}" type="pres">
      <dgm:prSet presAssocID="{A5B1C8A0-34D2-4739-A828-0AE1BA93F120}" presName="sp" presStyleCnt="0"/>
      <dgm:spPr/>
    </dgm:pt>
    <dgm:pt modelId="{E374F63C-743E-4F94-9D0D-4613A4B8E09B}" type="pres">
      <dgm:prSet presAssocID="{F2663CC3-77A2-46C7-8A7F-398D8E2DCAE7}" presName="linNode" presStyleCnt="0"/>
      <dgm:spPr/>
    </dgm:pt>
    <dgm:pt modelId="{24F849E7-04DC-4635-BC55-9B82248732D6}" type="pres">
      <dgm:prSet presAssocID="{F2663CC3-77A2-46C7-8A7F-398D8E2DCAE7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1231DF48-093B-4CB7-905C-E41E7F3A5CAF}" type="pres">
      <dgm:prSet presAssocID="{F2663CC3-77A2-46C7-8A7F-398D8E2DCAE7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4EE08D01-CE96-4C47-B696-27B06B930783}" type="presOf" srcId="{16BCF72D-9F3E-4307-81CE-D10CECF73979}" destId="{9501C781-47E0-41B4-B14B-ADE9451B6232}" srcOrd="0" destOrd="0" presId="urn:microsoft.com/office/officeart/2016/7/layout/VerticalSolidActionList"/>
    <dgm:cxn modelId="{26B2B508-B00E-4889-9201-A2CB40843DE6}" type="presOf" srcId="{02DF341C-F551-471E-BCDA-44DCA297C476}" destId="{9501C781-47E0-41B4-B14B-ADE9451B6232}" srcOrd="0" destOrd="3" presId="urn:microsoft.com/office/officeart/2016/7/layout/VerticalSolidActionList"/>
    <dgm:cxn modelId="{8695DA18-0970-4E07-9DB6-7D656D3B56FA}" type="presOf" srcId="{EBFC84A9-A647-47C0-8936-88110DDA252A}" destId="{9501C781-47E0-41B4-B14B-ADE9451B6232}" srcOrd="0" destOrd="5" presId="urn:microsoft.com/office/officeart/2016/7/layout/VerticalSolidActionList"/>
    <dgm:cxn modelId="{E24D201A-DAA4-4FF5-94EF-ABD450E9F5DC}" srcId="{D0033E0F-9BF2-445B-BBEC-9C7362F5DCBB}" destId="{EF22CCF2-3361-4FD7-8085-8BF47BEEC49D}" srcOrd="0" destOrd="0" parTransId="{542D52F8-60A3-4056-BE74-919770A6AB5F}" sibTransId="{A5B1C8A0-34D2-4739-A828-0AE1BA93F120}"/>
    <dgm:cxn modelId="{D77A6422-1BAE-4B4A-8FEA-E5A4625215AA}" type="presOf" srcId="{4F9868F0-C2E0-449B-8C23-F30A45353DE7}" destId="{9501C781-47E0-41B4-B14B-ADE9451B6232}" srcOrd="0" destOrd="2" presId="urn:microsoft.com/office/officeart/2016/7/layout/VerticalSolidActionList"/>
    <dgm:cxn modelId="{18B6D526-9B74-4740-AFF4-F1635C2768F5}" srcId="{F2663CC3-77A2-46C7-8A7F-398D8E2DCAE7}" destId="{A8BBEE2A-9DB3-41C0-BA04-DB32224187CE}" srcOrd="0" destOrd="0" parTransId="{02C9C357-02FA-48E2-950B-D67BD12309BC}" sibTransId="{341B7FEF-F25A-44DE-8EAE-3E445C3F4E9E}"/>
    <dgm:cxn modelId="{585ADD5B-F03F-4A3D-99F0-728E456997EC}" srcId="{16BCF72D-9F3E-4307-81CE-D10CECF73979}" destId="{4E588CCC-C8B7-43D4-BBC2-26E60E2432ED}" srcOrd="0" destOrd="0" parTransId="{C11B9D68-5787-4265-A7DD-F2BB5EEE1A69}" sibTransId="{603F2CDF-A652-4FE5-91E9-79515C26C468}"/>
    <dgm:cxn modelId="{84859C5C-5F3A-4B3B-B67A-D7D0F815373E}" type="presOf" srcId="{F2663CC3-77A2-46C7-8A7F-398D8E2DCAE7}" destId="{24F849E7-04DC-4635-BC55-9B82248732D6}" srcOrd="0" destOrd="0" presId="urn:microsoft.com/office/officeart/2016/7/layout/VerticalSolidActionList"/>
    <dgm:cxn modelId="{07AC7D61-5F56-4C13-98DB-88633CA08EDD}" type="presOf" srcId="{A8BBEE2A-9DB3-41C0-BA04-DB32224187CE}" destId="{1231DF48-093B-4CB7-905C-E41E7F3A5CAF}" srcOrd="0" destOrd="0" presId="urn:microsoft.com/office/officeart/2016/7/layout/VerticalSolidActionList"/>
    <dgm:cxn modelId="{8A7D3364-CAA8-4B8D-9ED2-ABCFEE3F1DA3}" srcId="{A8BBEE2A-9DB3-41C0-BA04-DB32224187CE}" destId="{BA2C39BE-D7E2-4588-BE51-89A07461454E}" srcOrd="0" destOrd="0" parTransId="{98574409-41E6-49D2-866D-7AA1B5340FE6}" sibTransId="{4A8FDDBD-517B-48D6-836A-ABE28A70CBE2}"/>
    <dgm:cxn modelId="{0E440D4D-DE9D-4DCE-8048-4C8D8A9B5CA3}" srcId="{EF22CCF2-3361-4FD7-8085-8BF47BEEC49D}" destId="{84271ECF-1157-4340-AB7E-23775E67EF8B}" srcOrd="1" destOrd="0" parTransId="{FB3DA226-90B1-4858-ACB3-B5C9C3DDA341}" sibTransId="{B2E242BE-131C-4000-9BC8-51EBEF40900A}"/>
    <dgm:cxn modelId="{5C239C51-71AD-47CE-BF90-B8308A5F90AD}" srcId="{F2663CC3-77A2-46C7-8A7F-398D8E2DCAE7}" destId="{8FEC9844-8021-465A-BF12-49C42D0E87E2}" srcOrd="1" destOrd="0" parTransId="{A82E63C7-BB8E-433E-BB3C-4F6730BAA556}" sibTransId="{075B9389-DC92-43AD-BAFC-A6D2C618844A}"/>
    <dgm:cxn modelId="{4E309672-9B67-4B02-A169-37DEC744977F}" type="presOf" srcId="{1F54F553-2AC8-4DE9-809C-B03B67FA208F}" destId="{1231DF48-093B-4CB7-905C-E41E7F3A5CAF}" srcOrd="0" destOrd="5" presId="urn:microsoft.com/office/officeart/2016/7/layout/VerticalSolidActionList"/>
    <dgm:cxn modelId="{0B624573-CC07-42D4-853E-313DC51F7402}" type="presOf" srcId="{EF22CCF2-3361-4FD7-8085-8BF47BEEC49D}" destId="{40716AB9-F56B-4C6A-A3EB-C29C84202AAB}" srcOrd="0" destOrd="0" presId="urn:microsoft.com/office/officeart/2016/7/layout/VerticalSolidActionList"/>
    <dgm:cxn modelId="{8973A881-213D-400C-932E-33A3F4B9F33D}" srcId="{3E957BA7-D9C6-4396-9AAD-E9B5C0486D21}" destId="{1F54F553-2AC8-4DE9-809C-B03B67FA208F}" srcOrd="0" destOrd="0" parTransId="{40552300-DD00-4759-94B8-F20CDC0576C4}" sibTransId="{C7A99835-96D6-40F6-9A66-A7DB1F66747F}"/>
    <dgm:cxn modelId="{14041486-A5FA-4F98-814A-B5F59844E372}" srcId="{8FEC9844-8021-465A-BF12-49C42D0E87E2}" destId="{26B04F06-E8C9-43EF-AC60-ECB7C44981EB}" srcOrd="0" destOrd="0" parTransId="{56724A4D-7A8A-47DB-9D4B-8AEAC4FC3576}" sibTransId="{0C3780A6-8508-45F7-876B-9E0EB58B2A17}"/>
    <dgm:cxn modelId="{8141428E-281B-4E16-AAAC-B275DC4B6E73}" srcId="{84271ECF-1157-4340-AB7E-23775E67EF8B}" destId="{EBFC84A9-A647-47C0-8936-88110DDA252A}" srcOrd="0" destOrd="0" parTransId="{BC57ACB9-8B74-4A16-AD20-9D1526DFA2E3}" sibTransId="{EC2EEB52-576B-40D3-9DFB-3A954EE130A0}"/>
    <dgm:cxn modelId="{D7262895-A212-496C-B1E1-BE17D4C26F9A}" type="presOf" srcId="{BA2C39BE-D7E2-4588-BE51-89A07461454E}" destId="{1231DF48-093B-4CB7-905C-E41E7F3A5CAF}" srcOrd="0" destOrd="1" presId="urn:microsoft.com/office/officeart/2016/7/layout/VerticalSolidActionList"/>
    <dgm:cxn modelId="{C93CE99A-606D-45FD-B622-178C9ACABAEE}" srcId="{D0033E0F-9BF2-445B-BBEC-9C7362F5DCBB}" destId="{F2663CC3-77A2-46C7-8A7F-398D8E2DCAE7}" srcOrd="1" destOrd="0" parTransId="{C118ADEE-EFB6-434A-8BF1-4D3B7D20A2CF}" sibTransId="{20E3B0AC-28DD-477B-A7F3-33DB87915D66}"/>
    <dgm:cxn modelId="{35D38BAC-0DD5-423E-9660-997CBADA0E04}" type="presOf" srcId="{3E957BA7-D9C6-4396-9AAD-E9B5C0486D21}" destId="{1231DF48-093B-4CB7-905C-E41E7F3A5CAF}" srcOrd="0" destOrd="4" presId="urn:microsoft.com/office/officeart/2016/7/layout/VerticalSolidActionList"/>
    <dgm:cxn modelId="{074722B0-DF41-4D79-9904-A855B7000E51}" type="presOf" srcId="{8FEC9844-8021-465A-BF12-49C42D0E87E2}" destId="{1231DF48-093B-4CB7-905C-E41E7F3A5CAF}" srcOrd="0" destOrd="2" presId="urn:microsoft.com/office/officeart/2016/7/layout/VerticalSolidActionList"/>
    <dgm:cxn modelId="{E00802BE-A828-46CA-87C7-362995D44533}" srcId="{4F9868F0-C2E0-449B-8C23-F30A45353DE7}" destId="{02DF341C-F551-471E-BCDA-44DCA297C476}" srcOrd="0" destOrd="0" parTransId="{8AD08591-52E1-493C-B866-1A1672A0CB86}" sibTransId="{DFE70E9C-37EC-4B53-BF14-497C510473EB}"/>
    <dgm:cxn modelId="{087E53BF-2225-469E-AFA6-3A8587C33E3C}" type="presOf" srcId="{84271ECF-1157-4340-AB7E-23775E67EF8B}" destId="{9501C781-47E0-41B4-B14B-ADE9451B6232}" srcOrd="0" destOrd="4" presId="urn:microsoft.com/office/officeart/2016/7/layout/VerticalSolidActionList"/>
    <dgm:cxn modelId="{64F3CDC7-9C74-477A-9CD7-760D3F993A00}" type="presOf" srcId="{26B04F06-E8C9-43EF-AC60-ECB7C44981EB}" destId="{1231DF48-093B-4CB7-905C-E41E7F3A5CAF}" srcOrd="0" destOrd="3" presId="urn:microsoft.com/office/officeart/2016/7/layout/VerticalSolidActionList"/>
    <dgm:cxn modelId="{6EBFBAD9-A643-4AA9-822C-2D6916937139}" srcId="{16BCF72D-9F3E-4307-81CE-D10CECF73979}" destId="{4F9868F0-C2E0-449B-8C23-F30A45353DE7}" srcOrd="1" destOrd="0" parTransId="{B1CBE0AC-027D-4470-834E-3899AEED324F}" sibTransId="{2A522DA5-7F69-41CC-B6FE-4049C59213AB}"/>
    <dgm:cxn modelId="{936B79DB-1CD1-438F-9467-46C6808F4D59}" type="presOf" srcId="{D0033E0F-9BF2-445B-BBEC-9C7362F5DCBB}" destId="{61EF1596-0E66-41CA-8092-8E2918E8099F}" srcOrd="0" destOrd="0" presId="urn:microsoft.com/office/officeart/2016/7/layout/VerticalSolidActionList"/>
    <dgm:cxn modelId="{B93383DD-282D-4206-9394-F21E35EF6186}" srcId="{EF22CCF2-3361-4FD7-8085-8BF47BEEC49D}" destId="{16BCF72D-9F3E-4307-81CE-D10CECF73979}" srcOrd="0" destOrd="0" parTransId="{9F3F767A-2EBA-4B43-A67C-A1D5AD106583}" sibTransId="{F9291908-9236-4DAE-A364-009CFCD5458E}"/>
    <dgm:cxn modelId="{CFB08CE1-1280-4A4D-B9C9-D0F18F1194DC}" type="presOf" srcId="{4E588CCC-C8B7-43D4-BBC2-26E60E2432ED}" destId="{9501C781-47E0-41B4-B14B-ADE9451B6232}" srcOrd="0" destOrd="1" presId="urn:microsoft.com/office/officeart/2016/7/layout/VerticalSolidActionList"/>
    <dgm:cxn modelId="{628950EC-26AC-4045-9EFA-BE1193F0EEA7}" srcId="{F2663CC3-77A2-46C7-8A7F-398D8E2DCAE7}" destId="{3E957BA7-D9C6-4396-9AAD-E9B5C0486D21}" srcOrd="2" destOrd="0" parTransId="{9534821A-174A-4C06-A556-3A25878C0EEE}" sibTransId="{F5DE3037-C2B2-43F0-A78A-B78B30519584}"/>
    <dgm:cxn modelId="{2ADF6002-DED3-43BF-AE6E-DA5A4865B256}" type="presParOf" srcId="{61EF1596-0E66-41CA-8092-8E2918E8099F}" destId="{84B339E6-D4DA-4BA7-9CFD-6B19CAF9157A}" srcOrd="0" destOrd="0" presId="urn:microsoft.com/office/officeart/2016/7/layout/VerticalSolidActionList"/>
    <dgm:cxn modelId="{03DBE173-4EBA-4DF5-9F2F-66A258DE2A4A}" type="presParOf" srcId="{84B339E6-D4DA-4BA7-9CFD-6B19CAF9157A}" destId="{40716AB9-F56B-4C6A-A3EB-C29C84202AAB}" srcOrd="0" destOrd="0" presId="urn:microsoft.com/office/officeart/2016/7/layout/VerticalSolidActionList"/>
    <dgm:cxn modelId="{6DA714D1-6801-431B-9A81-B386A06365A1}" type="presParOf" srcId="{84B339E6-D4DA-4BA7-9CFD-6B19CAF9157A}" destId="{9501C781-47E0-41B4-B14B-ADE9451B6232}" srcOrd="1" destOrd="0" presId="urn:microsoft.com/office/officeart/2016/7/layout/VerticalSolidActionList"/>
    <dgm:cxn modelId="{7CA16FBD-79E4-4EC8-9620-62B704EA1B99}" type="presParOf" srcId="{61EF1596-0E66-41CA-8092-8E2918E8099F}" destId="{581E87D8-008E-4CAD-8289-26F25B51D349}" srcOrd="1" destOrd="0" presId="urn:microsoft.com/office/officeart/2016/7/layout/VerticalSolidActionList"/>
    <dgm:cxn modelId="{1725AC71-8176-4760-9092-B788A4AE0DF3}" type="presParOf" srcId="{61EF1596-0E66-41CA-8092-8E2918E8099F}" destId="{E374F63C-743E-4F94-9D0D-4613A4B8E09B}" srcOrd="2" destOrd="0" presId="urn:microsoft.com/office/officeart/2016/7/layout/VerticalSolidActionList"/>
    <dgm:cxn modelId="{C6CF1E7B-5860-4653-B903-70E82AB3A2ED}" type="presParOf" srcId="{E374F63C-743E-4F94-9D0D-4613A4B8E09B}" destId="{24F849E7-04DC-4635-BC55-9B82248732D6}" srcOrd="0" destOrd="0" presId="urn:microsoft.com/office/officeart/2016/7/layout/VerticalSolidActionList"/>
    <dgm:cxn modelId="{8C5619E6-8853-45B4-AC78-AF5820921F5A}" type="presParOf" srcId="{E374F63C-743E-4F94-9D0D-4613A4B8E09B}" destId="{1231DF48-093B-4CB7-905C-E41E7F3A5CA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033E0F-9BF2-445B-BBEC-9C7362F5DCB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22CCF2-3361-4FD7-8085-8BF47BEEC49D}">
      <dgm:prSet/>
      <dgm:spPr/>
      <dgm:t>
        <a:bodyPr/>
        <a:lstStyle/>
        <a:p>
          <a:r>
            <a:rPr lang="en-US"/>
            <a:t>Binary Cross-Entropy:</a:t>
          </a:r>
        </a:p>
      </dgm:t>
    </dgm:pt>
    <dgm:pt modelId="{542D52F8-60A3-4056-BE74-919770A6AB5F}" type="parTrans" cxnId="{E24D201A-DAA4-4FF5-94EF-ABD450E9F5DC}">
      <dgm:prSet/>
      <dgm:spPr/>
      <dgm:t>
        <a:bodyPr/>
        <a:lstStyle/>
        <a:p>
          <a:endParaRPr lang="en-US"/>
        </a:p>
      </dgm:t>
    </dgm:pt>
    <dgm:pt modelId="{A5B1C8A0-34D2-4739-A828-0AE1BA93F120}" type="sibTrans" cxnId="{E24D201A-DAA4-4FF5-94EF-ABD450E9F5DC}">
      <dgm:prSet/>
      <dgm:spPr/>
      <dgm:t>
        <a:bodyPr/>
        <a:lstStyle/>
        <a:p>
          <a:endParaRPr lang="en-US"/>
        </a:p>
      </dgm:t>
    </dgm:pt>
    <dgm:pt modelId="{16BCF72D-9F3E-4307-81CE-D10CECF73979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LID4096">
              <a:noFill/>
            </a:rPr>
            <a:t> </a:t>
          </a:r>
        </a:p>
      </dgm:t>
    </dgm:pt>
    <dgm:pt modelId="{9F3F767A-2EBA-4B43-A67C-A1D5AD106583}" type="parTrans" cxnId="{B93383DD-282D-4206-9394-F21E35EF6186}">
      <dgm:prSet/>
      <dgm:spPr/>
      <dgm:t>
        <a:bodyPr/>
        <a:lstStyle/>
        <a:p>
          <a:endParaRPr lang="en-US"/>
        </a:p>
      </dgm:t>
    </dgm:pt>
    <dgm:pt modelId="{F9291908-9236-4DAE-A364-009CFCD5458E}" type="sibTrans" cxnId="{B93383DD-282D-4206-9394-F21E35EF6186}">
      <dgm:prSet/>
      <dgm:spPr/>
      <dgm:t>
        <a:bodyPr/>
        <a:lstStyle/>
        <a:p>
          <a:endParaRPr lang="en-US"/>
        </a:p>
      </dgm:t>
    </dgm:pt>
    <dgm:pt modelId="{84271ECF-1157-4340-AB7E-23775E67EF8B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FB3DA226-90B1-4858-ACB3-B5C9C3DDA341}" type="parTrans" cxnId="{0E440D4D-DE9D-4DCE-8048-4C8D8A9B5CA3}">
      <dgm:prSet/>
      <dgm:spPr/>
      <dgm:t>
        <a:bodyPr/>
        <a:lstStyle/>
        <a:p>
          <a:endParaRPr lang="en-US"/>
        </a:p>
      </dgm:t>
    </dgm:pt>
    <dgm:pt modelId="{B2E242BE-131C-4000-9BC8-51EBEF40900A}" type="sibTrans" cxnId="{0E440D4D-DE9D-4DCE-8048-4C8D8A9B5CA3}">
      <dgm:prSet/>
      <dgm:spPr/>
      <dgm:t>
        <a:bodyPr/>
        <a:lstStyle/>
        <a:p>
          <a:endParaRPr lang="en-US"/>
        </a:p>
      </dgm:t>
    </dgm:pt>
    <dgm:pt modelId="{EBFC84A9-A647-47C0-8936-88110DDA252A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BC57ACB9-8B74-4A16-AD20-9D1526DFA2E3}" type="parTrans" cxnId="{8141428E-281B-4E16-AAAC-B275DC4B6E73}">
      <dgm:prSet/>
      <dgm:spPr/>
      <dgm:t>
        <a:bodyPr/>
        <a:lstStyle/>
        <a:p>
          <a:endParaRPr lang="en-US"/>
        </a:p>
      </dgm:t>
    </dgm:pt>
    <dgm:pt modelId="{EC2EEB52-576B-40D3-9DFB-3A954EE130A0}" type="sibTrans" cxnId="{8141428E-281B-4E16-AAAC-B275DC4B6E73}">
      <dgm:prSet/>
      <dgm:spPr/>
      <dgm:t>
        <a:bodyPr/>
        <a:lstStyle/>
        <a:p>
          <a:endParaRPr lang="en-US"/>
        </a:p>
      </dgm:t>
    </dgm:pt>
    <dgm:pt modelId="{F2663CC3-77A2-46C7-8A7F-398D8E2DCAE7}">
      <dgm:prSet/>
      <dgm:spPr/>
      <dgm:t>
        <a:bodyPr/>
        <a:lstStyle/>
        <a:p>
          <a:r>
            <a:rPr lang="en-US"/>
            <a:t>Categorical Cross-Entropy:</a:t>
          </a:r>
        </a:p>
      </dgm:t>
    </dgm:pt>
    <dgm:pt modelId="{C118ADEE-EFB6-434A-8BF1-4D3B7D20A2CF}" type="parTrans" cxnId="{C93CE99A-606D-45FD-B622-178C9ACABAEE}">
      <dgm:prSet/>
      <dgm:spPr/>
      <dgm:t>
        <a:bodyPr/>
        <a:lstStyle/>
        <a:p>
          <a:endParaRPr lang="en-US"/>
        </a:p>
      </dgm:t>
    </dgm:pt>
    <dgm:pt modelId="{20E3B0AC-28DD-477B-A7F3-33DB87915D66}" type="sibTrans" cxnId="{C93CE99A-606D-45FD-B622-178C9ACABAEE}">
      <dgm:prSet/>
      <dgm:spPr/>
      <dgm:t>
        <a:bodyPr/>
        <a:lstStyle/>
        <a:p>
          <a:endParaRPr lang="en-US"/>
        </a:p>
      </dgm:t>
    </dgm:pt>
    <dgm:pt modelId="{A8BBEE2A-9DB3-41C0-BA04-DB32224187CE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LID4096">
              <a:noFill/>
            </a:rPr>
            <a:t> </a:t>
          </a:r>
        </a:p>
      </dgm:t>
    </dgm:pt>
    <dgm:pt modelId="{02C9C357-02FA-48E2-950B-D67BD12309BC}" type="parTrans" cxnId="{18B6D526-9B74-4740-AFF4-F1635C2768F5}">
      <dgm:prSet/>
      <dgm:spPr/>
      <dgm:t>
        <a:bodyPr/>
        <a:lstStyle/>
        <a:p>
          <a:endParaRPr lang="en-US"/>
        </a:p>
      </dgm:t>
    </dgm:pt>
    <dgm:pt modelId="{341B7FEF-F25A-44DE-8EAE-3E445C3F4E9E}" type="sibTrans" cxnId="{18B6D526-9B74-4740-AFF4-F1635C2768F5}">
      <dgm:prSet/>
      <dgm:spPr/>
      <dgm:t>
        <a:bodyPr/>
        <a:lstStyle/>
        <a:p>
          <a:endParaRPr lang="en-US"/>
        </a:p>
      </dgm:t>
    </dgm:pt>
    <dgm:pt modelId="{3E957BA7-D9C6-4396-9AAD-E9B5C0486D21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9534821A-174A-4C06-A556-3A25878C0EEE}" type="parTrans" cxnId="{628950EC-26AC-4045-9EFA-BE1193F0EEA7}">
      <dgm:prSet/>
      <dgm:spPr/>
      <dgm:t>
        <a:bodyPr/>
        <a:lstStyle/>
        <a:p>
          <a:endParaRPr lang="en-US"/>
        </a:p>
      </dgm:t>
    </dgm:pt>
    <dgm:pt modelId="{F5DE3037-C2B2-43F0-A78A-B78B30519584}" type="sibTrans" cxnId="{628950EC-26AC-4045-9EFA-BE1193F0EEA7}">
      <dgm:prSet/>
      <dgm:spPr/>
      <dgm:t>
        <a:bodyPr/>
        <a:lstStyle/>
        <a:p>
          <a:endParaRPr lang="en-US"/>
        </a:p>
      </dgm:t>
    </dgm:pt>
    <dgm:pt modelId="{1F54F553-2AC8-4DE9-809C-B03B67FA208F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40552300-DD00-4759-94B8-F20CDC0576C4}" type="parTrans" cxnId="{8973A881-213D-400C-932E-33A3F4B9F33D}">
      <dgm:prSet/>
      <dgm:spPr/>
      <dgm:t>
        <a:bodyPr/>
        <a:lstStyle/>
        <a:p>
          <a:endParaRPr lang="en-US"/>
        </a:p>
      </dgm:t>
    </dgm:pt>
    <dgm:pt modelId="{C7A99835-96D6-40F6-9A66-A7DB1F66747F}" type="sibTrans" cxnId="{8973A881-213D-400C-932E-33A3F4B9F33D}">
      <dgm:prSet/>
      <dgm:spPr/>
      <dgm:t>
        <a:bodyPr/>
        <a:lstStyle/>
        <a:p>
          <a:endParaRPr lang="en-US"/>
        </a:p>
      </dgm:t>
    </dgm:pt>
    <dgm:pt modelId="{4E588CCC-C8B7-43D4-BBC2-26E60E2432ED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C11B9D68-5787-4265-A7DD-F2BB5EEE1A69}" type="parTrans" cxnId="{585ADD5B-F03F-4A3D-99F0-728E456997EC}">
      <dgm:prSet/>
      <dgm:spPr/>
      <dgm:t>
        <a:bodyPr/>
        <a:lstStyle/>
        <a:p>
          <a:endParaRPr lang="LID4096"/>
        </a:p>
      </dgm:t>
    </dgm:pt>
    <dgm:pt modelId="{603F2CDF-A652-4FE5-91E9-79515C26C468}" type="sibTrans" cxnId="{585ADD5B-F03F-4A3D-99F0-728E456997EC}">
      <dgm:prSet/>
      <dgm:spPr/>
      <dgm:t>
        <a:bodyPr/>
        <a:lstStyle/>
        <a:p>
          <a:endParaRPr lang="LID4096"/>
        </a:p>
      </dgm:t>
    </dgm:pt>
    <dgm:pt modelId="{BA2C39BE-D7E2-4588-BE51-89A07461454E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98574409-41E6-49D2-866D-7AA1B5340FE6}" type="parTrans" cxnId="{8A7D3364-CAA8-4B8D-9ED2-ABCFEE3F1DA3}">
      <dgm:prSet/>
      <dgm:spPr/>
      <dgm:t>
        <a:bodyPr/>
        <a:lstStyle/>
        <a:p>
          <a:endParaRPr lang="LID4096"/>
        </a:p>
      </dgm:t>
    </dgm:pt>
    <dgm:pt modelId="{4A8FDDBD-517B-48D6-836A-ABE28A70CBE2}" type="sibTrans" cxnId="{8A7D3364-CAA8-4B8D-9ED2-ABCFEE3F1DA3}">
      <dgm:prSet/>
      <dgm:spPr/>
      <dgm:t>
        <a:bodyPr/>
        <a:lstStyle/>
        <a:p>
          <a:endParaRPr lang="LID4096"/>
        </a:p>
      </dgm:t>
    </dgm:pt>
    <dgm:pt modelId="{4F9868F0-C2E0-449B-8C23-F30A45353DE7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B1CBE0AC-027D-4470-834E-3899AEED324F}" type="parTrans" cxnId="{6EBFBAD9-A643-4AA9-822C-2D6916937139}">
      <dgm:prSet/>
      <dgm:spPr/>
      <dgm:t>
        <a:bodyPr/>
        <a:lstStyle/>
        <a:p>
          <a:endParaRPr lang="LID4096"/>
        </a:p>
      </dgm:t>
    </dgm:pt>
    <dgm:pt modelId="{2A522DA5-7F69-41CC-B6FE-4049C59213AB}" type="sibTrans" cxnId="{6EBFBAD9-A643-4AA9-822C-2D6916937139}">
      <dgm:prSet/>
      <dgm:spPr/>
      <dgm:t>
        <a:bodyPr/>
        <a:lstStyle/>
        <a:p>
          <a:endParaRPr lang="LID4096"/>
        </a:p>
      </dgm:t>
    </dgm:pt>
    <dgm:pt modelId="{02DF341C-F551-471E-BCDA-44DCA297C476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8AD08591-52E1-493C-B866-1A1672A0CB86}" type="parTrans" cxnId="{E00802BE-A828-46CA-87C7-362995D44533}">
      <dgm:prSet/>
      <dgm:spPr/>
      <dgm:t>
        <a:bodyPr/>
        <a:lstStyle/>
        <a:p>
          <a:endParaRPr lang="LID4096"/>
        </a:p>
      </dgm:t>
    </dgm:pt>
    <dgm:pt modelId="{DFE70E9C-37EC-4B53-BF14-497C510473EB}" type="sibTrans" cxnId="{E00802BE-A828-46CA-87C7-362995D44533}">
      <dgm:prSet/>
      <dgm:spPr/>
      <dgm:t>
        <a:bodyPr/>
        <a:lstStyle/>
        <a:p>
          <a:endParaRPr lang="LID4096"/>
        </a:p>
      </dgm:t>
    </dgm:pt>
    <dgm:pt modelId="{8FEC9844-8021-465A-BF12-49C42D0E87E2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A82E63C7-BB8E-433E-BB3C-4F6730BAA556}" type="parTrans" cxnId="{5C239C51-71AD-47CE-BF90-B8308A5F90AD}">
      <dgm:prSet/>
      <dgm:spPr/>
      <dgm:t>
        <a:bodyPr/>
        <a:lstStyle/>
        <a:p>
          <a:endParaRPr lang="LID4096"/>
        </a:p>
      </dgm:t>
    </dgm:pt>
    <dgm:pt modelId="{075B9389-DC92-43AD-BAFC-A6D2C618844A}" type="sibTrans" cxnId="{5C239C51-71AD-47CE-BF90-B8308A5F90AD}">
      <dgm:prSet/>
      <dgm:spPr/>
      <dgm:t>
        <a:bodyPr/>
        <a:lstStyle/>
        <a:p>
          <a:endParaRPr lang="LID4096"/>
        </a:p>
      </dgm:t>
    </dgm:pt>
    <dgm:pt modelId="{26B04F06-E8C9-43EF-AC60-ECB7C44981EB}">
      <dgm:prSet/>
      <dgm:spPr/>
      <dgm:t>
        <a:bodyPr/>
        <a:lstStyle/>
        <a:p>
          <a:r>
            <a:rPr lang="LID4096">
              <a:noFill/>
            </a:rPr>
            <a:t> </a:t>
          </a:r>
        </a:p>
      </dgm:t>
    </dgm:pt>
    <dgm:pt modelId="{56724A4D-7A8A-47DB-9D4B-8AEAC4FC3576}" type="parTrans" cxnId="{14041486-A5FA-4F98-814A-B5F59844E372}">
      <dgm:prSet/>
      <dgm:spPr/>
      <dgm:t>
        <a:bodyPr/>
        <a:lstStyle/>
        <a:p>
          <a:endParaRPr lang="LID4096"/>
        </a:p>
      </dgm:t>
    </dgm:pt>
    <dgm:pt modelId="{0C3780A6-8508-45F7-876B-9E0EB58B2A17}" type="sibTrans" cxnId="{14041486-A5FA-4F98-814A-B5F59844E372}">
      <dgm:prSet/>
      <dgm:spPr/>
      <dgm:t>
        <a:bodyPr/>
        <a:lstStyle/>
        <a:p>
          <a:endParaRPr lang="LID4096"/>
        </a:p>
      </dgm:t>
    </dgm:pt>
    <dgm:pt modelId="{61EF1596-0E66-41CA-8092-8E2918E8099F}" type="pres">
      <dgm:prSet presAssocID="{D0033E0F-9BF2-445B-BBEC-9C7362F5DCBB}" presName="Name0" presStyleCnt="0">
        <dgm:presLayoutVars>
          <dgm:dir/>
          <dgm:animLvl val="lvl"/>
          <dgm:resizeHandles val="exact"/>
        </dgm:presLayoutVars>
      </dgm:prSet>
      <dgm:spPr/>
    </dgm:pt>
    <dgm:pt modelId="{84B339E6-D4DA-4BA7-9CFD-6B19CAF9157A}" type="pres">
      <dgm:prSet presAssocID="{EF22CCF2-3361-4FD7-8085-8BF47BEEC49D}" presName="linNode" presStyleCnt="0"/>
      <dgm:spPr/>
    </dgm:pt>
    <dgm:pt modelId="{40716AB9-F56B-4C6A-A3EB-C29C84202AAB}" type="pres">
      <dgm:prSet presAssocID="{EF22CCF2-3361-4FD7-8085-8BF47BEEC49D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9501C781-47E0-41B4-B14B-ADE9451B6232}" type="pres">
      <dgm:prSet presAssocID="{EF22CCF2-3361-4FD7-8085-8BF47BEEC49D}" presName="descendantText" presStyleLbl="alignAccFollowNode1" presStyleIdx="0" presStyleCnt="2" custLinFactNeighborX="145" custLinFactNeighborY="833">
        <dgm:presLayoutVars>
          <dgm:bulletEnabled/>
        </dgm:presLayoutVars>
      </dgm:prSet>
      <dgm:spPr/>
    </dgm:pt>
    <dgm:pt modelId="{581E87D8-008E-4CAD-8289-26F25B51D349}" type="pres">
      <dgm:prSet presAssocID="{A5B1C8A0-34D2-4739-A828-0AE1BA93F120}" presName="sp" presStyleCnt="0"/>
      <dgm:spPr/>
    </dgm:pt>
    <dgm:pt modelId="{E374F63C-743E-4F94-9D0D-4613A4B8E09B}" type="pres">
      <dgm:prSet presAssocID="{F2663CC3-77A2-46C7-8A7F-398D8E2DCAE7}" presName="linNode" presStyleCnt="0"/>
      <dgm:spPr/>
    </dgm:pt>
    <dgm:pt modelId="{24F849E7-04DC-4635-BC55-9B82248732D6}" type="pres">
      <dgm:prSet presAssocID="{F2663CC3-77A2-46C7-8A7F-398D8E2DCAE7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1231DF48-093B-4CB7-905C-E41E7F3A5CAF}" type="pres">
      <dgm:prSet presAssocID="{F2663CC3-77A2-46C7-8A7F-398D8E2DCAE7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4EE08D01-CE96-4C47-B696-27B06B930783}" type="presOf" srcId="{16BCF72D-9F3E-4307-81CE-D10CECF73979}" destId="{9501C781-47E0-41B4-B14B-ADE9451B6232}" srcOrd="0" destOrd="0" presId="urn:microsoft.com/office/officeart/2016/7/layout/VerticalSolidActionList"/>
    <dgm:cxn modelId="{26B2B508-B00E-4889-9201-A2CB40843DE6}" type="presOf" srcId="{02DF341C-F551-471E-BCDA-44DCA297C476}" destId="{9501C781-47E0-41B4-B14B-ADE9451B6232}" srcOrd="0" destOrd="3" presId="urn:microsoft.com/office/officeart/2016/7/layout/VerticalSolidActionList"/>
    <dgm:cxn modelId="{8695DA18-0970-4E07-9DB6-7D656D3B56FA}" type="presOf" srcId="{EBFC84A9-A647-47C0-8936-88110DDA252A}" destId="{9501C781-47E0-41B4-B14B-ADE9451B6232}" srcOrd="0" destOrd="5" presId="urn:microsoft.com/office/officeart/2016/7/layout/VerticalSolidActionList"/>
    <dgm:cxn modelId="{E24D201A-DAA4-4FF5-94EF-ABD450E9F5DC}" srcId="{D0033E0F-9BF2-445B-BBEC-9C7362F5DCBB}" destId="{EF22CCF2-3361-4FD7-8085-8BF47BEEC49D}" srcOrd="0" destOrd="0" parTransId="{542D52F8-60A3-4056-BE74-919770A6AB5F}" sibTransId="{A5B1C8A0-34D2-4739-A828-0AE1BA93F120}"/>
    <dgm:cxn modelId="{D77A6422-1BAE-4B4A-8FEA-E5A4625215AA}" type="presOf" srcId="{4F9868F0-C2E0-449B-8C23-F30A45353DE7}" destId="{9501C781-47E0-41B4-B14B-ADE9451B6232}" srcOrd="0" destOrd="2" presId="urn:microsoft.com/office/officeart/2016/7/layout/VerticalSolidActionList"/>
    <dgm:cxn modelId="{18B6D526-9B74-4740-AFF4-F1635C2768F5}" srcId="{F2663CC3-77A2-46C7-8A7F-398D8E2DCAE7}" destId="{A8BBEE2A-9DB3-41C0-BA04-DB32224187CE}" srcOrd="0" destOrd="0" parTransId="{02C9C357-02FA-48E2-950B-D67BD12309BC}" sibTransId="{341B7FEF-F25A-44DE-8EAE-3E445C3F4E9E}"/>
    <dgm:cxn modelId="{585ADD5B-F03F-4A3D-99F0-728E456997EC}" srcId="{16BCF72D-9F3E-4307-81CE-D10CECF73979}" destId="{4E588CCC-C8B7-43D4-BBC2-26E60E2432ED}" srcOrd="0" destOrd="0" parTransId="{C11B9D68-5787-4265-A7DD-F2BB5EEE1A69}" sibTransId="{603F2CDF-A652-4FE5-91E9-79515C26C468}"/>
    <dgm:cxn modelId="{84859C5C-5F3A-4B3B-B67A-D7D0F815373E}" type="presOf" srcId="{F2663CC3-77A2-46C7-8A7F-398D8E2DCAE7}" destId="{24F849E7-04DC-4635-BC55-9B82248732D6}" srcOrd="0" destOrd="0" presId="urn:microsoft.com/office/officeart/2016/7/layout/VerticalSolidActionList"/>
    <dgm:cxn modelId="{07AC7D61-5F56-4C13-98DB-88633CA08EDD}" type="presOf" srcId="{A8BBEE2A-9DB3-41C0-BA04-DB32224187CE}" destId="{1231DF48-093B-4CB7-905C-E41E7F3A5CAF}" srcOrd="0" destOrd="0" presId="urn:microsoft.com/office/officeart/2016/7/layout/VerticalSolidActionList"/>
    <dgm:cxn modelId="{8A7D3364-CAA8-4B8D-9ED2-ABCFEE3F1DA3}" srcId="{A8BBEE2A-9DB3-41C0-BA04-DB32224187CE}" destId="{BA2C39BE-D7E2-4588-BE51-89A07461454E}" srcOrd="0" destOrd="0" parTransId="{98574409-41E6-49D2-866D-7AA1B5340FE6}" sibTransId="{4A8FDDBD-517B-48D6-836A-ABE28A70CBE2}"/>
    <dgm:cxn modelId="{0E440D4D-DE9D-4DCE-8048-4C8D8A9B5CA3}" srcId="{EF22CCF2-3361-4FD7-8085-8BF47BEEC49D}" destId="{84271ECF-1157-4340-AB7E-23775E67EF8B}" srcOrd="1" destOrd="0" parTransId="{FB3DA226-90B1-4858-ACB3-B5C9C3DDA341}" sibTransId="{B2E242BE-131C-4000-9BC8-51EBEF40900A}"/>
    <dgm:cxn modelId="{5C239C51-71AD-47CE-BF90-B8308A5F90AD}" srcId="{F2663CC3-77A2-46C7-8A7F-398D8E2DCAE7}" destId="{8FEC9844-8021-465A-BF12-49C42D0E87E2}" srcOrd="1" destOrd="0" parTransId="{A82E63C7-BB8E-433E-BB3C-4F6730BAA556}" sibTransId="{075B9389-DC92-43AD-BAFC-A6D2C618844A}"/>
    <dgm:cxn modelId="{4E309672-9B67-4B02-A169-37DEC744977F}" type="presOf" srcId="{1F54F553-2AC8-4DE9-809C-B03B67FA208F}" destId="{1231DF48-093B-4CB7-905C-E41E7F3A5CAF}" srcOrd="0" destOrd="5" presId="urn:microsoft.com/office/officeart/2016/7/layout/VerticalSolidActionList"/>
    <dgm:cxn modelId="{0B624573-CC07-42D4-853E-313DC51F7402}" type="presOf" srcId="{EF22CCF2-3361-4FD7-8085-8BF47BEEC49D}" destId="{40716AB9-F56B-4C6A-A3EB-C29C84202AAB}" srcOrd="0" destOrd="0" presId="urn:microsoft.com/office/officeart/2016/7/layout/VerticalSolidActionList"/>
    <dgm:cxn modelId="{8973A881-213D-400C-932E-33A3F4B9F33D}" srcId="{3E957BA7-D9C6-4396-9AAD-E9B5C0486D21}" destId="{1F54F553-2AC8-4DE9-809C-B03B67FA208F}" srcOrd="0" destOrd="0" parTransId="{40552300-DD00-4759-94B8-F20CDC0576C4}" sibTransId="{C7A99835-96D6-40F6-9A66-A7DB1F66747F}"/>
    <dgm:cxn modelId="{14041486-A5FA-4F98-814A-B5F59844E372}" srcId="{8FEC9844-8021-465A-BF12-49C42D0E87E2}" destId="{26B04F06-E8C9-43EF-AC60-ECB7C44981EB}" srcOrd="0" destOrd="0" parTransId="{56724A4D-7A8A-47DB-9D4B-8AEAC4FC3576}" sibTransId="{0C3780A6-8508-45F7-876B-9E0EB58B2A17}"/>
    <dgm:cxn modelId="{8141428E-281B-4E16-AAAC-B275DC4B6E73}" srcId="{84271ECF-1157-4340-AB7E-23775E67EF8B}" destId="{EBFC84A9-A647-47C0-8936-88110DDA252A}" srcOrd="0" destOrd="0" parTransId="{BC57ACB9-8B74-4A16-AD20-9D1526DFA2E3}" sibTransId="{EC2EEB52-576B-40D3-9DFB-3A954EE130A0}"/>
    <dgm:cxn modelId="{D7262895-A212-496C-B1E1-BE17D4C26F9A}" type="presOf" srcId="{BA2C39BE-D7E2-4588-BE51-89A07461454E}" destId="{1231DF48-093B-4CB7-905C-E41E7F3A5CAF}" srcOrd="0" destOrd="1" presId="urn:microsoft.com/office/officeart/2016/7/layout/VerticalSolidActionList"/>
    <dgm:cxn modelId="{C93CE99A-606D-45FD-B622-178C9ACABAEE}" srcId="{D0033E0F-9BF2-445B-BBEC-9C7362F5DCBB}" destId="{F2663CC3-77A2-46C7-8A7F-398D8E2DCAE7}" srcOrd="1" destOrd="0" parTransId="{C118ADEE-EFB6-434A-8BF1-4D3B7D20A2CF}" sibTransId="{20E3B0AC-28DD-477B-A7F3-33DB87915D66}"/>
    <dgm:cxn modelId="{35D38BAC-0DD5-423E-9660-997CBADA0E04}" type="presOf" srcId="{3E957BA7-D9C6-4396-9AAD-E9B5C0486D21}" destId="{1231DF48-093B-4CB7-905C-E41E7F3A5CAF}" srcOrd="0" destOrd="4" presId="urn:microsoft.com/office/officeart/2016/7/layout/VerticalSolidActionList"/>
    <dgm:cxn modelId="{074722B0-DF41-4D79-9904-A855B7000E51}" type="presOf" srcId="{8FEC9844-8021-465A-BF12-49C42D0E87E2}" destId="{1231DF48-093B-4CB7-905C-E41E7F3A5CAF}" srcOrd="0" destOrd="2" presId="urn:microsoft.com/office/officeart/2016/7/layout/VerticalSolidActionList"/>
    <dgm:cxn modelId="{E00802BE-A828-46CA-87C7-362995D44533}" srcId="{4F9868F0-C2E0-449B-8C23-F30A45353DE7}" destId="{02DF341C-F551-471E-BCDA-44DCA297C476}" srcOrd="0" destOrd="0" parTransId="{8AD08591-52E1-493C-B866-1A1672A0CB86}" sibTransId="{DFE70E9C-37EC-4B53-BF14-497C510473EB}"/>
    <dgm:cxn modelId="{087E53BF-2225-469E-AFA6-3A8587C33E3C}" type="presOf" srcId="{84271ECF-1157-4340-AB7E-23775E67EF8B}" destId="{9501C781-47E0-41B4-B14B-ADE9451B6232}" srcOrd="0" destOrd="4" presId="urn:microsoft.com/office/officeart/2016/7/layout/VerticalSolidActionList"/>
    <dgm:cxn modelId="{64F3CDC7-9C74-477A-9CD7-760D3F993A00}" type="presOf" srcId="{26B04F06-E8C9-43EF-AC60-ECB7C44981EB}" destId="{1231DF48-093B-4CB7-905C-E41E7F3A5CAF}" srcOrd="0" destOrd="3" presId="urn:microsoft.com/office/officeart/2016/7/layout/VerticalSolidActionList"/>
    <dgm:cxn modelId="{6EBFBAD9-A643-4AA9-822C-2D6916937139}" srcId="{16BCF72D-9F3E-4307-81CE-D10CECF73979}" destId="{4F9868F0-C2E0-449B-8C23-F30A45353DE7}" srcOrd="1" destOrd="0" parTransId="{B1CBE0AC-027D-4470-834E-3899AEED324F}" sibTransId="{2A522DA5-7F69-41CC-B6FE-4049C59213AB}"/>
    <dgm:cxn modelId="{936B79DB-1CD1-438F-9467-46C6808F4D59}" type="presOf" srcId="{D0033E0F-9BF2-445B-BBEC-9C7362F5DCBB}" destId="{61EF1596-0E66-41CA-8092-8E2918E8099F}" srcOrd="0" destOrd="0" presId="urn:microsoft.com/office/officeart/2016/7/layout/VerticalSolidActionList"/>
    <dgm:cxn modelId="{B93383DD-282D-4206-9394-F21E35EF6186}" srcId="{EF22CCF2-3361-4FD7-8085-8BF47BEEC49D}" destId="{16BCF72D-9F3E-4307-81CE-D10CECF73979}" srcOrd="0" destOrd="0" parTransId="{9F3F767A-2EBA-4B43-A67C-A1D5AD106583}" sibTransId="{F9291908-9236-4DAE-A364-009CFCD5458E}"/>
    <dgm:cxn modelId="{CFB08CE1-1280-4A4D-B9C9-D0F18F1194DC}" type="presOf" srcId="{4E588CCC-C8B7-43D4-BBC2-26E60E2432ED}" destId="{9501C781-47E0-41B4-B14B-ADE9451B6232}" srcOrd="0" destOrd="1" presId="urn:microsoft.com/office/officeart/2016/7/layout/VerticalSolidActionList"/>
    <dgm:cxn modelId="{628950EC-26AC-4045-9EFA-BE1193F0EEA7}" srcId="{F2663CC3-77A2-46C7-8A7F-398D8E2DCAE7}" destId="{3E957BA7-D9C6-4396-9AAD-E9B5C0486D21}" srcOrd="2" destOrd="0" parTransId="{9534821A-174A-4C06-A556-3A25878C0EEE}" sibTransId="{F5DE3037-C2B2-43F0-A78A-B78B30519584}"/>
    <dgm:cxn modelId="{2ADF6002-DED3-43BF-AE6E-DA5A4865B256}" type="presParOf" srcId="{61EF1596-0E66-41CA-8092-8E2918E8099F}" destId="{84B339E6-D4DA-4BA7-9CFD-6B19CAF9157A}" srcOrd="0" destOrd="0" presId="urn:microsoft.com/office/officeart/2016/7/layout/VerticalSolidActionList"/>
    <dgm:cxn modelId="{03DBE173-4EBA-4DF5-9F2F-66A258DE2A4A}" type="presParOf" srcId="{84B339E6-D4DA-4BA7-9CFD-6B19CAF9157A}" destId="{40716AB9-F56B-4C6A-A3EB-C29C84202AAB}" srcOrd="0" destOrd="0" presId="urn:microsoft.com/office/officeart/2016/7/layout/VerticalSolidActionList"/>
    <dgm:cxn modelId="{6DA714D1-6801-431B-9A81-B386A06365A1}" type="presParOf" srcId="{84B339E6-D4DA-4BA7-9CFD-6B19CAF9157A}" destId="{9501C781-47E0-41B4-B14B-ADE9451B6232}" srcOrd="1" destOrd="0" presId="urn:microsoft.com/office/officeart/2016/7/layout/VerticalSolidActionList"/>
    <dgm:cxn modelId="{7CA16FBD-79E4-4EC8-9620-62B704EA1B99}" type="presParOf" srcId="{61EF1596-0E66-41CA-8092-8E2918E8099F}" destId="{581E87D8-008E-4CAD-8289-26F25B51D349}" srcOrd="1" destOrd="0" presId="urn:microsoft.com/office/officeart/2016/7/layout/VerticalSolidActionList"/>
    <dgm:cxn modelId="{1725AC71-8176-4760-9092-B788A4AE0DF3}" type="presParOf" srcId="{61EF1596-0E66-41CA-8092-8E2918E8099F}" destId="{E374F63C-743E-4F94-9D0D-4613A4B8E09B}" srcOrd="2" destOrd="0" presId="urn:microsoft.com/office/officeart/2016/7/layout/VerticalSolidActionList"/>
    <dgm:cxn modelId="{C6CF1E7B-5860-4653-B903-70E82AB3A2ED}" type="presParOf" srcId="{E374F63C-743E-4F94-9D0D-4613A4B8E09B}" destId="{24F849E7-04DC-4635-BC55-9B82248732D6}" srcOrd="0" destOrd="0" presId="urn:microsoft.com/office/officeart/2016/7/layout/VerticalSolidActionList"/>
    <dgm:cxn modelId="{8C5619E6-8853-45B4-AC78-AF5820921F5A}" type="presParOf" srcId="{E374F63C-743E-4F94-9D0D-4613A4B8E09B}" destId="{1231DF48-093B-4CB7-905C-E41E7F3A5CA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1C9890-A8C1-4FD8-A027-95173FB6036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A00BCD-3310-49C7-A98C-2C5A2E9B5BF0}">
      <dgm:prSet/>
      <dgm:spPr/>
      <dgm:t>
        <a:bodyPr/>
        <a:lstStyle/>
        <a:p>
          <a:r>
            <a:rPr lang="en-US"/>
            <a:t>Summary:</a:t>
          </a:r>
        </a:p>
      </dgm:t>
    </dgm:pt>
    <dgm:pt modelId="{42D671CB-AF32-48C9-AEB1-1111FD8335C9}" type="parTrans" cxnId="{3C9D1887-36A6-42CF-ACD8-A8DC42A5AFAA}">
      <dgm:prSet/>
      <dgm:spPr/>
      <dgm:t>
        <a:bodyPr/>
        <a:lstStyle/>
        <a:p>
          <a:endParaRPr lang="en-US"/>
        </a:p>
      </dgm:t>
    </dgm:pt>
    <dgm:pt modelId="{ED2ED02C-6B81-4220-BD64-263F73A879A4}" type="sibTrans" cxnId="{3C9D1887-36A6-42CF-ACD8-A8DC42A5AFAA}">
      <dgm:prSet/>
      <dgm:spPr/>
      <dgm:t>
        <a:bodyPr/>
        <a:lstStyle/>
        <a:p>
          <a:endParaRPr lang="en-US"/>
        </a:p>
      </dgm:t>
    </dgm:pt>
    <dgm:pt modelId="{7045EB9D-7793-4872-9A59-11C1C6ADF0A3}">
      <dgm:prSet/>
      <dgm:spPr/>
      <dgm:t>
        <a:bodyPr/>
        <a:lstStyle/>
        <a:p>
          <a:r>
            <a:rPr lang="en-US" b="1"/>
            <a:t>Choosing the Right Loss Function: </a:t>
          </a:r>
          <a:r>
            <a:rPr lang="en-US"/>
            <a:t>The selection of a loss function is crucial as it directly impacts the model's performance and training efficiency.</a:t>
          </a:r>
        </a:p>
        <a:p>
          <a:r>
            <a:rPr lang="en-US" b="1"/>
            <a:t>Impact on Model Performance: </a:t>
          </a:r>
          <a:r>
            <a:rPr lang="en-US" b="0"/>
            <a:t>Different los</a:t>
          </a:r>
          <a:r>
            <a:rPr lang="en-US"/>
            <a:t>s functions can lead to significantly different model behaviors and performance metrics</a:t>
          </a:r>
        </a:p>
      </dgm:t>
    </dgm:pt>
    <dgm:pt modelId="{9E61AC97-F3A3-4588-B721-0BA22E991085}" type="parTrans" cxnId="{C5793AB1-DFEA-4252-9ED6-EEF78A227DC7}">
      <dgm:prSet/>
      <dgm:spPr/>
      <dgm:t>
        <a:bodyPr/>
        <a:lstStyle/>
        <a:p>
          <a:endParaRPr lang="en-US"/>
        </a:p>
      </dgm:t>
    </dgm:pt>
    <dgm:pt modelId="{B296F07E-24EE-4078-BB21-8C5C713306CE}" type="sibTrans" cxnId="{C5793AB1-DFEA-4252-9ED6-EEF78A227DC7}">
      <dgm:prSet/>
      <dgm:spPr/>
      <dgm:t>
        <a:bodyPr/>
        <a:lstStyle/>
        <a:p>
          <a:endParaRPr lang="en-US"/>
        </a:p>
      </dgm:t>
    </dgm:pt>
    <dgm:pt modelId="{69142A2D-B1F2-4A4B-A9DF-C95E9402CEBC}">
      <dgm:prSet/>
      <dgm:spPr/>
      <dgm:t>
        <a:bodyPr/>
        <a:lstStyle/>
        <a:p>
          <a:r>
            <a:rPr lang="en-US"/>
            <a:t>Future Learning:</a:t>
          </a:r>
        </a:p>
      </dgm:t>
    </dgm:pt>
    <dgm:pt modelId="{0CE6EFA9-6D0A-4585-82DC-BA268A2AB707}" type="parTrans" cxnId="{E75ECA4E-08B4-4406-9FD9-6BBF187B1697}">
      <dgm:prSet/>
      <dgm:spPr/>
      <dgm:t>
        <a:bodyPr/>
        <a:lstStyle/>
        <a:p>
          <a:endParaRPr lang="en-US"/>
        </a:p>
      </dgm:t>
    </dgm:pt>
    <dgm:pt modelId="{029BE591-6817-4951-9C81-227E2CAA1E9B}" type="sibTrans" cxnId="{E75ECA4E-08B4-4406-9FD9-6BBF187B1697}">
      <dgm:prSet/>
      <dgm:spPr/>
      <dgm:t>
        <a:bodyPr/>
        <a:lstStyle/>
        <a:p>
          <a:endParaRPr lang="en-US"/>
        </a:p>
      </dgm:t>
    </dgm:pt>
    <dgm:pt modelId="{35044A98-0ED9-4BBF-B768-C4CE89F9E52D}">
      <dgm:prSet/>
      <dgm:spPr/>
      <dgm:t>
        <a:bodyPr/>
        <a:lstStyle/>
        <a:p>
          <a:r>
            <a:rPr lang="en-US" b="1"/>
            <a:t>Custom Loss Functions: </a:t>
          </a:r>
          <a:r>
            <a:rPr lang="en-US"/>
            <a:t>Explore and experiment with designing custom loss functions tailored to specific problems.
</a:t>
          </a:r>
          <a:r>
            <a:rPr lang="en-US" b="1"/>
            <a:t>Experimentation: </a:t>
          </a:r>
          <a:r>
            <a:rPr lang="en-US"/>
            <a:t>Experiment with different loss functions to understand their impact on various tasks and datasets.</a:t>
          </a:r>
        </a:p>
      </dgm:t>
    </dgm:pt>
    <dgm:pt modelId="{91DB3F96-E2D8-4343-A529-4C465109D23C}" type="parTrans" cxnId="{0847FD23-D498-4C26-9736-186C1D24DC8F}">
      <dgm:prSet/>
      <dgm:spPr/>
      <dgm:t>
        <a:bodyPr/>
        <a:lstStyle/>
        <a:p>
          <a:endParaRPr lang="en-US"/>
        </a:p>
      </dgm:t>
    </dgm:pt>
    <dgm:pt modelId="{B1EA2677-0877-45CC-83D1-59E3F39C1F5A}" type="sibTrans" cxnId="{0847FD23-D498-4C26-9736-186C1D24DC8F}">
      <dgm:prSet/>
      <dgm:spPr/>
      <dgm:t>
        <a:bodyPr/>
        <a:lstStyle/>
        <a:p>
          <a:endParaRPr lang="en-US"/>
        </a:p>
      </dgm:t>
    </dgm:pt>
    <dgm:pt modelId="{19A11C6D-FE5A-4195-894D-AF5AD0896B5B}" type="pres">
      <dgm:prSet presAssocID="{5F1C9890-A8C1-4FD8-A027-95173FB6036E}" presName="Name0" presStyleCnt="0">
        <dgm:presLayoutVars>
          <dgm:dir/>
          <dgm:animLvl val="lvl"/>
          <dgm:resizeHandles val="exact"/>
        </dgm:presLayoutVars>
      </dgm:prSet>
      <dgm:spPr/>
    </dgm:pt>
    <dgm:pt modelId="{9CE38E7D-0011-451F-81D8-3C779E93AF3A}" type="pres">
      <dgm:prSet presAssocID="{31A00BCD-3310-49C7-A98C-2C5A2E9B5BF0}" presName="linNode" presStyleCnt="0"/>
      <dgm:spPr/>
    </dgm:pt>
    <dgm:pt modelId="{D15E41E4-90D7-4BC3-9FA3-34656C23D6E8}" type="pres">
      <dgm:prSet presAssocID="{31A00BCD-3310-49C7-A98C-2C5A2E9B5BF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A121CBE-587A-47B6-B037-491B75C3BB40}" type="pres">
      <dgm:prSet presAssocID="{31A00BCD-3310-49C7-A98C-2C5A2E9B5BF0}" presName="descendantText" presStyleLbl="alignAccFollowNode1" presStyleIdx="0" presStyleCnt="2">
        <dgm:presLayoutVars>
          <dgm:bulletEnabled val="1"/>
        </dgm:presLayoutVars>
      </dgm:prSet>
      <dgm:spPr/>
    </dgm:pt>
    <dgm:pt modelId="{25A73A8F-1D18-47E3-9DC0-94F55CF6B1A0}" type="pres">
      <dgm:prSet presAssocID="{ED2ED02C-6B81-4220-BD64-263F73A879A4}" presName="sp" presStyleCnt="0"/>
      <dgm:spPr/>
    </dgm:pt>
    <dgm:pt modelId="{1F6F4696-5009-41D5-8DA7-6B1DAA04BE9E}" type="pres">
      <dgm:prSet presAssocID="{69142A2D-B1F2-4A4B-A9DF-C95E9402CEBC}" presName="linNode" presStyleCnt="0"/>
      <dgm:spPr/>
    </dgm:pt>
    <dgm:pt modelId="{0CF0C54B-0D86-4CEF-A81E-903439DF5921}" type="pres">
      <dgm:prSet presAssocID="{69142A2D-B1F2-4A4B-A9DF-C95E9402CEB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EC401DE-F677-4194-9AE6-3CA53BEF17F4}" type="pres">
      <dgm:prSet presAssocID="{69142A2D-B1F2-4A4B-A9DF-C95E9402CEB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589F602-75BF-4B69-A64D-B0B630AF171A}" type="presOf" srcId="{31A00BCD-3310-49C7-A98C-2C5A2E9B5BF0}" destId="{D15E41E4-90D7-4BC3-9FA3-34656C23D6E8}" srcOrd="0" destOrd="0" presId="urn:microsoft.com/office/officeart/2005/8/layout/vList5"/>
    <dgm:cxn modelId="{0847FD23-D498-4C26-9736-186C1D24DC8F}" srcId="{69142A2D-B1F2-4A4B-A9DF-C95E9402CEBC}" destId="{35044A98-0ED9-4BBF-B768-C4CE89F9E52D}" srcOrd="0" destOrd="0" parTransId="{91DB3F96-E2D8-4343-A529-4C465109D23C}" sibTransId="{B1EA2677-0877-45CC-83D1-59E3F39C1F5A}"/>
    <dgm:cxn modelId="{E75ECA4E-08B4-4406-9FD9-6BBF187B1697}" srcId="{5F1C9890-A8C1-4FD8-A027-95173FB6036E}" destId="{69142A2D-B1F2-4A4B-A9DF-C95E9402CEBC}" srcOrd="1" destOrd="0" parTransId="{0CE6EFA9-6D0A-4585-82DC-BA268A2AB707}" sibTransId="{029BE591-6817-4951-9C81-227E2CAA1E9B}"/>
    <dgm:cxn modelId="{767E5858-5439-4EB7-B1D7-23B55684E059}" type="presOf" srcId="{35044A98-0ED9-4BBF-B768-C4CE89F9E52D}" destId="{6EC401DE-F677-4194-9AE6-3CA53BEF17F4}" srcOrd="0" destOrd="0" presId="urn:microsoft.com/office/officeart/2005/8/layout/vList5"/>
    <dgm:cxn modelId="{3C9D1887-36A6-42CF-ACD8-A8DC42A5AFAA}" srcId="{5F1C9890-A8C1-4FD8-A027-95173FB6036E}" destId="{31A00BCD-3310-49C7-A98C-2C5A2E9B5BF0}" srcOrd="0" destOrd="0" parTransId="{42D671CB-AF32-48C9-AEB1-1111FD8335C9}" sibTransId="{ED2ED02C-6B81-4220-BD64-263F73A879A4}"/>
    <dgm:cxn modelId="{C5793AB1-DFEA-4252-9ED6-EEF78A227DC7}" srcId="{31A00BCD-3310-49C7-A98C-2C5A2E9B5BF0}" destId="{7045EB9D-7793-4872-9A59-11C1C6ADF0A3}" srcOrd="0" destOrd="0" parTransId="{9E61AC97-F3A3-4588-B721-0BA22E991085}" sibTransId="{B296F07E-24EE-4078-BB21-8C5C713306CE}"/>
    <dgm:cxn modelId="{31A166C0-E316-4739-A503-6DA96D8B3D73}" type="presOf" srcId="{69142A2D-B1F2-4A4B-A9DF-C95E9402CEBC}" destId="{0CF0C54B-0D86-4CEF-A81E-903439DF5921}" srcOrd="0" destOrd="0" presId="urn:microsoft.com/office/officeart/2005/8/layout/vList5"/>
    <dgm:cxn modelId="{10AE02CF-9769-4984-80D4-2BFC75F341C5}" type="presOf" srcId="{7045EB9D-7793-4872-9A59-11C1C6ADF0A3}" destId="{1A121CBE-587A-47B6-B037-491B75C3BB40}" srcOrd="0" destOrd="0" presId="urn:microsoft.com/office/officeart/2005/8/layout/vList5"/>
    <dgm:cxn modelId="{9A209CDD-32FF-444F-B23D-51102A16D84F}" type="presOf" srcId="{5F1C9890-A8C1-4FD8-A027-95173FB6036E}" destId="{19A11C6D-FE5A-4195-894D-AF5AD0896B5B}" srcOrd="0" destOrd="0" presId="urn:microsoft.com/office/officeart/2005/8/layout/vList5"/>
    <dgm:cxn modelId="{0E68FA4D-34DF-41CC-BC8F-16013C8291EC}" type="presParOf" srcId="{19A11C6D-FE5A-4195-894D-AF5AD0896B5B}" destId="{9CE38E7D-0011-451F-81D8-3C779E93AF3A}" srcOrd="0" destOrd="0" presId="urn:microsoft.com/office/officeart/2005/8/layout/vList5"/>
    <dgm:cxn modelId="{C51F6ECA-F3D6-433A-97C0-4A6C0791E72B}" type="presParOf" srcId="{9CE38E7D-0011-451F-81D8-3C779E93AF3A}" destId="{D15E41E4-90D7-4BC3-9FA3-34656C23D6E8}" srcOrd="0" destOrd="0" presId="urn:microsoft.com/office/officeart/2005/8/layout/vList5"/>
    <dgm:cxn modelId="{CCD18A21-DB15-4271-A185-1E6CF448EB8B}" type="presParOf" srcId="{9CE38E7D-0011-451F-81D8-3C779E93AF3A}" destId="{1A121CBE-587A-47B6-B037-491B75C3BB40}" srcOrd="1" destOrd="0" presId="urn:microsoft.com/office/officeart/2005/8/layout/vList5"/>
    <dgm:cxn modelId="{5AB71017-4B03-4664-A9A9-94B0A066B697}" type="presParOf" srcId="{19A11C6D-FE5A-4195-894D-AF5AD0896B5B}" destId="{25A73A8F-1D18-47E3-9DC0-94F55CF6B1A0}" srcOrd="1" destOrd="0" presId="urn:microsoft.com/office/officeart/2005/8/layout/vList5"/>
    <dgm:cxn modelId="{5339D875-7FC1-4A32-B83F-DBDA8ECA2871}" type="presParOf" srcId="{19A11C6D-FE5A-4195-894D-AF5AD0896B5B}" destId="{1F6F4696-5009-41D5-8DA7-6B1DAA04BE9E}" srcOrd="2" destOrd="0" presId="urn:microsoft.com/office/officeart/2005/8/layout/vList5"/>
    <dgm:cxn modelId="{F8BA422A-A936-4E28-86CD-8ECB6D49AE9F}" type="presParOf" srcId="{1F6F4696-5009-41D5-8DA7-6B1DAA04BE9E}" destId="{0CF0C54B-0D86-4CEF-A81E-903439DF5921}" srcOrd="0" destOrd="0" presId="urn:microsoft.com/office/officeart/2005/8/layout/vList5"/>
    <dgm:cxn modelId="{7C5F67F1-77AD-4814-A254-E9D642B38A5B}" type="presParOf" srcId="{1F6F4696-5009-41D5-8DA7-6B1DAA04BE9E}" destId="{6EC401DE-F677-4194-9AE6-3CA53BEF17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A0D12-1782-4E11-A5EA-F4937A408948}">
      <dsp:nvSpPr>
        <dsp:cNvPr id="0" name=""/>
        <dsp:cNvSpPr/>
      </dsp:nvSpPr>
      <dsp:spPr>
        <a:xfrm>
          <a:off x="0" y="252747"/>
          <a:ext cx="6812280" cy="4738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Definition:</a:t>
          </a:r>
          <a:endParaRPr lang="en-US" sz="1800" kern="1200"/>
        </a:p>
      </dsp:txBody>
      <dsp:txXfrm>
        <a:off x="23131" y="275878"/>
        <a:ext cx="6766018" cy="427587"/>
      </dsp:txXfrm>
    </dsp:sp>
    <dsp:sp modelId="{23A5C17D-8D0F-4B02-920A-BCD56A73A99B}">
      <dsp:nvSpPr>
        <dsp:cNvPr id="0" name=""/>
        <dsp:cNvSpPr/>
      </dsp:nvSpPr>
      <dsp:spPr>
        <a:xfrm>
          <a:off x="0" y="726597"/>
          <a:ext cx="681228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 loss function (also known as a cost function or objective function) quantifies the difference between the predicted values produced by the model and the actual values from the dataset.</a:t>
          </a:r>
          <a:endParaRPr lang="LID4096" sz="1400" kern="1200" dirty="0"/>
        </a:p>
      </dsp:txBody>
      <dsp:txXfrm>
        <a:off x="0" y="726597"/>
        <a:ext cx="6812280" cy="968760"/>
      </dsp:txXfrm>
    </dsp:sp>
    <dsp:sp modelId="{E1CF317C-759F-43CF-A520-2AE51CF28AAB}">
      <dsp:nvSpPr>
        <dsp:cNvPr id="0" name=""/>
        <dsp:cNvSpPr/>
      </dsp:nvSpPr>
      <dsp:spPr>
        <a:xfrm>
          <a:off x="0" y="1695357"/>
          <a:ext cx="6812280" cy="473849"/>
        </a:xfrm>
        <a:prstGeom prst="roundRect">
          <a:avLst/>
        </a:prstGeom>
        <a:solidFill>
          <a:schemeClr val="accent2">
            <a:hueOff val="-754463"/>
            <a:satOff val="-3496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Importance:</a:t>
          </a:r>
          <a:endParaRPr lang="en-US" sz="1800" kern="1200"/>
        </a:p>
      </dsp:txBody>
      <dsp:txXfrm>
        <a:off x="23131" y="1718488"/>
        <a:ext cx="6766018" cy="427587"/>
      </dsp:txXfrm>
    </dsp:sp>
    <dsp:sp modelId="{D9F7B331-791D-4329-A295-A14165F5BF4C}">
      <dsp:nvSpPr>
        <dsp:cNvPr id="0" name=""/>
        <dsp:cNvSpPr/>
      </dsp:nvSpPr>
      <dsp:spPr>
        <a:xfrm>
          <a:off x="0" y="2169207"/>
          <a:ext cx="681228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Guides Training: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 The loss function guides the optimization process by providing a feedback signal for updating the model's weights.
</a:t>
          </a:r>
          <a:r>
            <a:rPr lang="en-US" sz="1400" b="1" kern="1200" dirty="0"/>
            <a:t>Performance Metric: 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Helps in evaluating the performance of the model during training and testing.</a:t>
          </a:r>
          <a:endParaRPr lang="en-US" sz="1400" b="1" kern="1200" dirty="0"/>
        </a:p>
      </dsp:txBody>
      <dsp:txXfrm>
        <a:off x="0" y="2169207"/>
        <a:ext cx="6812280" cy="1304100"/>
      </dsp:txXfrm>
    </dsp:sp>
    <dsp:sp modelId="{69E5527F-3B70-4302-A62F-D3EAE16378F0}">
      <dsp:nvSpPr>
        <dsp:cNvPr id="0" name=""/>
        <dsp:cNvSpPr/>
      </dsp:nvSpPr>
      <dsp:spPr>
        <a:xfrm>
          <a:off x="0" y="3473307"/>
          <a:ext cx="6812280" cy="473849"/>
        </a:xfrm>
        <a:prstGeom prst="roundRect">
          <a:avLst/>
        </a:prstGeom>
        <a:solidFill>
          <a:schemeClr val="accent2">
            <a:hueOff val="-1508926"/>
            <a:satOff val="-6993"/>
            <a:lumOff val="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Types:</a:t>
          </a:r>
          <a:endParaRPr lang="en-US" sz="1800" kern="1200"/>
        </a:p>
      </dsp:txBody>
      <dsp:txXfrm>
        <a:off x="23131" y="3496438"/>
        <a:ext cx="6766018" cy="427587"/>
      </dsp:txXfrm>
    </dsp:sp>
    <dsp:sp modelId="{5A2B2459-A930-4DF4-9011-E044070EA8AA}">
      <dsp:nvSpPr>
        <dsp:cNvPr id="0" name=""/>
        <dsp:cNvSpPr/>
      </dsp:nvSpPr>
      <dsp:spPr>
        <a:xfrm>
          <a:off x="0" y="3947157"/>
          <a:ext cx="6812280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b="1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Regression Loss Functions: 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Used for tasks where the output is a continuous value.
</a:t>
          </a:r>
          <a:r>
            <a:rPr lang="en-US" sz="1400" b="1" kern="1200" dirty="0"/>
            <a:t>Classification Loss Functions: 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Used for tasks where the output is a discrete label.</a:t>
          </a:r>
          <a:endParaRPr lang="LID4096" sz="1400" kern="1200" dirty="0"/>
        </a:p>
      </dsp:txBody>
      <dsp:txXfrm>
        <a:off x="0" y="3947157"/>
        <a:ext cx="6812280" cy="134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8F5AD-003A-47FB-A207-D39EAC5937C6}">
      <dsp:nvSpPr>
        <dsp:cNvPr id="0" name=""/>
        <dsp:cNvSpPr/>
      </dsp:nvSpPr>
      <dsp:spPr>
        <a:xfrm rot="5400000">
          <a:off x="3576237" y="-870952"/>
          <a:ext cx="2083410" cy="434629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Formula: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MSE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10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0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10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r>
            <a:rPr lang="en-US" sz="1000" kern="1200" dirty="0"/>
            <a:t>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en-US" sz="1000" i="1" kern="1200" dirty="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000" b="0" i="1" kern="1200" dirty="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000" b="0" i="1" kern="1200" dirty="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1000" b="0" i="1" kern="1200" dirty="0" smtClean="0">
                      <a:latin typeface="Cambria Math" panose="02040503050406030204" pitchFamily="18" charset="0"/>
                    </a:rPr>
                    <m:t>𝑛</m:t>
                  </m:r>
                </m:sup>
                <m:e>
                  <m:sSup>
                    <m:sSupPr>
                      <m:ctrlPr>
                        <a:rPr lang="en-US" sz="1000" i="1" kern="1200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US" sz="1000" i="1" kern="120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kern="120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kern="1200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000" b="0" i="1" kern="1200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kern="1200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1000" b="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kern="1200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000" b="0" i="1" kern="1200" dirty="0" smtClean="0"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  <m:sub>
                                  <m:r>
                                    <a:rPr lang="en-US" sz="1000" b="0" i="1" kern="120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e>
                    <m:sup>
                      <m:r>
                        <a:rPr lang="en-US" sz="1000" b="0" i="1" kern="1200" dirty="0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nary>
            </m:oMath>
          </a14:m>
          <a:endParaRPr lang="en-US" sz="1000" kern="1200" dirty="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Explanation:</a:t>
          </a:r>
          <a:endParaRPr lang="en-US" sz="1000" kern="1200" dirty="0"/>
        </a:p>
        <a:p>
          <a:pPr marL="228600" lvl="4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Measures the average of the squares of the errors—that is, the average squared difference between the estimated values (</a:t>
          </a:r>
          <a:r>
            <a:rPr lang="en-US" sz="1000" kern="1200" dirty="0" err="1"/>
            <a:t>y`i</a:t>
          </a:r>
          <a:r>
            <a:rPr lang="en-US" sz="1000" kern="1200" dirty="0"/>
            <a:t>) and the actual value (</a:t>
          </a:r>
          <a:r>
            <a:rPr lang="en-US" sz="1000" kern="1200" dirty="0" err="1"/>
            <a:t>y_i</a:t>
          </a:r>
          <a:r>
            <a:rPr lang="en-US" sz="1000" kern="1200" dirty="0"/>
            <a:t>).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Usage: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	Commonly used for regression tasks due to its simplicity and efficiency. Sensitive to outliers as large errors are squared.</a:t>
          </a:r>
        </a:p>
      </dsp:txBody>
      <dsp:txXfrm rot="-5400000">
        <a:off x="2444793" y="362196"/>
        <a:ext cx="4244594" cy="1880002"/>
      </dsp:txXfrm>
    </dsp:sp>
    <dsp:sp modelId="{E78193EF-3240-4419-A3D8-05BF6F9A6175}">
      <dsp:nvSpPr>
        <dsp:cNvPr id="0" name=""/>
        <dsp:cNvSpPr/>
      </dsp:nvSpPr>
      <dsp:spPr>
        <a:xfrm>
          <a:off x="0" y="65"/>
          <a:ext cx="2444793" cy="26042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Mean Squared Error (MSE):</a:t>
          </a:r>
        </a:p>
      </dsp:txBody>
      <dsp:txXfrm>
        <a:off x="119345" y="119410"/>
        <a:ext cx="2206103" cy="2365573"/>
      </dsp:txXfrm>
    </dsp:sp>
    <dsp:sp modelId="{1FAD3E16-A948-4626-AA58-054B36ED5C5B}">
      <dsp:nvSpPr>
        <dsp:cNvPr id="0" name=""/>
        <dsp:cNvSpPr/>
      </dsp:nvSpPr>
      <dsp:spPr>
        <a:xfrm rot="5400000">
          <a:off x="3576237" y="1863523"/>
          <a:ext cx="2083410" cy="4346298"/>
        </a:xfrm>
        <a:prstGeom prst="round2SameRect">
          <a:avLst/>
        </a:prstGeom>
        <a:solidFill>
          <a:schemeClr val="accent5">
            <a:tint val="40000"/>
            <a:alpha val="90000"/>
            <a:hueOff val="-1765405"/>
            <a:satOff val="-3025"/>
            <a:lumOff val="-72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765405"/>
              <a:satOff val="-3025"/>
              <a:lumOff val="-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Formula: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MAE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10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0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10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  <m:nary>
                <m:naryPr>
                  <m:chr m:val="∑"/>
                  <m:ctrlPr>
                    <a:rPr lang="en-US" sz="10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0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0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10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  <m:e>
                  <m:d>
                    <m:dPr>
                      <m:begChr m:val="⌈"/>
                      <m:endChr m:val="⌉"/>
                      <m:ctrlPr>
                        <a:rPr lang="en-US" sz="10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sz="100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kern="12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kern="1200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00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kern="1200" smtClean="0">
                              <a:latin typeface="Cambria Math" panose="02040503050406030204" pitchFamily="18" charset="0"/>
                            </a:rPr>
                            <m:t>`</m:t>
                          </m:r>
                        </m:e>
                        <m:sub>
                          <m:r>
                            <a:rPr lang="en-US" sz="1000" b="0" i="1" kern="12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</m:e>
              </m:nary>
            </m:oMath>
          </a14:m>
          <a:endParaRPr lang="en-US" sz="1000" kern="1200" dirty="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Explanation:</a:t>
          </a:r>
        </a:p>
        <a:p>
          <a:pPr marL="228600" lvl="4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Measures the performance of a classification model whose output is a probability distribution across multiple classes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Usage: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Used for multi-class classification tasks. Common in models like </a:t>
          </a:r>
          <a:r>
            <a:rPr lang="en-US" sz="1000" kern="1200" dirty="0" err="1"/>
            <a:t>softmax</a:t>
          </a:r>
          <a:r>
            <a:rPr lang="en-US" sz="1000" kern="1200" dirty="0"/>
            <a:t> classifiers and multi-class neural networks.</a:t>
          </a:r>
        </a:p>
      </dsp:txBody>
      <dsp:txXfrm rot="-5400000">
        <a:off x="2444793" y="3096671"/>
        <a:ext cx="4244594" cy="1880002"/>
      </dsp:txXfrm>
    </dsp:sp>
    <dsp:sp modelId="{E39BAE2E-64A9-47A0-B9F1-1FC693093EF3}">
      <dsp:nvSpPr>
        <dsp:cNvPr id="0" name=""/>
        <dsp:cNvSpPr/>
      </dsp:nvSpPr>
      <dsp:spPr>
        <a:xfrm>
          <a:off x="0" y="2734541"/>
          <a:ext cx="2444793" cy="2604263"/>
        </a:xfrm>
        <a:prstGeom prst="roundRect">
          <a:avLst/>
        </a:prstGeom>
        <a:gradFill rotWithShape="0">
          <a:gsLst>
            <a:gs pos="0">
              <a:schemeClr val="accent5">
                <a:hueOff val="-1458784"/>
                <a:satOff val="7146"/>
                <a:lumOff val="-45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58784"/>
                <a:satOff val="7146"/>
                <a:lumOff val="-45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58784"/>
                <a:satOff val="7146"/>
                <a:lumOff val="-45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Mean Absolute Error (MAE):</a:t>
          </a:r>
        </a:p>
      </dsp:txBody>
      <dsp:txXfrm>
        <a:off x="119345" y="2853886"/>
        <a:ext cx="2206103" cy="2365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1C781-47E0-41B4-B14B-ADE9451B6232}">
      <dsp:nvSpPr>
        <dsp:cNvPr id="0" name=""/>
        <dsp:cNvSpPr/>
      </dsp:nvSpPr>
      <dsp:spPr>
        <a:xfrm>
          <a:off x="2101291" y="16015"/>
          <a:ext cx="8405164" cy="18816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477947" rIns="163084" bIns="47794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Formula: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9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9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9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  <m:nary>
                <m:naryPr>
                  <m:chr m:val="∑"/>
                  <m:ctrlPr>
                    <a:rPr lang="en-US" sz="9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9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9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9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  <m:e>
                  <m:d>
                    <m:dPr>
                      <m:begChr m:val="["/>
                      <m:endChr m:val="]"/>
                      <m:ctrlPr>
                        <a:rPr lang="en-US" sz="9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unc>
                        <m:funcPr>
                          <m:ctrlP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900" b="0" i="0" kern="120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  <m:t>)+( 1 − </m:t>
                          </m:r>
                          <m:sSub>
                            <m:sSubPr>
                              <m:ctrlP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  <m:func>
                        <m:funcPr>
                          <m:ctrlP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900" b="0" i="0" kern="120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  <m:t>(1 − </m:t>
                          </m:r>
                          <m:sSub>
                            <m:sSubPr>
                              <m:ctrlP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  <m:t>`</m:t>
                              </m:r>
                            </m:e>
                            <m:sub>
                              <m:r>
                                <a:rPr lang="en-US" sz="900" b="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e>
                  </m:d>
                </m:e>
              </m:nary>
            </m:oMath>
          </a14:m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Explanation: 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Measures the performance of a classification model whose output is a probability value between 0 and 1. It is used for binary classification tasks.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Usage: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Used for binary classification tasks.</a:t>
          </a:r>
        </a:p>
      </dsp:txBody>
      <dsp:txXfrm>
        <a:off x="2101291" y="16015"/>
        <a:ext cx="8405164" cy="1881682"/>
      </dsp:txXfrm>
    </dsp:sp>
    <dsp:sp modelId="{40716AB9-F56B-4C6A-A3EB-C29C84202AAB}">
      <dsp:nvSpPr>
        <dsp:cNvPr id="0" name=""/>
        <dsp:cNvSpPr/>
      </dsp:nvSpPr>
      <dsp:spPr>
        <a:xfrm>
          <a:off x="0" y="340"/>
          <a:ext cx="2101291" cy="18816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85868" rIns="111193" bIns="1858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Binary Cross-Entropy:</a:t>
          </a:r>
        </a:p>
      </dsp:txBody>
      <dsp:txXfrm>
        <a:off x="0" y="340"/>
        <a:ext cx="2101291" cy="1881682"/>
      </dsp:txXfrm>
    </dsp:sp>
    <dsp:sp modelId="{1231DF48-093B-4CB7-905C-E41E7F3A5CAF}">
      <dsp:nvSpPr>
        <dsp:cNvPr id="0" name=""/>
        <dsp:cNvSpPr/>
      </dsp:nvSpPr>
      <dsp:spPr>
        <a:xfrm>
          <a:off x="2101291" y="1994924"/>
          <a:ext cx="8405164" cy="18816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477947" rIns="163084" bIns="47794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Formula: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9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US" sz="9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US" sz="900" b="0" i="1" kern="1200" smtClean="0">
                  <a:latin typeface="Cambria Math" panose="02040503050406030204" pitchFamily="18" charset="0"/>
                </a:rPr>
                <m:t> </m:t>
              </m:r>
              <m:nary>
                <m:naryPr>
                  <m:chr m:val="∑"/>
                  <m:ctrlPr>
                    <a:rPr lang="en-US" sz="9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9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9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9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  <m:e>
                  <m:r>
                    <a:rPr lang="en-US" sz="900" b="0" i="1" kern="120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sz="900" b="0" i="1" kern="1200" smtClean="0">
                      <a:latin typeface="Cambria Math" panose="02040503050406030204" pitchFamily="18" charset="0"/>
                    </a:rPr>
                    <m:t> </m:t>
                  </m:r>
                  <m:nary>
                    <m:naryPr>
                      <m:chr m:val="∑"/>
                      <m:ctrlPr>
                        <a:rPr lang="en-US" sz="900" b="0" i="1" kern="120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9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900" b="0" i="1" kern="1200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900" b="0" i="1" kern="1200" smtClean="0">
                          <a:latin typeface="Cambria Math" panose="02040503050406030204" pitchFamily="18" charset="0"/>
                        </a:rPr>
                        <m:t>𝑒</m:t>
                      </m:r>
                    </m:sup>
                    <m:e>
                      <m:sSub>
                        <m:sSubPr>
                          <m:ctrlP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900" b="0" i="0" kern="120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900" b="0" i="1" kern="1200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  <m:t>`</m:t>
                          </m:r>
                        </m:e>
                        <m:sub>
                          <m:r>
                            <a:rPr lang="en-US" sz="900" b="0" i="1" kern="12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900" b="0" i="1" kern="1200" smtClean="0">
                          <a:latin typeface="Cambria Math" panose="02040503050406030204" pitchFamily="18" charset="0"/>
                        </a:rPr>
                        <m:t>)</m:t>
                      </m:r>
                    </m:e>
                  </m:nary>
                </m:e>
              </m:nary>
            </m:oMath>
          </a14:m>
          <a:endParaRPr lang="en-US" sz="9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Explanation: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Measures the performance of a classification model whose output is a probability distribution across multiple classes.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Usage: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Used for multi-class classification tasks. Common in models like </a:t>
          </a:r>
          <a:r>
            <a:rPr lang="en-US" sz="900" kern="1200" dirty="0" err="1"/>
            <a:t>softmax</a:t>
          </a:r>
          <a:r>
            <a:rPr lang="en-US" sz="900" kern="1200" dirty="0"/>
            <a:t> classifiers and multi-class neural networks.</a:t>
          </a:r>
        </a:p>
      </dsp:txBody>
      <dsp:txXfrm>
        <a:off x="2101291" y="1994924"/>
        <a:ext cx="8405164" cy="1881682"/>
      </dsp:txXfrm>
    </dsp:sp>
    <dsp:sp modelId="{24F849E7-04DC-4635-BC55-9B82248732D6}">
      <dsp:nvSpPr>
        <dsp:cNvPr id="0" name=""/>
        <dsp:cNvSpPr/>
      </dsp:nvSpPr>
      <dsp:spPr>
        <a:xfrm>
          <a:off x="0" y="1994924"/>
          <a:ext cx="2101291" cy="18816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85868" rIns="111193" bIns="1858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Categorical Cross-Entropy:</a:t>
          </a:r>
        </a:p>
      </dsp:txBody>
      <dsp:txXfrm>
        <a:off x="0" y="1994924"/>
        <a:ext cx="2101291" cy="1881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21CBE-587A-47B6-B037-491B75C3BB40}">
      <dsp:nvSpPr>
        <dsp:cNvPr id="0" name=""/>
        <dsp:cNvSpPr/>
      </dsp:nvSpPr>
      <dsp:spPr>
        <a:xfrm rot="5400000">
          <a:off x="6259450" y="-2255836"/>
          <a:ext cx="1769878" cy="67241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Choosing the Right Loss Function: </a:t>
          </a:r>
          <a:r>
            <a:rPr lang="en-US" sz="1700" kern="1200"/>
            <a:t>The selection of a loss function is crucial as it directly impacts the model's performance and training efficiency.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Impact on Model Performance: </a:t>
          </a:r>
          <a:r>
            <a:rPr lang="en-US" sz="1700" b="0" kern="1200"/>
            <a:t>Different los</a:t>
          </a:r>
          <a:r>
            <a:rPr lang="en-US" sz="1700" kern="1200"/>
            <a:t>s functions can lead to significantly different model behaviors and performance metrics</a:t>
          </a:r>
        </a:p>
      </dsp:txBody>
      <dsp:txXfrm rot="-5400000">
        <a:off x="3782324" y="307688"/>
        <a:ext cx="6637733" cy="1597082"/>
      </dsp:txXfrm>
    </dsp:sp>
    <dsp:sp modelId="{D15E41E4-90D7-4BC3-9FA3-34656C23D6E8}">
      <dsp:nvSpPr>
        <dsp:cNvPr id="0" name=""/>
        <dsp:cNvSpPr/>
      </dsp:nvSpPr>
      <dsp:spPr>
        <a:xfrm>
          <a:off x="0" y="55"/>
          <a:ext cx="3782324" cy="22123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Summary:</a:t>
          </a:r>
        </a:p>
      </dsp:txBody>
      <dsp:txXfrm>
        <a:off x="107998" y="108053"/>
        <a:ext cx="3566328" cy="1996351"/>
      </dsp:txXfrm>
    </dsp:sp>
    <dsp:sp modelId="{6EC401DE-F677-4194-9AE6-3CA53BEF17F4}">
      <dsp:nvSpPr>
        <dsp:cNvPr id="0" name=""/>
        <dsp:cNvSpPr/>
      </dsp:nvSpPr>
      <dsp:spPr>
        <a:xfrm rot="5400000">
          <a:off x="6259450" y="67128"/>
          <a:ext cx="1769878" cy="672413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Custom Loss Functions: </a:t>
          </a:r>
          <a:r>
            <a:rPr lang="en-US" sz="1700" kern="1200"/>
            <a:t>Explore and experiment with designing custom loss functions tailored to specific problems.
</a:t>
          </a:r>
          <a:r>
            <a:rPr lang="en-US" sz="1700" b="1" kern="1200"/>
            <a:t>Experimentation: </a:t>
          </a:r>
          <a:r>
            <a:rPr lang="en-US" sz="1700" kern="1200"/>
            <a:t>Experiment with different loss functions to understand their impact on various tasks and datasets.</a:t>
          </a:r>
        </a:p>
      </dsp:txBody>
      <dsp:txXfrm rot="-5400000">
        <a:off x="3782324" y="2630652"/>
        <a:ext cx="6637733" cy="1597082"/>
      </dsp:txXfrm>
    </dsp:sp>
    <dsp:sp modelId="{0CF0C54B-0D86-4CEF-A81E-903439DF5921}">
      <dsp:nvSpPr>
        <dsp:cNvPr id="0" name=""/>
        <dsp:cNvSpPr/>
      </dsp:nvSpPr>
      <dsp:spPr>
        <a:xfrm>
          <a:off x="0" y="2323020"/>
          <a:ext cx="3782324" cy="22123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Future Learning:</a:t>
          </a:r>
        </a:p>
      </dsp:txBody>
      <dsp:txXfrm>
        <a:off x="107998" y="2431018"/>
        <a:ext cx="3566328" cy="1996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7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9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green and blue lights&#10;&#10;Description automatically generated">
            <a:extLst>
              <a:ext uri="{FF2B5EF4-FFF2-40B4-BE49-F238E27FC236}">
                <a16:creationId xmlns:a16="http://schemas.microsoft.com/office/drawing/2014/main" id="{22D2877C-D338-FD9D-5670-95A30981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29" r="123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2446B-9245-BFE9-B717-D1B7B5E7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Understanding Loss Functions in Deep Learning</a:t>
            </a:r>
            <a:endParaRPr lang="LID4096" sz="4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3E05B-0972-343D-B3B6-10EA9E19C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Essential Concepts and Types</a:t>
            </a:r>
            <a:endParaRPr lang="LID4096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1F6EE8-9B6A-F5BB-4DAF-2A6A9E02B6F5}"/>
              </a:ext>
            </a:extLst>
          </p:cNvPr>
          <p:cNvSpPr txBox="1">
            <a:spLocks/>
          </p:cNvSpPr>
          <p:nvPr/>
        </p:nvSpPr>
        <p:spPr>
          <a:xfrm>
            <a:off x="7184571" y="6057447"/>
            <a:ext cx="4746171" cy="46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Presented by: Zaryab ahmad khan</a:t>
            </a:r>
            <a:endParaRPr lang="LID4096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4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A135E-0163-8659-1F9E-4C5D633F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Loss Functions</a:t>
            </a:r>
            <a:endParaRPr lang="LID409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16D628-ED4D-57C1-A5C4-109A7D0F5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24554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5650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8E3505-36F5-47A9-A188-7C60ACBB9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283B6091-C9A6-4C92-8315-2DE12015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C6ACBBE-7216-419A-81B7-BD305A9FE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FDA09-81C6-71D3-9505-96C4EDA1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2903843" cy="4526280"/>
          </a:xfrm>
        </p:spPr>
        <p:txBody>
          <a:bodyPr>
            <a:normAutofit/>
          </a:bodyPr>
          <a:lstStyle/>
          <a:p>
            <a:r>
              <a:rPr lang="en-US" sz="3200" dirty="0"/>
              <a:t>Regression Loss Functions</a:t>
            </a:r>
            <a:endParaRPr lang="LID4096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9747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Content Placeholder 2">
                <a:extLst>
                  <a:ext uri="{FF2B5EF4-FFF2-40B4-BE49-F238E27FC236}">
                    <a16:creationId xmlns:a16="http://schemas.microsoft.com/office/drawing/2014/main" id="{9B9B19B3-6021-C887-D96F-D922908EF3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3163593"/>
                  </p:ext>
                </p:extLst>
              </p:nvPr>
            </p:nvGraphicFramePr>
            <p:xfrm>
              <a:off x="5163015" y="928115"/>
              <a:ext cx="6791092" cy="53388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8" name="Content Placeholder 2">
                <a:extLst>
                  <a:ext uri="{FF2B5EF4-FFF2-40B4-BE49-F238E27FC236}">
                    <a16:creationId xmlns:a16="http://schemas.microsoft.com/office/drawing/2014/main" id="{9B9B19B3-6021-C887-D96F-D922908EF3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3163593"/>
                  </p:ext>
                </p:extLst>
              </p:nvPr>
            </p:nvGraphicFramePr>
            <p:xfrm>
              <a:off x="5163015" y="928115"/>
              <a:ext cx="6791092" cy="53388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917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C3E80-2318-A3A9-6B38-2210C355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 dirty="0"/>
              <a:t>Classification Loss Functions</a:t>
            </a:r>
            <a:endParaRPr lang="LID4096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F3547252-25C8-4D89-EF9D-1FB4243186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6264890"/>
                  </p:ext>
                </p:extLst>
              </p:nvPr>
            </p:nvGraphicFramePr>
            <p:xfrm>
              <a:off x="838200" y="2295252"/>
              <a:ext cx="10506456" cy="387694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F3547252-25C8-4D89-EF9D-1FB4243186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6264890"/>
                  </p:ext>
                </p:extLst>
              </p:nvPr>
            </p:nvGraphicFramePr>
            <p:xfrm>
              <a:off x="838200" y="2295252"/>
              <a:ext cx="10506456" cy="387694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023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152DE-07B3-625C-1ED5-6E9A41AC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Advanced Loss Functions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7EA42-6AA3-34DF-A6A6-97B5F115D2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100" dirty="0"/>
                  <a:t> </a:t>
                </a:r>
                <a:r>
                  <a:rPr lang="en-US" sz="1100" b="1" dirty="0"/>
                  <a:t>Hinge Loss: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100" dirty="0"/>
                  <a:t>Formula: 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100" b="0" i="1">
                        <a:latin typeface="Cambria Math" panose="02040503050406030204" pitchFamily="18" charset="0"/>
                      </a:rPr>
                      <m:t>⁡(0,1 − 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sz="1100" dirty="0"/>
                  <a:t>Explanation: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sz="1100" dirty="0"/>
                  <a:t>	Used primarily for maximum-margin classification, most notably for support vector machines (SVMs). Ensures that the correct class has a margin of at least 1.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100" dirty="0"/>
                  <a:t>Usage: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sz="1100" dirty="0"/>
                  <a:t> Used for training classifiers like SVMs.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100" dirty="0"/>
                  <a:t> </a:t>
                </a:r>
                <a:r>
                  <a:rPr lang="en-US" sz="1100" b="1" dirty="0"/>
                  <a:t>Huber Loss: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100" dirty="0"/>
                  <a:t>Combines MSE and MAE to handle outliers.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100" dirty="0"/>
                  <a:t>Formula: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1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1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1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1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1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100" b="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1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100" b="0" i="1"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en-US" sz="1100" b="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1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sz="11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100" dirty="0"/>
              </a:p>
              <a:p>
                <a:pPr lvl="2">
                  <a:lnSpc>
                    <a:spcPct val="100000"/>
                  </a:lnSpc>
                </a:pPr>
                <a:r>
                  <a:rPr lang="en-US" sz="1100" dirty="0"/>
                  <a:t>Explanation: </a:t>
                </a:r>
              </a:p>
              <a:p>
                <a:pPr lvl="3">
                  <a:lnSpc>
                    <a:spcPct val="100000"/>
                  </a:lnSpc>
                </a:pPr>
                <a:r>
                  <a:rPr lang="en-US" sz="1100" dirty="0"/>
                  <a:t> Combines the best properties of MSE and MAE. It is quadratic for small errors and linear for large errors, making it robust to outliers.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100" dirty="0"/>
                  <a:t>Usage: 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sz="1100" dirty="0"/>
                  <a:t>Used in regression tasks with outliers. </a:t>
                </a:r>
                <a:endParaRPr lang="LID4096" sz="1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7EA42-6AA3-34DF-A6A6-97B5F115D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87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6066F-F158-66C2-6167-7F8E848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15842-CA39-E1F9-EC8E-CE7148144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45718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50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9" name="Freeform: Shape 410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1" name="Freeform: Shape 411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5DC0-8654-03A6-70C1-7B396616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 </a:t>
            </a: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462335-1004-E394-6EDE-DE99165D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530" y="706095"/>
            <a:ext cx="4364304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2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53 -0.30555 C -0.22005 -0.2 -0.2207 -0.09421 -0.25521 -0.05532 C -0.28958 -0.0162 -0.42539 -0.13032 -0.42617 -0.07152 C -0.42695 -0.01273 -0.25521 0.22223 -0.25977 0.29769 C -0.26432 0.37292 -0.41836 0.36436 -0.45352 0.38056 C -0.4888 0.39676 -0.49375 0.38172 -0.47096 0.39514 C -0.44805 0.4088 -0.35833 0.57662 -0.31641 0.46181 C -0.27448 0.34723 -0.21953 -0.29259 -0.21953 -0.29259 L -0.21953 -0.29259 C -0.21992 -0.28125 -0.21536 -0.26898 -0.22227 -0.2243 C -0.22904 -0.17963 -0.24492 -0.10208 -0.26068 -0.0243 " pathEditMode="relative" ptsTypes="AAAAAAAAAAA">
                                      <p:cBhvr>
                                        <p:cTn id="11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3E2"/>
      </a:lt2>
      <a:accent1>
        <a:srgbClr val="46ADC0"/>
      </a:accent1>
      <a:accent2>
        <a:srgbClr val="37B594"/>
      </a:accent2>
      <a:accent3>
        <a:srgbClr val="43B768"/>
      </a:accent3>
      <a:accent4>
        <a:srgbClr val="43B537"/>
      </a:accent4>
      <a:accent5>
        <a:srgbClr val="7BB141"/>
      </a:accent5>
      <a:accent6>
        <a:srgbClr val="9FA833"/>
      </a:accent6>
      <a:hlink>
        <a:srgbClr val="51913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549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Neue Haas Grotesk Text Pro</vt:lpstr>
      <vt:lpstr>AccentBoxVTI</vt:lpstr>
      <vt:lpstr>Understanding Loss Functions in Deep Learning</vt:lpstr>
      <vt:lpstr>Introduction to Loss Functions</vt:lpstr>
      <vt:lpstr>Regression Loss Functions</vt:lpstr>
      <vt:lpstr>Classification Loss Functions</vt:lpstr>
      <vt:lpstr>Advanced Loss Functions</vt:lpstr>
      <vt:lpstr>Conclusion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zaryab ahmad khan</dc:creator>
  <cp:lastModifiedBy>zaryab ahmad khan</cp:lastModifiedBy>
  <cp:revision>2</cp:revision>
  <dcterms:created xsi:type="dcterms:W3CDTF">2024-07-23T06:56:55Z</dcterms:created>
  <dcterms:modified xsi:type="dcterms:W3CDTF">2024-07-23T09:10:39Z</dcterms:modified>
</cp:coreProperties>
</file>