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100"/>
    <a:srgbClr val="8C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30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CBC51-775B-EA44-8588-9B251F20D71B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30920-416A-4B48-84CA-B0CBBA132A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470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30920-416A-4B48-84CA-B0CBBA132AD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224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F8C7-186E-C06A-2E54-8E438EF1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7427B-DD11-A1E0-EFED-664A2D018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B1C7-DC3E-7F15-D8D2-CFB3BBEA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3964-ED59-8D39-B658-DE1823DC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AA7D-C84B-BD15-B950-3F9E6D81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04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3BA9-1A28-79DE-F5CA-90B49F86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D7570-BAB4-90BF-A0C6-9EBD80749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9B3B-DD14-8FD4-AE5D-990BCA8C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3EF0F-6A29-E335-C16C-4164F3C8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5455F-5FD8-D6E5-2FFF-C467A3C9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974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97F15-A8C8-31A1-26B9-29946FB28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2E057-2953-FC8A-F6A4-095711C0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4964-B2A6-5C57-1E8D-A963CE51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03BF-527D-9649-FF36-1D69F33E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490E-8684-676C-3607-D736070E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541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B95-5D39-178D-4537-7BB6A72D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82D3-6E96-3676-AE0F-BC8D6800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FB4A-B4AB-BFC2-5E33-5D6B4BF0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A506-D997-6F68-6D48-289FB6F0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6605-BE8B-A9E5-FECD-3A6D46DE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124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287E-26EB-6BAA-0053-2350A85B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EFCBD-80DA-55CD-480F-43442EA85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5456-2E2F-281B-FFBB-DB68BB0C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F640-C0EF-B75D-CCF0-5A8422EA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2355-BA0A-F0B1-7CE0-BD13E99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37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F93B-81B4-CD8D-4744-F2C177B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7A1B-E33B-231A-4718-1148C63AF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CA760-F8E7-9AE3-CDF9-BAD1E6818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34790-3095-FFC8-3918-1A828FDC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00341-D127-6ADC-CD24-25BF8A63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A942-24AD-4B8C-C13A-521CE710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44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6EB3-F6CC-27D6-67E2-FB95D1AE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8D5B0-024A-C3C1-11FB-7F91981E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48874-4C61-2619-199A-61123AF9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22FEC-52AD-2B7E-6283-29DF9CF02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656CB-1B55-E9FF-CE00-80BF0E41C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55E00-4604-373C-19F1-E3769100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665F7-FA5C-C9CD-4B2E-0A16BBCA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EB032-6AFA-11A3-DBF9-8BFD4FB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949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369A-392D-EBB1-20F5-9B690827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FFD6-AB1C-1739-C172-DF397000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34E71-F87A-04F5-DFE9-4F6C3F0E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D7E4D-DF44-48DB-EB4D-2753679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338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23CA6-D84E-4930-5A2F-73D1DE37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EC868-942E-B127-FA83-C4A3A03C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2A7A8-D149-CBC5-B729-46DBFC3A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41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72DA-EC8D-6943-F24C-71AEA5FD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D38E-129B-B851-1E2D-E37AC121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5A635-7979-2D87-93CB-311BC87D9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5C3C9-7865-74B2-055B-85785480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B29D3-DACA-EF9F-6442-26A94705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8583-B3AC-3C68-69B2-6192B7B5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332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AEBB-20E7-6DAE-99A9-FE02B226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9BF8B-0EE5-9427-AF54-475DC9203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F0753-4D6A-80CE-AD7C-B35BBA4F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E2CB8-E475-CC30-5B92-3041D849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0362-6B59-F4D3-9200-5C531A90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D063E-0EE5-EDD5-130B-EC291219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779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3635-3462-54F1-79FD-F91ED233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BFDF7-874C-8C69-B8A2-93FCC2C7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8DEF-4275-455B-D57F-99805AE9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357C-3237-6649-A470-E3EEB0F856B5}" type="datetimeFigureOut">
              <a:rPr lang="en-DE" smtClean="0"/>
              <a:t>16.11.23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0890-0951-5A06-6771-DAFE7ADA9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05E1-AB92-ECC5-0909-BDDA6CAC8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92B7-C40F-7148-A098-84507CB5B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248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519697-37E5-BAB8-6749-8BEB476FD15D}"/>
              </a:ext>
            </a:extLst>
          </p:cNvPr>
          <p:cNvSpPr/>
          <p:nvPr/>
        </p:nvSpPr>
        <p:spPr>
          <a:xfrm>
            <a:off x="683812" y="533133"/>
            <a:ext cx="11331404" cy="62179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7C134789-1E3F-B35A-362C-22189445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2" y="53313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0FBBF4-9432-7B9C-73A8-7181D7EE28FF}"/>
              </a:ext>
            </a:extLst>
          </p:cNvPr>
          <p:cNvSpPr/>
          <p:nvPr/>
        </p:nvSpPr>
        <p:spPr>
          <a:xfrm>
            <a:off x="1449788" y="954154"/>
            <a:ext cx="10281963" cy="557744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</a:p>
        </p:txBody>
      </p:sp>
      <p:pic>
        <p:nvPicPr>
          <p:cNvPr id="8" name="Graphic 25">
            <a:extLst>
              <a:ext uri="{FF2B5EF4-FFF2-40B4-BE49-F238E27FC236}">
                <a16:creationId xmlns:a16="http://schemas.microsoft.com/office/drawing/2014/main" id="{07324A00-031B-B3C0-BED8-05B6B76E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37" y="955872"/>
            <a:ext cx="327600" cy="3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F928DE-1E9F-7047-B83B-71D565AD4174}"/>
              </a:ext>
            </a:extLst>
          </p:cNvPr>
          <p:cNvSpPr/>
          <p:nvPr/>
        </p:nvSpPr>
        <p:spPr>
          <a:xfrm>
            <a:off x="1983374" y="1294023"/>
            <a:ext cx="8758838" cy="4981085"/>
          </a:xfrm>
          <a:prstGeom prst="rect">
            <a:avLst/>
          </a:prstGeom>
          <a:noFill/>
          <a:ln w="12700"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8C4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VPC</a:t>
            </a:r>
            <a:b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6" descr="Amazon Virtual Private Cloud (Amazon VPC) service icon.">
            <a:extLst>
              <a:ext uri="{FF2B5EF4-FFF2-40B4-BE49-F238E27FC236}">
                <a16:creationId xmlns:a16="http://schemas.microsoft.com/office/drawing/2014/main" id="{F73AFE15-07AB-772A-FFAD-71EAB732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983374" y="1304416"/>
            <a:ext cx="327600" cy="3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7A671EB-9746-9EEA-D234-1F92242DA8D4}"/>
              </a:ext>
            </a:extLst>
          </p:cNvPr>
          <p:cNvSpPr/>
          <p:nvPr/>
        </p:nvSpPr>
        <p:spPr>
          <a:xfrm>
            <a:off x="4227977" y="2027579"/>
            <a:ext cx="2840928" cy="398280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C8E4B0-A45D-CF0A-C093-F9FC1D1F5E1B}"/>
              </a:ext>
            </a:extLst>
          </p:cNvPr>
          <p:cNvSpPr>
            <a:spLocks noChangeAspect="1"/>
          </p:cNvSpPr>
          <p:nvPr/>
        </p:nvSpPr>
        <p:spPr>
          <a:xfrm>
            <a:off x="4587902" y="2440141"/>
            <a:ext cx="2113200" cy="115265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5932C-40DF-935C-B658-F1ADA592FEEE}"/>
              </a:ext>
            </a:extLst>
          </p:cNvPr>
          <p:cNvSpPr/>
          <p:nvPr/>
        </p:nvSpPr>
        <p:spPr>
          <a:xfrm>
            <a:off x="4587901" y="3969488"/>
            <a:ext cx="2116800" cy="182701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C5078CB8-15ED-D1B0-5985-1216C41B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405" y="3092382"/>
            <a:ext cx="9822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3A7FFB2D-21D0-A1CA-4702-8160497F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40" y="2817529"/>
            <a:ext cx="266754" cy="26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34">
            <a:extLst>
              <a:ext uri="{FF2B5EF4-FFF2-40B4-BE49-F238E27FC236}">
                <a16:creationId xmlns:a16="http://schemas.microsoft.com/office/drawing/2014/main" id="{72A5A3C4-4859-61E9-B7E0-1D5450E8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02" y="2433141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35">
            <a:extLst>
              <a:ext uri="{FF2B5EF4-FFF2-40B4-BE49-F238E27FC236}">
                <a16:creationId xmlns:a16="http://schemas.microsoft.com/office/drawing/2014/main" id="{CB4E83C9-8BC1-4028-ADC5-E15C19F4A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03" y="3969489"/>
            <a:ext cx="230399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31">
            <a:extLst>
              <a:ext uri="{FF2B5EF4-FFF2-40B4-BE49-F238E27FC236}">
                <a16:creationId xmlns:a16="http://schemas.microsoft.com/office/drawing/2014/main" id="{360C6C0D-47F9-55B9-2AA9-73581EF2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571999" y="3383350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6">
            <a:extLst>
              <a:ext uri="{FF2B5EF4-FFF2-40B4-BE49-F238E27FC236}">
                <a16:creationId xmlns:a16="http://schemas.microsoft.com/office/drawing/2014/main" id="{ADDD3F2B-6BEC-53E9-5206-380E5DA45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140" y="3586629"/>
            <a:ext cx="8819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RT</a:t>
            </a:r>
          </a:p>
        </p:txBody>
      </p:sp>
      <p:pic>
        <p:nvPicPr>
          <p:cNvPr id="37" name="Graphic 31">
            <a:extLst>
              <a:ext uri="{FF2B5EF4-FFF2-40B4-BE49-F238E27FC236}">
                <a16:creationId xmlns:a16="http://schemas.microsoft.com/office/drawing/2014/main" id="{BAB080DD-93B7-2BE1-BEEE-A912EE0F1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483799" y="3964858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6">
            <a:extLst>
              <a:ext uri="{FF2B5EF4-FFF2-40B4-BE49-F238E27FC236}">
                <a16:creationId xmlns:a16="http://schemas.microsoft.com/office/drawing/2014/main" id="{C190D9D3-96AC-6245-89FD-EC63F5826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399" y="3755809"/>
            <a:ext cx="7952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RT</a:t>
            </a:r>
          </a:p>
        </p:txBody>
      </p:sp>
      <p:pic>
        <p:nvPicPr>
          <p:cNvPr id="56" name="Graphic 55" descr="Users outline">
            <a:extLst>
              <a:ext uri="{FF2B5EF4-FFF2-40B4-BE49-F238E27FC236}">
                <a16:creationId xmlns:a16="http://schemas.microsoft.com/office/drawing/2014/main" id="{49901C2E-2690-A86D-385C-DC0567C707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905" y="2974240"/>
            <a:ext cx="418224" cy="41822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3CDF899-321F-3D6B-68B1-FC29BA5B5FAC}"/>
              </a:ext>
            </a:extLst>
          </p:cNvPr>
          <p:cNvSpPr/>
          <p:nvPr/>
        </p:nvSpPr>
        <p:spPr>
          <a:xfrm>
            <a:off x="7432400" y="2027579"/>
            <a:ext cx="2840928" cy="398280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1B80DA-E446-6149-093A-FDC9EE18F912}"/>
              </a:ext>
            </a:extLst>
          </p:cNvPr>
          <p:cNvSpPr>
            <a:spLocks noChangeAspect="1"/>
          </p:cNvSpPr>
          <p:nvPr/>
        </p:nvSpPr>
        <p:spPr>
          <a:xfrm>
            <a:off x="7789128" y="2440142"/>
            <a:ext cx="2113200" cy="115265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A5D7839-B95E-2E75-A0C7-0221845423CD}"/>
              </a:ext>
            </a:extLst>
          </p:cNvPr>
          <p:cNvSpPr/>
          <p:nvPr/>
        </p:nvSpPr>
        <p:spPr>
          <a:xfrm>
            <a:off x="7794464" y="3969488"/>
            <a:ext cx="2116800" cy="182701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C41BF40-0058-08D7-551A-C9C2E37825FE}"/>
              </a:ext>
            </a:extLst>
          </p:cNvPr>
          <p:cNvSpPr/>
          <p:nvPr/>
        </p:nvSpPr>
        <p:spPr>
          <a:xfrm>
            <a:off x="3315056" y="1632016"/>
            <a:ext cx="7230673" cy="4538193"/>
          </a:xfrm>
          <a:prstGeom prst="rect">
            <a:avLst/>
          </a:prstGeom>
          <a:noFill/>
          <a:ln w="12700">
            <a:solidFill>
              <a:srgbClr val="EE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EE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EE7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62135E4C-C495-6E9F-F819-4CE583A78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307105" y="1624065"/>
            <a:ext cx="327600" cy="3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5DE099D-45E6-1B5F-7CB4-CAD3C0836E0A}"/>
              </a:ext>
            </a:extLst>
          </p:cNvPr>
          <p:cNvSpPr/>
          <p:nvPr/>
        </p:nvSpPr>
        <p:spPr>
          <a:xfrm>
            <a:off x="5319423" y="4312950"/>
            <a:ext cx="3919993" cy="445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Graphic 70" descr="Instance instance icon for the Amazon EC2 service.">
            <a:extLst>
              <a:ext uri="{FF2B5EF4-FFF2-40B4-BE49-F238E27FC236}">
                <a16:creationId xmlns:a16="http://schemas.microsoft.com/office/drawing/2014/main" id="{34DB7AEB-808C-AA84-30E3-DE67A74B6E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28489" y="4348016"/>
            <a:ext cx="246392" cy="246392"/>
          </a:xfrm>
          <a:prstGeom prst="rect">
            <a:avLst/>
          </a:prstGeom>
        </p:spPr>
      </p:pic>
      <p:sp>
        <p:nvSpPr>
          <p:cNvPr id="72" name="TextBox 26">
            <a:extLst>
              <a:ext uri="{FF2B5EF4-FFF2-40B4-BE49-F238E27FC236}">
                <a16:creationId xmlns:a16="http://schemas.microsoft.com/office/drawing/2014/main" id="{1A9DD9DD-31FF-7ACE-531B-AACD36E3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579" y="4560795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73" name="Graphic 72" descr="Instance instance icon for the Amazon EC2 service.">
            <a:extLst>
              <a:ext uri="{FF2B5EF4-FFF2-40B4-BE49-F238E27FC236}">
                <a16:creationId xmlns:a16="http://schemas.microsoft.com/office/drawing/2014/main" id="{0DFBF2D4-0A94-5799-3055-CF378BD6BC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86246" y="4350261"/>
            <a:ext cx="246392" cy="246392"/>
          </a:xfrm>
          <a:prstGeom prst="rect">
            <a:avLst/>
          </a:prstGeom>
        </p:spPr>
      </p:pic>
      <p:sp>
        <p:nvSpPr>
          <p:cNvPr id="74" name="TextBox 26">
            <a:extLst>
              <a:ext uri="{FF2B5EF4-FFF2-40B4-BE49-F238E27FC236}">
                <a16:creationId xmlns:a16="http://schemas.microsoft.com/office/drawing/2014/main" id="{DA203531-1BB3-8EDC-FF76-6C46EBFDA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336" y="4563040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0D6EA4F-811E-8C40-D6B0-823BA06E003E}"/>
              </a:ext>
            </a:extLst>
          </p:cNvPr>
          <p:cNvSpPr/>
          <p:nvPr/>
        </p:nvSpPr>
        <p:spPr>
          <a:xfrm>
            <a:off x="5335892" y="5236632"/>
            <a:ext cx="3919993" cy="445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75" descr="Instance instance icon for the Amazon EC2 service.">
            <a:extLst>
              <a:ext uri="{FF2B5EF4-FFF2-40B4-BE49-F238E27FC236}">
                <a16:creationId xmlns:a16="http://schemas.microsoft.com/office/drawing/2014/main" id="{15DD744A-6B83-D5A5-E149-7CC9666BC1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44958" y="5271698"/>
            <a:ext cx="246392" cy="246392"/>
          </a:xfrm>
          <a:prstGeom prst="rect">
            <a:avLst/>
          </a:prstGeom>
        </p:spPr>
      </p:pic>
      <p:sp>
        <p:nvSpPr>
          <p:cNvPr id="77" name="TextBox 26">
            <a:extLst>
              <a:ext uri="{FF2B5EF4-FFF2-40B4-BE49-F238E27FC236}">
                <a16:creationId xmlns:a16="http://schemas.microsoft.com/office/drawing/2014/main" id="{27782B09-9FDD-F659-DE9C-77559F31F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48" y="5484477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</a:t>
            </a:r>
          </a:p>
        </p:txBody>
      </p:sp>
      <p:pic>
        <p:nvPicPr>
          <p:cNvPr id="78" name="Graphic 77" descr="Instance instance icon for the Amazon EC2 service.">
            <a:extLst>
              <a:ext uri="{FF2B5EF4-FFF2-40B4-BE49-F238E27FC236}">
                <a16:creationId xmlns:a16="http://schemas.microsoft.com/office/drawing/2014/main" id="{635A7850-1406-5F5C-E8FC-9F1D7FA235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02715" y="5273943"/>
            <a:ext cx="246392" cy="246392"/>
          </a:xfrm>
          <a:prstGeom prst="rect">
            <a:avLst/>
          </a:prstGeom>
        </p:spPr>
      </p:pic>
      <p:sp>
        <p:nvSpPr>
          <p:cNvPr id="79" name="TextBox 26">
            <a:extLst>
              <a:ext uri="{FF2B5EF4-FFF2-40B4-BE49-F238E27FC236}">
                <a16:creationId xmlns:a16="http://schemas.microsoft.com/office/drawing/2014/main" id="{967B4CCE-97D2-7DEA-D6F3-32F22F27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805" y="5486722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</a:t>
            </a:r>
          </a:p>
        </p:txBody>
      </p:sp>
      <p:pic>
        <p:nvPicPr>
          <p:cNvPr id="80" name="Graphic 34">
            <a:extLst>
              <a:ext uri="{FF2B5EF4-FFF2-40B4-BE49-F238E27FC236}">
                <a16:creationId xmlns:a16="http://schemas.microsoft.com/office/drawing/2014/main" id="{177B5C9A-FCBA-464D-7448-BD196AD1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39" y="2440141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D1F28959-1D10-8351-5610-1B58CA567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35" y="3092422"/>
            <a:ext cx="9822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764A3CC1-F690-1461-B8E8-970B50DB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170" y="2817569"/>
            <a:ext cx="266754" cy="26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31">
            <a:extLst>
              <a:ext uri="{FF2B5EF4-FFF2-40B4-BE49-F238E27FC236}">
                <a16:creationId xmlns:a16="http://schemas.microsoft.com/office/drawing/2014/main" id="{CA784E8F-F0B7-07C8-941A-2E5245EF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9667070" y="3375146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26">
            <a:extLst>
              <a:ext uri="{FF2B5EF4-FFF2-40B4-BE49-F238E27FC236}">
                <a16:creationId xmlns:a16="http://schemas.microsoft.com/office/drawing/2014/main" id="{C2005E41-777B-3663-4907-A97B5D8CC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9260" y="3578425"/>
            <a:ext cx="8819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RT</a:t>
            </a:r>
          </a:p>
        </p:txBody>
      </p:sp>
      <p:pic>
        <p:nvPicPr>
          <p:cNvPr id="85" name="Graphic 31">
            <a:extLst>
              <a:ext uri="{FF2B5EF4-FFF2-40B4-BE49-F238E27FC236}">
                <a16:creationId xmlns:a16="http://schemas.microsoft.com/office/drawing/2014/main" id="{163FAA57-4ECC-8876-043A-233E4D93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9690247" y="5574563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26">
            <a:extLst>
              <a:ext uri="{FF2B5EF4-FFF2-40B4-BE49-F238E27FC236}">
                <a16:creationId xmlns:a16="http://schemas.microsoft.com/office/drawing/2014/main" id="{C7D6F5A5-65EB-2E1C-BFA1-E4F18A528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845" y="5777153"/>
            <a:ext cx="7952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RT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8640153D-C30F-B2D6-4290-0707387F4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876" y="3970777"/>
            <a:ext cx="230399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21">
            <a:extLst>
              <a:ext uri="{FF2B5EF4-FFF2-40B4-BE49-F238E27FC236}">
                <a16:creationId xmlns:a16="http://schemas.microsoft.com/office/drawing/2014/main" id="{2C9A6E46-7E73-BF76-5378-09941141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1" y="3037298"/>
            <a:ext cx="320400" cy="32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2">
            <a:extLst>
              <a:ext uri="{FF2B5EF4-FFF2-40B4-BE49-F238E27FC236}">
                <a16:creationId xmlns:a16="http://schemas.microsoft.com/office/drawing/2014/main" id="{87319CAC-0A07-0845-B521-7C3070451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46" y="3432625"/>
            <a:ext cx="12474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92" name="Graphic 91" descr="Instance instance icon for the Amazon EC2 service.">
            <a:extLst>
              <a:ext uri="{FF2B5EF4-FFF2-40B4-BE49-F238E27FC236}">
                <a16:creationId xmlns:a16="http://schemas.microsoft.com/office/drawing/2014/main" id="{3721DEEE-31E0-F1D8-9950-14A67F44C5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89603" y="5285186"/>
            <a:ext cx="246392" cy="246392"/>
          </a:xfrm>
          <a:prstGeom prst="rect">
            <a:avLst/>
          </a:prstGeom>
        </p:spPr>
      </p:pic>
      <p:sp>
        <p:nvSpPr>
          <p:cNvPr id="93" name="TextBox 26">
            <a:extLst>
              <a:ext uri="{FF2B5EF4-FFF2-40B4-BE49-F238E27FC236}">
                <a16:creationId xmlns:a16="http://schemas.microsoft.com/office/drawing/2014/main" id="{8C3744EC-DF1E-5D0F-4A4F-FEEDF1855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693" y="5497965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</a:t>
            </a:r>
          </a:p>
        </p:txBody>
      </p:sp>
      <p:pic>
        <p:nvPicPr>
          <p:cNvPr id="94" name="Graphic 93" descr="Instance instance icon for the Amazon EC2 service.">
            <a:extLst>
              <a:ext uri="{FF2B5EF4-FFF2-40B4-BE49-F238E27FC236}">
                <a16:creationId xmlns:a16="http://schemas.microsoft.com/office/drawing/2014/main" id="{3E615EDF-E3D2-7EEF-1833-D796164243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21472" y="5273943"/>
            <a:ext cx="246392" cy="246392"/>
          </a:xfrm>
          <a:prstGeom prst="rect">
            <a:avLst/>
          </a:prstGeom>
        </p:spPr>
      </p:pic>
      <p:sp>
        <p:nvSpPr>
          <p:cNvPr id="95" name="TextBox 26">
            <a:extLst>
              <a:ext uri="{FF2B5EF4-FFF2-40B4-BE49-F238E27FC236}">
                <a16:creationId xmlns:a16="http://schemas.microsoft.com/office/drawing/2014/main" id="{0C4B214F-E30B-1709-9CF8-57E7B71E9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562" y="5486722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</a:t>
            </a:r>
          </a:p>
        </p:txBody>
      </p:sp>
      <p:pic>
        <p:nvPicPr>
          <p:cNvPr id="96" name="Graphic 21">
            <a:extLst>
              <a:ext uri="{FF2B5EF4-FFF2-40B4-BE49-F238E27FC236}">
                <a16:creationId xmlns:a16="http://schemas.microsoft.com/office/drawing/2014/main" id="{F913A30E-4847-5C7E-6295-F34B20C9A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59" y="4406198"/>
            <a:ext cx="273600" cy="2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8260C611-9445-B2E0-0B2C-5DC3C58C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4667925" y="4964053"/>
            <a:ext cx="273600" cy="2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97" descr="Gateway resource icon for the AWS Direct Connect service.">
            <a:extLst>
              <a:ext uri="{FF2B5EF4-FFF2-40B4-BE49-F238E27FC236}">
                <a16:creationId xmlns:a16="http://schemas.microsoft.com/office/drawing/2014/main" id="{17329488-3A02-AB07-9644-E37CEDDA28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12055" y="5310636"/>
            <a:ext cx="320400" cy="320400"/>
          </a:xfrm>
          <a:prstGeom prst="rect">
            <a:avLst/>
          </a:prstGeom>
        </p:spPr>
      </p:pic>
      <p:sp>
        <p:nvSpPr>
          <p:cNvPr id="99" name="TextBox 12">
            <a:extLst>
              <a:ext uri="{FF2B5EF4-FFF2-40B4-BE49-F238E27FC236}">
                <a16:creationId xmlns:a16="http://schemas.microsoft.com/office/drawing/2014/main" id="{19FF0EC1-CB99-3153-FC29-DAE1265BB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513" y="5638774"/>
            <a:ext cx="1247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Ingress</a:t>
            </a:r>
          </a:p>
        </p:txBody>
      </p:sp>
      <p:cxnSp>
        <p:nvCxnSpPr>
          <p:cNvPr id="107" name="Straight Arrow Connector 106" descr="Double headed arrow.">
            <a:extLst>
              <a:ext uri="{FF2B5EF4-FFF2-40B4-BE49-F238E27FC236}">
                <a16:creationId xmlns:a16="http://schemas.microsoft.com/office/drawing/2014/main" id="{8C747302-7B50-A774-F86C-B4A22263726B}"/>
              </a:ext>
            </a:extLst>
          </p:cNvPr>
          <p:cNvCxnSpPr>
            <a:cxnSpLocks/>
          </p:cNvCxnSpPr>
          <p:nvPr/>
        </p:nvCxnSpPr>
        <p:spPr>
          <a:xfrm>
            <a:off x="480129" y="3183352"/>
            <a:ext cx="36878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 descr="Double headed arrow.">
            <a:extLst>
              <a:ext uri="{FF2B5EF4-FFF2-40B4-BE49-F238E27FC236}">
                <a16:creationId xmlns:a16="http://schemas.microsoft.com/office/drawing/2014/main" id="{B92D2078-6E60-973E-8A9E-8A8167C5D98A}"/>
              </a:ext>
            </a:extLst>
          </p:cNvPr>
          <p:cNvCxnSpPr>
            <a:cxnSpLocks/>
          </p:cNvCxnSpPr>
          <p:nvPr/>
        </p:nvCxnSpPr>
        <p:spPr>
          <a:xfrm>
            <a:off x="4014086" y="5470836"/>
            <a:ext cx="1282596" cy="846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44237CC1-FEA0-E13C-8232-EC1E7BF9D79C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221591" y="3197498"/>
            <a:ext cx="2358133" cy="2288714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1">
            <a:extLst>
              <a:ext uri="{FF2B5EF4-FFF2-40B4-BE49-F238E27FC236}">
                <a16:creationId xmlns:a16="http://schemas.microsoft.com/office/drawing/2014/main" id="{32EA3FC9-38A0-4966-D81A-DB7122170727}"/>
              </a:ext>
            </a:extLst>
          </p:cNvPr>
          <p:cNvSpPr txBox="1">
            <a:spLocks/>
          </p:cNvSpPr>
          <p:nvPr/>
        </p:nvSpPr>
        <p:spPr>
          <a:xfrm>
            <a:off x="594081" y="89861"/>
            <a:ext cx="6676748" cy="423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DE" sz="1600" b="1" dirty="0">
                <a:latin typeface="+mn-lt"/>
              </a:rPr>
              <a:t>Microservice Architecture on Amazon EKS</a:t>
            </a:r>
          </a:p>
        </p:txBody>
      </p:sp>
      <p:sp>
        <p:nvSpPr>
          <p:cNvPr id="120" name="TextBox 26">
            <a:extLst>
              <a:ext uri="{FF2B5EF4-FFF2-40B4-BE49-F238E27FC236}">
                <a16:creationId xmlns:a16="http://schemas.microsoft.com/office/drawing/2014/main" id="{C603F3E7-3121-3B48-441C-E708D071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340" y="4793576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 DB</a:t>
            </a:r>
          </a:p>
        </p:txBody>
      </p:sp>
      <p:sp>
        <p:nvSpPr>
          <p:cNvPr id="121" name="TextBox 26">
            <a:extLst>
              <a:ext uri="{FF2B5EF4-FFF2-40B4-BE49-F238E27FC236}">
                <a16:creationId xmlns:a16="http://schemas.microsoft.com/office/drawing/2014/main" id="{21C19C6C-BDBD-232F-64DA-4031FB44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161" y="4207712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  <a:endParaRPr lang="en-US" altLang="en-US" sz="6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Graphic 20">
            <a:extLst>
              <a:ext uri="{FF2B5EF4-FFF2-40B4-BE49-F238E27FC236}">
                <a16:creationId xmlns:a16="http://schemas.microsoft.com/office/drawing/2014/main" id="{0E2EF12C-3183-E15F-24FB-CDE5CECE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82" y="14682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">
            <a:extLst>
              <a:ext uri="{FF2B5EF4-FFF2-40B4-BE49-F238E27FC236}">
                <a16:creationId xmlns:a16="http://schemas.microsoft.com/office/drawing/2014/main" id="{CCBD7A39-3E20-510A-FC4F-299713311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4301" y="2317030"/>
            <a:ext cx="5196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27" name="Graphic 19">
            <a:extLst>
              <a:ext uri="{FF2B5EF4-FFF2-40B4-BE49-F238E27FC236}">
                <a16:creationId xmlns:a16="http://schemas.microsoft.com/office/drawing/2014/main" id="{87B6EA86-EAB1-DEB4-35C1-739A60FA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588" y="30880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2">
            <a:extLst>
              <a:ext uri="{FF2B5EF4-FFF2-40B4-BE49-F238E27FC236}">
                <a16:creationId xmlns:a16="http://schemas.microsoft.com/office/drawing/2014/main" id="{45ED6D58-5207-D913-6859-B574C8EF4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7630" y="3850044"/>
            <a:ext cx="5196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248266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Eddie Odozi</dc:creator>
  <cp:lastModifiedBy>Eddie Odozi</cp:lastModifiedBy>
  <cp:revision>59</cp:revision>
  <dcterms:created xsi:type="dcterms:W3CDTF">2023-11-16T12:21:54Z</dcterms:created>
  <dcterms:modified xsi:type="dcterms:W3CDTF">2023-11-16T13:46:11Z</dcterms:modified>
</cp:coreProperties>
</file>