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338778-AC90-4284-8EB9-8D38448A3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94AF79-7F40-4D18-BE1D-F549D919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F2151B-407A-453E-8159-29144DCE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A3ADC-85BB-407A-AB80-3C35D4B1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BACD4-D197-48CC-B3FC-67EADA5C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1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75CFA-2DB4-4CC3-B6C5-EA31D1BC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F18946-CE36-4AD6-B803-F1F0D62D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B3716B-7E6B-4E08-958F-E8ECCD73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F8087-4A61-42BE-A04D-77D58B76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24CE3-23A4-406E-9662-3CA65BD3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56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08DE4-5C10-42EC-A508-71CA4F169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D37738-3B88-44AA-846C-7EB562B93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D05EC4-FD5B-44F0-AB2B-B2EAB403F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8BFE6-C526-45FC-AB6B-8EB01AA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5654-01AF-494C-97A4-35B4DDF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80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B50E0-558F-4B06-9784-77BB283C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92ADA-18B3-4DBE-BF24-8339EBB3B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576558-42E4-475F-BFBF-AF5BE311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1FB19-ACF9-4345-963F-5964642C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4D3EF-7A38-4F1C-9AC1-047821E7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18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23C84-4198-4EF0-8122-4636DAE63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2A275-15CD-43C3-883C-FBABA3A1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1C5FC-59CC-450F-915F-59978F73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BB50A2-2755-43DF-85BA-96962C7D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463AFF-2901-4407-BFFE-3CD1DC80C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96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09B34-02D2-4827-B171-5AA68CAF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66C5E-5C5C-4272-81F6-5097D3430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2C45E3-F7E6-40A7-9B77-85392A65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508F41-2F05-4139-BC17-49FCCA9C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F6D2FB-A9D9-4284-BD21-AC1A777F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639025-044A-4C60-BB21-857600C5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3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C2103-B44A-4A93-8698-08C6776A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2C32EA-B4A8-4BA4-BCBA-D3FE23C9B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8A3469-F724-48D5-A03B-B71C2810B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47EBD6-4AE3-4380-AF82-41F7DAD69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C00598-E53C-4297-97B6-B91A7F0D0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E7577D9-6097-4536-B607-F9CCFBDA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ADF0FB5-A42F-4223-8F7A-1DCAC2A5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C381F63-8801-46A7-B531-A031C24D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42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EB0AA-C7F8-4DB8-8BD1-45862334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CF34E4-A228-4928-BB8A-155FFBCCC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94D87C-7085-4916-9DB2-E8EC79CB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4D9517-0464-4F31-85B2-BEB6D5CF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14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C7C3FEC-E651-4957-B34B-676816AA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4C0D72-A1CC-483B-B968-522A1341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375583-8730-44E6-9CE9-516691347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39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B3EDC-75BC-4F4E-AF80-47C07895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357B9B-DF9B-4969-93F1-4BCF4860B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AE27AB-E39A-45D8-946A-F16B80B08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20CD5C-807D-4E80-8644-19AD4D8F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5E9B6-20C6-41C1-B5A2-73F91DF1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C10589-C064-4711-81CD-587106E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38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2996E-0DE8-4728-99ED-6A136BA3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6BAC64-0429-4BE1-BB54-AE9D6575F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610496-39DD-446D-8165-87C3B2F36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21F026-69CA-407E-968A-61BA0FC7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7FF875-2539-44EE-B7C6-6FAAA879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F36DC-7E0B-4D00-9125-8C0AA2F4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6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D18D91-6CC2-454D-91BB-20F0A6D0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AA076A-C5AC-4F66-9569-4C0245677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12668D-A97E-4E26-AAEF-E0E40DA33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8EE64-00FF-4CF2-ABF4-6D33DA9200FF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0FC9B-4C58-410E-AE32-CE268EB4B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DA02E-6803-4908-AF8D-FE0A410FF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EC50-AD71-43DC-891E-CAAC7E96BD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88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8989-C450-4DBE-9C5E-99143CD6ED5F}"/>
              </a:ext>
            </a:extLst>
          </p:cNvPr>
          <p:cNvSpPr txBox="1"/>
          <p:nvPr/>
        </p:nvSpPr>
        <p:spPr>
          <a:xfrm>
            <a:off x="1168924" y="1791093"/>
            <a:ext cx="70418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Акт 1. Выбор бумаг</a:t>
            </a:r>
          </a:p>
        </p:txBody>
      </p:sp>
    </p:spTree>
    <p:extLst>
      <p:ext uri="{BB962C8B-B14F-4D97-AF65-F5344CB8AC3E}">
        <p14:creationId xmlns:p14="http://schemas.microsoft.com/office/powerpoint/2010/main" val="108937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1C2300-9E65-4000-9BF9-0392CB3DC141}"/>
              </a:ext>
            </a:extLst>
          </p:cNvPr>
          <p:cNvSpPr txBox="1"/>
          <p:nvPr/>
        </p:nvSpPr>
        <p:spPr>
          <a:xfrm>
            <a:off x="509047" y="320511"/>
            <a:ext cx="940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Отбор тикеров для анализа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1EEC79C-9C69-436D-BEB3-5CC12831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664"/>
            <a:ext cx="12192000" cy="471667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A051B46-0286-4327-A942-3618138881B4}"/>
              </a:ext>
            </a:extLst>
          </p:cNvPr>
          <p:cNvSpPr/>
          <p:nvPr/>
        </p:nvSpPr>
        <p:spPr>
          <a:xfrm>
            <a:off x="6636470" y="1187777"/>
            <a:ext cx="4383464" cy="1121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Скачиваем все тикеры акций с </a:t>
            </a:r>
            <a:r>
              <a:rPr lang="en-US" dirty="0"/>
              <a:t>MOEX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706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BC0526-2D24-46E1-B99B-11A50BACE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841" y="0"/>
            <a:ext cx="12192000" cy="507753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C465B34-EC89-4DD4-A91E-1445337A6416}"/>
              </a:ext>
            </a:extLst>
          </p:cNvPr>
          <p:cNvSpPr/>
          <p:nvPr/>
        </p:nvSpPr>
        <p:spPr>
          <a:xfrm>
            <a:off x="5495827" y="4392891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Парсим</a:t>
            </a:r>
            <a:r>
              <a:rPr lang="ru-RU" dirty="0"/>
              <a:t> биржу и агрегатор отчётности. Воруем цену тикера в моменте, количество акций в обращении, прибыль тикера, выручку тикера, </a:t>
            </a:r>
            <a:r>
              <a:rPr lang="en-US" dirty="0"/>
              <a:t>Free cash flow </a:t>
            </a:r>
            <a:r>
              <a:rPr lang="ru-RU" dirty="0"/>
              <a:t>тикера</a:t>
            </a:r>
          </a:p>
        </p:txBody>
      </p:sp>
    </p:spTree>
    <p:extLst>
      <p:ext uri="{BB962C8B-B14F-4D97-AF65-F5344CB8AC3E}">
        <p14:creationId xmlns:p14="http://schemas.microsoft.com/office/powerpoint/2010/main" val="44192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3BA855-08CD-4CEC-BCB7-74D3A04BF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607"/>
            <a:ext cx="12192000" cy="5140786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BA2B37E-8E85-4C01-A69B-E9D86C5D8FBE}"/>
              </a:ext>
            </a:extLst>
          </p:cNvPr>
          <p:cNvSpPr/>
          <p:nvPr/>
        </p:nvSpPr>
        <p:spPr>
          <a:xfrm>
            <a:off x="5495827" y="4392891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 полученным данным считаем фундаментальные показатели всех тикеров с </a:t>
            </a:r>
            <a:r>
              <a:rPr lang="en-US" dirty="0"/>
              <a:t>MOEX: P/E, P/S, P/FCF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878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E39B78-5C9A-4868-BBAB-4A1C783B9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" y="355038"/>
            <a:ext cx="6449325" cy="196242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290C0D-8685-44BC-9615-6AD72DC0E788}"/>
              </a:ext>
            </a:extLst>
          </p:cNvPr>
          <p:cNvSpPr/>
          <p:nvPr/>
        </p:nvSpPr>
        <p:spPr>
          <a:xfrm>
            <a:off x="6903563" y="355038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ЖОСКА фильтруем тикеры по допустимым границам показателей. За основу границ взяли минимальные и максимальные значения </a:t>
            </a:r>
            <a:r>
              <a:rPr lang="en-US" dirty="0"/>
              <a:t>SP500 </a:t>
            </a:r>
            <a:r>
              <a:rPr lang="ru-RU" dirty="0"/>
              <a:t>за 15 лет.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195756-130F-4E2A-9C6D-28F948E3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49034"/>
            <a:ext cx="5899594" cy="421469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6EB2A6-075C-4AF7-906C-9502DFFD0486}"/>
              </a:ext>
            </a:extLst>
          </p:cNvPr>
          <p:cNvSpPr/>
          <p:nvPr/>
        </p:nvSpPr>
        <p:spPr>
          <a:xfrm>
            <a:off x="6903562" y="3429000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результате получили </a:t>
            </a:r>
            <a:r>
              <a:rPr lang="ru-RU" dirty="0" err="1"/>
              <a:t>датафрейм</a:t>
            </a:r>
            <a:r>
              <a:rPr lang="ru-RU" dirty="0"/>
              <a:t> потенциальных красавцев-акций для портфеля</a:t>
            </a:r>
          </a:p>
        </p:txBody>
      </p:sp>
    </p:spTree>
    <p:extLst>
      <p:ext uri="{BB962C8B-B14F-4D97-AF65-F5344CB8AC3E}">
        <p14:creationId xmlns:p14="http://schemas.microsoft.com/office/powerpoint/2010/main" val="221396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8989-C450-4DBE-9C5E-99143CD6ED5F}"/>
              </a:ext>
            </a:extLst>
          </p:cNvPr>
          <p:cNvSpPr txBox="1"/>
          <p:nvPr/>
        </p:nvSpPr>
        <p:spPr>
          <a:xfrm>
            <a:off x="1168924" y="1791093"/>
            <a:ext cx="7041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/>
              <a:t>Акт 2. Оптимизация </a:t>
            </a:r>
            <a:r>
              <a:rPr lang="ru-RU" sz="6000" dirty="0" err="1"/>
              <a:t>Марковица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643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319D1-64BF-436E-B46E-19EA3885B42D}"/>
              </a:ext>
            </a:extLst>
          </p:cNvPr>
          <p:cNvSpPr txBox="1"/>
          <p:nvPr/>
        </p:nvSpPr>
        <p:spPr>
          <a:xfrm>
            <a:off x="490194" y="443060"/>
            <a:ext cx="4298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Получение цен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462BF5-785C-466E-AE95-6AC274D88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4" y="927774"/>
            <a:ext cx="6551629" cy="5487166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0A334F-6549-4100-908F-DAD675B41E2A}"/>
              </a:ext>
            </a:extLst>
          </p:cNvPr>
          <p:cNvSpPr/>
          <p:nvPr/>
        </p:nvSpPr>
        <p:spPr>
          <a:xfrm>
            <a:off x="7041823" y="1725105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Скачали цены за 3 года с </a:t>
            </a:r>
            <a:r>
              <a:rPr lang="en-US" dirty="0" err="1"/>
              <a:t>finam</a:t>
            </a:r>
            <a:r>
              <a:rPr lang="ru-RU" dirty="0"/>
              <a:t> по тикерам. Чтобы автоматизировать процесс использовали код с </a:t>
            </a:r>
            <a:r>
              <a:rPr lang="ru-RU" dirty="0" err="1"/>
              <a:t>гитхаба</a:t>
            </a:r>
            <a:r>
              <a:rPr lang="ru-RU" dirty="0"/>
              <a:t> на основе </a:t>
            </a:r>
            <a:r>
              <a:rPr lang="ru-RU" dirty="0" err="1"/>
              <a:t>селениума</a:t>
            </a:r>
            <a:r>
              <a:rPr lang="ru-RU" dirty="0"/>
              <a:t> (по сути он просто </a:t>
            </a:r>
            <a:r>
              <a:rPr lang="ru-RU" dirty="0" err="1"/>
              <a:t>прокликивает</a:t>
            </a:r>
            <a:r>
              <a:rPr lang="ru-RU" dirty="0"/>
              <a:t> все за тебя)</a:t>
            </a:r>
          </a:p>
        </p:txBody>
      </p:sp>
    </p:spTree>
    <p:extLst>
      <p:ext uri="{BB962C8B-B14F-4D97-AF65-F5344CB8AC3E}">
        <p14:creationId xmlns:p14="http://schemas.microsoft.com/office/powerpoint/2010/main" val="285345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9D0C6B-F5DF-43CC-9B4A-E5B913279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408"/>
            <a:ext cx="9578640" cy="440118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8A825-D0FA-41AC-A723-666D4429D029}"/>
              </a:ext>
            </a:extLst>
          </p:cNvPr>
          <p:cNvSpPr/>
          <p:nvPr/>
        </p:nvSpPr>
        <p:spPr>
          <a:xfrm>
            <a:off x="6165130" y="2969443"/>
            <a:ext cx="5288437" cy="21021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Склеили данные по всем тикерам циклом и сохранили этот файл в папку, чтобы  не запускать цикл каждый этап анализа</a:t>
            </a:r>
          </a:p>
        </p:txBody>
      </p:sp>
    </p:spTree>
    <p:extLst>
      <p:ext uri="{BB962C8B-B14F-4D97-AF65-F5344CB8AC3E}">
        <p14:creationId xmlns:p14="http://schemas.microsoft.com/office/powerpoint/2010/main" val="112219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8BB05C-96B3-4322-8757-CE917312C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85360"/>
            <a:ext cx="6004874" cy="3954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C64FA-2BA4-4304-9ABB-07C568D40257}"/>
              </a:ext>
            </a:extLst>
          </p:cNvPr>
          <p:cNvSpPr txBox="1"/>
          <p:nvPr/>
        </p:nvSpPr>
        <p:spPr>
          <a:xfrm>
            <a:off x="490194" y="443060"/>
            <a:ext cx="980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Находим риск и среднюю доходность для каждой акции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2F15E5-FC46-474C-8F1B-DB98FCEC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837" y="1819460"/>
            <a:ext cx="5873162" cy="4086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45D6B-9D9E-442D-A41B-C5ECC6460734}"/>
              </a:ext>
            </a:extLst>
          </p:cNvPr>
          <p:cNvSpPr txBox="1"/>
          <p:nvPr/>
        </p:nvSpPr>
        <p:spPr>
          <a:xfrm>
            <a:off x="829559" y="1150070"/>
            <a:ext cx="28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Доходность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4D87E6-B42E-4BE2-99CC-0D3F880D0C01}"/>
              </a:ext>
            </a:extLst>
          </p:cNvPr>
          <p:cNvSpPr txBox="1"/>
          <p:nvPr/>
        </p:nvSpPr>
        <p:spPr>
          <a:xfrm>
            <a:off x="6523349" y="1131260"/>
            <a:ext cx="282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Риск</a:t>
            </a:r>
          </a:p>
        </p:txBody>
      </p:sp>
    </p:spTree>
    <p:extLst>
      <p:ext uri="{BB962C8B-B14F-4D97-AF65-F5344CB8AC3E}">
        <p14:creationId xmlns:p14="http://schemas.microsoft.com/office/powerpoint/2010/main" val="33261065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160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Зархин</dc:creator>
  <cp:lastModifiedBy>Иван Зархин</cp:lastModifiedBy>
  <cp:revision>5</cp:revision>
  <dcterms:created xsi:type="dcterms:W3CDTF">2023-12-14T16:47:02Z</dcterms:created>
  <dcterms:modified xsi:type="dcterms:W3CDTF">2023-12-14T17:56:08Z</dcterms:modified>
</cp:coreProperties>
</file>