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36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84" algn="l" defTabSz="91436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65" algn="l" defTabSz="91436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49" algn="l" defTabSz="91436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33" algn="l" defTabSz="91436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915" algn="l" defTabSz="91436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098" algn="l" defTabSz="91436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282" algn="l" defTabSz="91436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466" algn="l" defTabSz="91436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BF034-3F86-4AB6-96D8-A1589E2949C5}" v="8" dt="2020-12-15T17:43:55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0" autoAdjust="0"/>
    <p:restoredTop sz="94660"/>
  </p:normalViewPr>
  <p:slideViewPr>
    <p:cSldViewPr snapToGrid="0">
      <p:cViewPr>
        <p:scale>
          <a:sx n="100" d="100"/>
          <a:sy n="100" d="100"/>
        </p:scale>
        <p:origin x="24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Zarzoura" userId="90c57d7b0192c99c" providerId="LiveId" clId="{C14BF034-3F86-4AB6-96D8-A1589E2949C5}"/>
    <pc:docChg chg="undo custSel modSld modMainMaster">
      <pc:chgData name="Mohamed Zarzoura" userId="90c57d7b0192c99c" providerId="LiveId" clId="{C14BF034-3F86-4AB6-96D8-A1589E2949C5}" dt="2020-12-15T17:43:55.291" v="12" actId="164"/>
      <pc:docMkLst>
        <pc:docMk/>
      </pc:docMkLst>
      <pc:sldChg chg="addSp modSp mod">
        <pc:chgData name="Mohamed Zarzoura" userId="90c57d7b0192c99c" providerId="LiveId" clId="{C14BF034-3F86-4AB6-96D8-A1589E2949C5}" dt="2020-12-15T17:43:55.291" v="12" actId="164"/>
        <pc:sldMkLst>
          <pc:docMk/>
          <pc:sldMk cId="176838631" sldId="256"/>
        </pc:sldMkLst>
        <pc:spChg chg="add mod ord">
          <ac:chgData name="Mohamed Zarzoura" userId="90c57d7b0192c99c" providerId="LiveId" clId="{C14BF034-3F86-4AB6-96D8-A1589E2949C5}" dt="2020-12-15T17:43:55.291" v="12" actId="164"/>
          <ac:spMkLst>
            <pc:docMk/>
            <pc:sldMk cId="176838631" sldId="256"/>
            <ac:spMk id="3" creationId="{10F68AFB-EBE8-44E2-9B4A-78F80224D785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0" creationId="{2099E6B6-F9D9-4B08-9953-64A5246EF05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1" creationId="{6A4884DF-0AA4-4478-B137-09A4F88038C9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3" creationId="{1C50DC8F-CA17-456A-9250-411CEA64BB0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4" creationId="{E3368595-6745-4B4A-AD46-18A49FF10666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6" creationId="{95C735E2-862A-4FA4-987E-F8CC466C93F8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7" creationId="{357D63E3-B70B-45AC-9D21-CCF4C983813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9" creationId="{AFCAAEDA-75E0-4392-B84C-5BA096124D6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0" creationId="{97225451-2519-4AE0-A3FC-B71CB432F86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2" creationId="{283789E4-CCD5-4D1A-ACAE-724E3EA56039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3" creationId="{C11151C2-1DD6-4993-92F9-D975895E72E5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5" creationId="{F56365EE-8963-4C5A-BE35-F0D628C266A3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6" creationId="{6B0C170A-4DE2-4341-9937-0C962361B61D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8" creationId="{27EA0693-00B8-4D7A-8686-DEBE31056E44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9" creationId="{80F85F0C-F5DC-4902-AD5F-F9200FC91703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31" creationId="{5DD38732-C409-4AAE-99F7-0AC85FE34F0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32" creationId="{5301ACAB-8293-4232-966E-6C52A09E1A62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34" creationId="{B32C1FE9-0E2E-4912-9643-83C98B256888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35" creationId="{6FC68EC6-513F-4BB4-ABE9-39A760855F5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37" creationId="{807EF342-166C-4864-A38A-F282E44E935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38" creationId="{0F402F3F-6DAC-4CCE-97C5-2FF2A9FF198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40" creationId="{FF88887A-B704-4344-A95A-170A1B12250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41" creationId="{14789A66-3A3F-4FA0-834A-9CE077DED034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43" creationId="{099D009B-507E-48DD-888D-A69B2647B03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44" creationId="{0458D234-59F6-4752-9F2D-367D164A7EA9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46" creationId="{00F87127-EF89-4EED-972A-E3B7C58C6EB1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47" creationId="{28C55DBD-67E3-49DE-83AE-71F61821636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49" creationId="{D341D035-1A78-4D81-A38D-57DB5ED16631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50" creationId="{2C5B034E-810E-4916-BAB6-7549149592D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52" creationId="{6524E3DC-16E9-4377-A8FB-06E9365E3EA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53" creationId="{7303AC53-CB46-459E-A64F-445FB4AB5C0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55" creationId="{300BFB5D-B6F1-4DFF-A405-2EB082C7E7D5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56" creationId="{E82FAB8A-EF3B-449E-9EBB-4F5A3624227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58" creationId="{8489321E-F5CC-4DE8-A4D5-353BBCEB1BC0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59" creationId="{47E02619-C8CF-4616-BEE2-BA0A9D8C51E5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61" creationId="{6FD22F12-21B6-4C4E-ADA5-17FC1660F7F6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62" creationId="{54CDDA59-4E0F-492F-A709-2C55FB7ACF94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64" creationId="{2BADDC4F-9005-401F-977A-CDD92908B269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65" creationId="{192141A2-E753-48C7-95C3-E17F81026F75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67" creationId="{965ACFFA-F007-4BAA-8D01-AC25BBA61824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68" creationId="{B7699308-9852-4A78-801D-09EDC57EA91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73" creationId="{77C01C49-ADED-4BEF-B205-548477B8961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74" creationId="{BCA8A804-BFF3-423C-9B55-55CAF717C9F9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76" creationId="{385FCF78-13E5-4130-9C67-8FA2FCEF8D9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77" creationId="{BF647AF4-B8ED-4119-A268-6EFE1137340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79" creationId="{A837F246-1CBE-4FF5-8CFD-CCB2BC5E572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80" creationId="{E8D30097-0F74-477E-8CED-D9D3A13A0B6D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82" creationId="{84588514-B677-4F47-BEB5-56B3AE07EFA2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83" creationId="{BC2C6AA5-794A-4A51-BC2F-C6642425FB79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85" creationId="{E059B672-CE9C-40B6-8463-D7DAEE17DD84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86" creationId="{A406433B-B365-4D17-8F87-4FF1CA8F208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88" creationId="{8895ECAA-9428-4E8C-B080-C72980C98298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89" creationId="{981C3DC7-3EED-4552-9E67-DCF0D82AAED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91" creationId="{19D5AF60-ADAC-462F-A74A-8FB47038B119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92" creationId="{CB905E31-DC26-41B1-99D3-4D429A3726F1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94" creationId="{FA3ADF57-DA22-4FB0-B91A-C48EF10A6BB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95" creationId="{D4235878-46D5-41F1-9A42-0402122F6D6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97" creationId="{014524A0-7CA2-4976-90CF-5C657DAC3F68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98" creationId="{053293E5-2C1D-4E56-85B6-D1100D420AC1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00" creationId="{3634DE76-F8A8-4C46-8DA1-B166039D5C5E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01" creationId="{752C10FC-A58A-4C90-BF37-328F909449B5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03" creationId="{8AFA74E2-2745-437E-B938-1E3A72E56B11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04" creationId="{38378FA1-23F0-4317-AD71-60F1F63F9CA9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06" creationId="{57FEB3DE-C9D3-48DC-ACEE-68E3716826CE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07" creationId="{A4F3B058-CEDE-4565-8D2C-34016D6A898D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09" creationId="{941330F7-C68F-467D-9D2A-598701869A44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10" creationId="{CF3BB3C9-5792-4D38-8875-1734C0C9907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12" creationId="{954C4729-E8D3-4606-9806-7E10CBD548F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13" creationId="{A503ACC0-5E62-4A08-81F6-F873091235B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15" creationId="{3E81CDF0-89D9-4AFC-ADCE-A0EBC01F71E2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16" creationId="{52D21095-28A6-4D93-AAA4-84D80AB60935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18" creationId="{0F631ECF-A803-4625-9BAF-09D4EC418E29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19" creationId="{C54A304E-48B4-493F-94DA-E50F1EAB614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21" creationId="{A0B9B8BA-60BC-4CDC-963D-3101CF12014D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22" creationId="{3FA78A2A-C719-4568-8E53-D23AAE14524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24" creationId="{D6BB4406-CF0F-44F1-ADDB-E858B479BB48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25" creationId="{2E5F6845-668F-40E8-A405-403D1FE3575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27" creationId="{79091C6B-07EA-424D-862F-0FB49981B11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28" creationId="{3FAAF97E-BE59-48AE-9A10-739E454D1BD1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30" creationId="{2EF2CF23-A382-482E-9856-F59D19D1436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31" creationId="{ED57D764-707D-4C3A-BF54-649A01FD0855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33" creationId="{88799306-1CE7-49DC-A736-83B053A66BF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34" creationId="{1DCC9631-B1A2-4868-835D-121D185643E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36" creationId="{CC6D4DEA-B274-486F-9E56-ECE4A1492301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37" creationId="{7020D09A-7298-4C11-9559-E9CB3C3446B0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39" creationId="{E69010A1-ED62-4AC9-86D6-C158A49D3E53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40" creationId="{5AFBEB26-8B2F-4498-B33E-070951922E65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42" creationId="{44F2ED03-A7DC-4913-8766-AD4BF7F0E802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43" creationId="{3E4661FC-D61B-4D23-9EE3-53B87364AAE5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44" creationId="{5A8EE2DD-EEB6-4096-ABD4-1296EEACD0A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45" creationId="{4982D229-3A91-4B03-BF45-F979550566D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46" creationId="{0BF70373-5BEC-4EE6-81AA-F45511A36874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47" creationId="{AA08127E-2AB9-4D4F-9013-9D2FB9AB3BFE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48" creationId="{AF6AE9F3-34BE-41A1-B3EF-5025D4834B2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49" creationId="{CE85B898-B779-4067-B330-8AD4EDC67E1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50" creationId="{6954E13B-A216-4A73-BD48-2FFEE4B7F15E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51" creationId="{E71D6759-9789-4EF3-94F5-35ED75E3586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52" creationId="{D5291CE5-5B6E-4149-8029-4B73743E666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53" creationId="{0961F913-2748-4775-9DDB-5015DE44E0B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54" creationId="{D315097B-0A46-442C-A280-3F433C1964E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55" creationId="{3D5DA434-4079-4D4E-A2B4-65B29D3C15E9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56" creationId="{936C4607-EB44-4D62-868D-C25E1FA878F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57" creationId="{DCD23392-2825-4566-B540-903DA784A186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58" creationId="{981AEC8C-4EC8-4F2B-9114-DCCC400AE7C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59" creationId="{5B27EA65-1957-4F92-AA49-F673F9D5424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60" creationId="{A4A7F90D-5007-46D8-B273-DC52FE00328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61" creationId="{6095729E-D96E-4D6B-8E1B-925EC69AF43E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62" creationId="{08DC3DC2-1784-4F0C-A25F-F094D8E3367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64" creationId="{D2788D36-4CCE-489D-8848-194C676F5DB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65" creationId="{4AB9D546-2DE5-49B1-852A-FEDAD0FFCE85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66" creationId="{0ADDA7EB-C645-4CD5-989A-5F9FCC2F8AE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67" creationId="{FEB20369-996C-4FE5-94B1-43A1835D96E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68" creationId="{3488231E-BB80-4305-8FD0-6FF35D189CB6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69" creationId="{7680FE55-E6E1-42BF-A7B3-5A9C26E15A0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70" creationId="{7D752478-42BB-4FD5-AA1D-444E86E497C1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71" creationId="{F6113C2F-6E67-4503-B71B-61A203740B6D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72" creationId="{893B6317-33F3-4DBB-917B-8271879B35DE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73" creationId="{FD36BC24-F81A-4AF0-B31C-39542789EE23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74" creationId="{5E344582-B4DC-4D7F-8082-54687AC7301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75" creationId="{F4794426-FDD0-4DDD-905C-288C6F0D7336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76" creationId="{96232248-B807-47D7-81AE-EFFA8B32103D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77" creationId="{1A4F3D28-BDDB-4194-BBA8-9070FB1301B6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78" creationId="{7970E67A-9BE0-42E4-9420-0979F0F491D6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79" creationId="{13148096-5F07-4EDA-91A8-0C7330DA2096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80" creationId="{E5595B72-65DB-43BA-81CD-21AABD3C027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81" creationId="{C201F7E5-5B56-40A6-A841-3DB9722E4EC0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82" creationId="{CDBB2DF1-FDC5-4F0F-A00A-C02F8680349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83" creationId="{61B90767-8DC6-4521-AC94-9AE86391612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84" creationId="{C1FC034C-5C3A-4C14-A29B-47A77E94EC29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85" creationId="{1F0F262A-C69E-496E-837E-468E24258D01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86" creationId="{7B50BD17-F2EE-4C6B-A9BA-017EED498E81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87" creationId="{FD656533-D7D7-4B82-90DE-AF36F1E65AD6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88" creationId="{76BEE2C0-7C96-4928-A753-14714D1948B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89" creationId="{39DE1DB1-1D92-4D48-987B-757740244D56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90" creationId="{BBAD9A2E-ECCA-4CDC-8DC9-FC807596156E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91" creationId="{C038D5BC-276C-4ECC-ACBB-56FADD568CC5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92" creationId="{3588E5A0-9F67-4740-B7A1-6B4266728AE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93" creationId="{B1E91945-EBF3-4327-8783-3D066B0F3C90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94" creationId="{08830374-C2B2-41CF-8E49-2D819875EE0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95" creationId="{877F5372-FAFB-4565-8F78-A5B23C667911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96" creationId="{4922DA29-547D-49F6-978A-6238B1769F15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97" creationId="{FF75E48D-3361-4FDA-A409-7A96BCFA2AA0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199" creationId="{2FA12724-35E7-41ED-AEF5-977F13351704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00" creationId="{E7BA6FDF-0D13-4B86-A978-FCA8DA8751E8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02" creationId="{ED86A7D6-0CF5-4129-BE55-195AAE806C5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03" creationId="{F78F8C74-8FA5-4099-B630-E87EC7C6AFC6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05" creationId="{90B8ECDE-B77A-42F5-BE48-03392B0AF124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06" creationId="{2D298EC7-DDDC-486F-B1D0-2257E1C2A91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08" creationId="{9ED7D94C-0598-46D8-9A3B-5C47D8198360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09" creationId="{9EE2D7C4-9E5E-4916-976A-08AB8F1F43F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11" creationId="{73430148-A173-4D20-91B7-FA9F74081D7E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12" creationId="{4E974D5A-DFE2-4AD0-AED0-1EEE72B2974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14" creationId="{60860B4D-B0F9-4FB0-9570-F83891D695E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15" creationId="{D0680863-21F8-42A8-A2F8-8BA94B495CD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17" creationId="{B1FB01CA-2F86-4425-AB5B-4C18865C44ED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18" creationId="{0501B967-5CA6-46FA-A42A-1BAE129072B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20" creationId="{B38CBD0C-B984-429A-BFEF-5B8A4D61FAF6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21" creationId="{9DF5A431-D853-434E-8335-F22635244B6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23" creationId="{E8BFA227-076C-4025-BD6B-28F7F414B81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24" creationId="{611E04CA-376B-4DE3-9C02-3A3C295F10D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26" creationId="{721CCC2F-8CE2-4964-81A7-4B28BFC983E8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27" creationId="{237439C1-8EF4-4FF5-9099-97F33B94897D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29" creationId="{A956F045-0457-40CD-AAB8-CAB5213D157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30" creationId="{92C48A8B-BDA1-4A72-B86F-A2284080C1A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35" creationId="{7D2171AB-824D-48CB-AA10-F837CDC04A2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36" creationId="{AD4EF981-40C6-46DF-A04E-272AD18E48F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38" creationId="{D7BC6566-72C5-4841-9D40-A8A819B41E4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39" creationId="{024854C7-B470-428D-9A99-F033A53664E0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41" creationId="{790950C7-BEC1-4314-83F6-0B5647D7A629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42" creationId="{1CFE4A2E-2898-49A3-9196-38CBCB14C320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44" creationId="{37298BE7-9C63-44EF-ABC0-07AD507CD7C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45" creationId="{F90DBF32-BEB2-423D-BF01-26E843B6871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47" creationId="{060801BF-3DFC-4B06-AAEC-159568E15B20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48" creationId="{CD43710A-FA33-4376-B4F4-ADA2D1F0A987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50" creationId="{A53A00B8-CBB6-4EA3-B4C5-B80DE35C7A8D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51" creationId="{1F068409-968F-4DE9-BEE6-EAD926CE7E3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53" creationId="{7F3C6B9B-1FB8-4A2A-982C-192E8F32BF46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54" creationId="{42BF0D27-854C-4A54-9391-01C24333962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56" creationId="{0246DFB9-4914-4F4D-9383-1B934326E61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57" creationId="{E8EB492B-B646-4342-AE0A-8B0340778998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59" creationId="{A3A2AEB6-2730-4DF4-8FD1-E1F551CD7FB3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60" creationId="{ED620D88-04A7-4A07-B0A0-AA0F8A7DC0E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62" creationId="{42A3E89C-5F12-4639-B904-3800F2DFBDE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63" creationId="{65C8D13A-6EB9-444C-84B6-40E86245E319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65" creationId="{EA0A1B76-441E-4B00-B55C-026EA6925CD1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66" creationId="{91B54B8D-5807-4E2D-B31F-1FE9E0C05833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68" creationId="{BD77D6C9-AF51-42D8-9AE2-9C389D561B02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69" creationId="{F1250DE1-6973-428D-9E48-88FB784EBE6D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71" creationId="{A978BAF0-5D96-4EE2-9448-398272DC2DD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72" creationId="{2DDE794B-0493-4456-B263-4C477FCEF714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74" creationId="{211AE266-4670-4BCD-9B8B-D70D428901C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75" creationId="{ADC7A6B7-3C96-4761-BCAA-0217271E7668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77" creationId="{2BACC755-E988-46DC-95E9-0F25EF9ACA6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78" creationId="{7D473B79-6840-4776-840C-7BA8284A729D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80" creationId="{EB8B3EE0-280B-44E4-A32D-3C10F7651BCE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81" creationId="{7FC72D92-43F5-4322-B661-7823A086C49E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83" creationId="{274D97C2-DB64-4152-88FA-0714F0D54EBD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84" creationId="{FB220ACC-D2D7-4963-8F4E-25944F11018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86" creationId="{E7FA17DF-4F2F-4E85-BF7F-115209F074B2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87" creationId="{FD605C0F-F7FC-43CC-B9CB-275534929A9B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89" creationId="{D3B1AF3A-596D-4361-AC30-C69FE049016D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90" creationId="{BBEF411C-67B7-4321-AD67-C64C7B6DEA08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92" creationId="{B7C0FBA3-DEA7-4E65-AC08-890DFD7DA4ED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93" creationId="{67FCC567-A217-470A-81D1-10A463D4268D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95" creationId="{5CDA3829-F762-4E72-9D40-7A8A236F083C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96" creationId="{BB3EBFB1-73E7-4965-843E-09AA03BC3160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98" creationId="{7DF70236-2939-4535-9ACD-D716826A840D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299" creationId="{AC5F5B63-7310-4966-9312-F51856D0157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301" creationId="{264E7ADF-A558-48F5-BDB1-D43024C3E6B4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302" creationId="{A5A3A955-3E6E-4173-B3FB-BDD488831573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304" creationId="{BD866B2B-6379-4F5F-B8EC-4F1920431D20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305" creationId="{839526A8-66A5-4D15-B229-451E1EE5123E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454" creationId="{E0516E40-104C-4C24-88BF-DF988A2D9EC4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455" creationId="{72DBBE27-5F98-4BDE-9E7E-575DC611BC2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458" creationId="{DD5A43CF-CECB-48F0-9567-9A310D59396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467" creationId="{4A41380E-E031-4267-BA3A-C64420F40CB1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470" creationId="{1C9212C9-CE83-431B-AC7D-CE23C4DD7DD6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480" creationId="{59A18CDA-F41F-4EAB-B8A9-E1F63563FD3F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k cId="176838631" sldId="256"/>
            <ac:spMk id="481" creationId="{A739688A-C47F-433D-A47D-95EA4F85C9A1}"/>
          </ac:spMkLst>
        </pc:spChg>
        <pc:grpChg chg="add mod">
          <ac:chgData name="Mohamed Zarzoura" userId="90c57d7b0192c99c" providerId="LiveId" clId="{C14BF034-3F86-4AB6-96D8-A1589E2949C5}" dt="2020-12-15T17:43:55.291" v="12" actId="164"/>
          <ac:grpSpMkLst>
            <pc:docMk/>
            <pc:sldMk cId="176838631" sldId="256"/>
            <ac:grpSpMk id="2" creationId="{072B29C4-5CBC-4121-9EFF-23BAEC18960A}"/>
          </ac:grpSpMkLst>
        </pc:grpChg>
        <pc:grpChg chg="add mod">
          <ac:chgData name="Mohamed Zarzoura" userId="90c57d7b0192c99c" providerId="LiveId" clId="{C14BF034-3F86-4AB6-96D8-A1589E2949C5}" dt="2020-12-15T17:43:55.291" v="12" actId="164"/>
          <ac:grpSpMkLst>
            <pc:docMk/>
            <pc:sldMk cId="176838631" sldId="256"/>
            <ac:grpSpMk id="4" creationId="{D16E983B-D876-454D-9B4D-F9534EE3D2D5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9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12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15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18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1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4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7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30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33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36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39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42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45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48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51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54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57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60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63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66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72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75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78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81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84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87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90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93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96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99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102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105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108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111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114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117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120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123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126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129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132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135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138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198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01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04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07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10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13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16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19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22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25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28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34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37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40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43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46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49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52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55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58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61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64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67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70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73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76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79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82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85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88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91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94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297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300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303" creationId="{986AD2E5-1D85-4381-AD03-1CFF9C404F2D}"/>
          </ac:grpSpMkLst>
        </pc:grpChg>
        <pc:grpChg chg="mod">
          <ac:chgData name="Mohamed Zarzoura" userId="90c57d7b0192c99c" providerId="LiveId" clId="{C14BF034-3F86-4AB6-96D8-A1589E2949C5}" dt="2020-12-15T17:40:50.025" v="5"/>
          <ac:grpSpMkLst>
            <pc:docMk/>
            <pc:sldMk cId="176838631" sldId="256"/>
            <ac:grpSpMk id="472" creationId="{AC9177DE-B597-4EA4-B0D8-07BF9171C5C7}"/>
          </ac:grpSpMkLst>
        </pc:grpChg>
        <pc:cxnChg chg="mod">
          <ac:chgData name="Mohamed Zarzoura" userId="90c57d7b0192c99c" providerId="LiveId" clId="{C14BF034-3F86-4AB6-96D8-A1589E2949C5}" dt="2020-12-15T17:40:50.025" v="5"/>
          <ac:cxnSpMkLst>
            <pc:docMk/>
            <pc:sldMk cId="176838631" sldId="256"/>
            <ac:cxnSpMk id="449" creationId="{DE73A0CD-353E-4E74-85FD-013701F9FD8B}"/>
          </ac:cxnSpMkLst>
        </pc:cxnChg>
        <pc:cxnChg chg="mod">
          <ac:chgData name="Mohamed Zarzoura" userId="90c57d7b0192c99c" providerId="LiveId" clId="{C14BF034-3F86-4AB6-96D8-A1589E2949C5}" dt="2020-12-15T17:40:50.025" v="5"/>
          <ac:cxnSpMkLst>
            <pc:docMk/>
            <pc:sldMk cId="176838631" sldId="256"/>
            <ac:cxnSpMk id="456" creationId="{99655931-838E-4F26-9CDB-A64A5DABCBFB}"/>
          </ac:cxnSpMkLst>
        </pc:cxnChg>
        <pc:cxnChg chg="mod">
          <ac:chgData name="Mohamed Zarzoura" userId="90c57d7b0192c99c" providerId="LiveId" clId="{C14BF034-3F86-4AB6-96D8-A1589E2949C5}" dt="2020-12-15T17:40:50.025" v="5"/>
          <ac:cxnSpMkLst>
            <pc:docMk/>
            <pc:sldMk cId="176838631" sldId="256"/>
            <ac:cxnSpMk id="462" creationId="{E4E3362F-ED17-41CD-B0E2-3B5A517454BE}"/>
          </ac:cxnSpMkLst>
        </pc:cxnChg>
        <pc:cxnChg chg="mod">
          <ac:chgData name="Mohamed Zarzoura" userId="90c57d7b0192c99c" providerId="LiveId" clId="{C14BF034-3F86-4AB6-96D8-A1589E2949C5}" dt="2020-12-15T17:40:50.025" v="5"/>
          <ac:cxnSpMkLst>
            <pc:docMk/>
            <pc:sldMk cId="176838631" sldId="256"/>
            <ac:cxnSpMk id="482" creationId="{DF1D4180-4993-43DF-B177-496A3DB83F00}"/>
          </ac:cxnSpMkLst>
        </pc:cxnChg>
        <pc:cxnChg chg="mod">
          <ac:chgData name="Mohamed Zarzoura" userId="90c57d7b0192c99c" providerId="LiveId" clId="{C14BF034-3F86-4AB6-96D8-A1589E2949C5}" dt="2020-12-15T17:40:50.025" v="5"/>
          <ac:cxnSpMkLst>
            <pc:docMk/>
            <pc:sldMk cId="176838631" sldId="256"/>
            <ac:cxnSpMk id="486" creationId="{3EF4B408-33B1-438D-A4A5-20DD3FDFBFBD}"/>
          </ac:cxnSpMkLst>
        </pc:cxnChg>
      </pc:sldChg>
      <pc:sldMasterChg chg="modSp modSldLayout">
        <pc:chgData name="Mohamed Zarzoura" userId="90c57d7b0192c99c" providerId="LiveId" clId="{C14BF034-3F86-4AB6-96D8-A1589E2949C5}" dt="2020-12-15T17:40:50.025" v="5"/>
        <pc:sldMasterMkLst>
          <pc:docMk/>
          <pc:sldMasterMk cId="3214569462" sldId="2147483648"/>
        </pc:sldMasterMkLst>
        <pc:spChg chg="mod">
          <ac:chgData name="Mohamed Zarzoura" userId="90c57d7b0192c99c" providerId="LiveId" clId="{C14BF034-3F86-4AB6-96D8-A1589E2949C5}" dt="2020-12-15T17:40:50.025" v="5"/>
          <ac:spMkLst>
            <pc:docMk/>
            <pc:sldMasterMk cId="3214569462" sldId="2147483648"/>
            <ac:spMk id="2" creationId="{4B45C4CA-CDF4-4343-B3DE-8A26E0D1A22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asterMk cId="3214569462" sldId="2147483648"/>
            <ac:spMk id="3" creationId="{BACDCF7E-AB91-4CC8-8C5B-48D605317219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asterMk cId="3214569462" sldId="2147483648"/>
            <ac:spMk id="4" creationId="{221EAC3A-3256-48C8-99BF-675CFF19B8AA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asterMk cId="3214569462" sldId="2147483648"/>
            <ac:spMk id="5" creationId="{D8BF1ADA-5D4F-40A3-A367-5CAF52F3DEE3}"/>
          </ac:spMkLst>
        </pc:spChg>
        <pc:spChg chg="mod">
          <ac:chgData name="Mohamed Zarzoura" userId="90c57d7b0192c99c" providerId="LiveId" clId="{C14BF034-3F86-4AB6-96D8-A1589E2949C5}" dt="2020-12-15T17:40:50.025" v="5"/>
          <ac:spMkLst>
            <pc:docMk/>
            <pc:sldMasterMk cId="3214569462" sldId="2147483648"/>
            <ac:spMk id="6" creationId="{59BD02BB-5D6B-4AF4-9B2E-4572EAC3B336}"/>
          </ac:spMkLst>
        </pc:spChg>
        <pc:sldLayoutChg chg="modSp">
          <pc:chgData name="Mohamed Zarzoura" userId="90c57d7b0192c99c" providerId="LiveId" clId="{C14BF034-3F86-4AB6-96D8-A1589E2949C5}" dt="2020-12-15T17:40:50.025" v="5"/>
          <pc:sldLayoutMkLst>
            <pc:docMk/>
            <pc:sldMasterMk cId="3214569462" sldId="2147483648"/>
            <pc:sldLayoutMk cId="3837670570" sldId="2147483649"/>
          </pc:sldLayoutMkLst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3837670570" sldId="2147483649"/>
              <ac:spMk id="2" creationId="{D8BF0B1B-CC00-4091-857B-31BDFE03C9D8}"/>
            </ac:spMkLst>
          </pc:spChg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3837670570" sldId="2147483649"/>
              <ac:spMk id="3" creationId="{DB09DCE6-09B6-4942-9BB9-34E7EFEC33D7}"/>
            </ac:spMkLst>
          </pc:spChg>
        </pc:sldLayoutChg>
        <pc:sldLayoutChg chg="modSp">
          <pc:chgData name="Mohamed Zarzoura" userId="90c57d7b0192c99c" providerId="LiveId" clId="{C14BF034-3F86-4AB6-96D8-A1589E2949C5}" dt="2020-12-15T17:40:50.025" v="5"/>
          <pc:sldLayoutMkLst>
            <pc:docMk/>
            <pc:sldMasterMk cId="3214569462" sldId="2147483648"/>
            <pc:sldLayoutMk cId="3817922091" sldId="2147483651"/>
          </pc:sldLayoutMkLst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3817922091" sldId="2147483651"/>
              <ac:spMk id="2" creationId="{C9B1B41C-D35C-405A-863A-9B17A17F0ED6}"/>
            </ac:spMkLst>
          </pc:spChg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3817922091" sldId="2147483651"/>
              <ac:spMk id="3" creationId="{A099E4C9-6270-4D74-BA1A-A3C25C966ED0}"/>
            </ac:spMkLst>
          </pc:spChg>
        </pc:sldLayoutChg>
        <pc:sldLayoutChg chg="modSp">
          <pc:chgData name="Mohamed Zarzoura" userId="90c57d7b0192c99c" providerId="LiveId" clId="{C14BF034-3F86-4AB6-96D8-A1589E2949C5}" dt="2020-12-15T17:40:50.025" v="5"/>
          <pc:sldLayoutMkLst>
            <pc:docMk/>
            <pc:sldMasterMk cId="3214569462" sldId="2147483648"/>
            <pc:sldLayoutMk cId="4206797472" sldId="2147483652"/>
          </pc:sldLayoutMkLst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4206797472" sldId="2147483652"/>
              <ac:spMk id="3" creationId="{5DCCAD41-63C3-4B24-A972-68309D60554B}"/>
            </ac:spMkLst>
          </pc:spChg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4206797472" sldId="2147483652"/>
              <ac:spMk id="4" creationId="{9C161784-5008-4BCC-9654-C6226FD1F627}"/>
            </ac:spMkLst>
          </pc:spChg>
        </pc:sldLayoutChg>
        <pc:sldLayoutChg chg="modSp">
          <pc:chgData name="Mohamed Zarzoura" userId="90c57d7b0192c99c" providerId="LiveId" clId="{C14BF034-3F86-4AB6-96D8-A1589E2949C5}" dt="2020-12-15T17:40:50.025" v="5"/>
          <pc:sldLayoutMkLst>
            <pc:docMk/>
            <pc:sldMasterMk cId="3214569462" sldId="2147483648"/>
            <pc:sldLayoutMk cId="4207298747" sldId="2147483653"/>
          </pc:sldLayoutMkLst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4207298747" sldId="2147483653"/>
              <ac:spMk id="2" creationId="{7249DB63-D38D-4394-84A5-5E430BFDF856}"/>
            </ac:spMkLst>
          </pc:spChg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4207298747" sldId="2147483653"/>
              <ac:spMk id="3" creationId="{4688A3D8-BE17-44FB-8EEA-976CB26FBA12}"/>
            </ac:spMkLst>
          </pc:spChg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4207298747" sldId="2147483653"/>
              <ac:spMk id="4" creationId="{8DDC5266-4FD4-4438-919A-78368C7F89FB}"/>
            </ac:spMkLst>
          </pc:spChg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4207298747" sldId="2147483653"/>
              <ac:spMk id="5" creationId="{B30B9CD4-9886-42DA-A676-CA3177781F00}"/>
            </ac:spMkLst>
          </pc:spChg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4207298747" sldId="2147483653"/>
              <ac:spMk id="6" creationId="{2AC9C1D0-3AE9-43CD-ACB3-B857566AB5A2}"/>
            </ac:spMkLst>
          </pc:spChg>
        </pc:sldLayoutChg>
        <pc:sldLayoutChg chg="modSp">
          <pc:chgData name="Mohamed Zarzoura" userId="90c57d7b0192c99c" providerId="LiveId" clId="{C14BF034-3F86-4AB6-96D8-A1589E2949C5}" dt="2020-12-15T17:40:50.025" v="5"/>
          <pc:sldLayoutMkLst>
            <pc:docMk/>
            <pc:sldMasterMk cId="3214569462" sldId="2147483648"/>
            <pc:sldLayoutMk cId="170806932" sldId="2147483656"/>
          </pc:sldLayoutMkLst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170806932" sldId="2147483656"/>
              <ac:spMk id="2" creationId="{28FAC8F5-20AE-4CFD-B09E-5D6875E7D90E}"/>
            </ac:spMkLst>
          </pc:spChg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170806932" sldId="2147483656"/>
              <ac:spMk id="3" creationId="{5985AF87-7364-4A07-AFC5-85702528D7CE}"/>
            </ac:spMkLst>
          </pc:spChg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170806932" sldId="2147483656"/>
              <ac:spMk id="4" creationId="{15441C9B-D2DB-4A6A-AD6F-1EED17D6A25E}"/>
            </ac:spMkLst>
          </pc:spChg>
        </pc:sldLayoutChg>
        <pc:sldLayoutChg chg="modSp">
          <pc:chgData name="Mohamed Zarzoura" userId="90c57d7b0192c99c" providerId="LiveId" clId="{C14BF034-3F86-4AB6-96D8-A1589E2949C5}" dt="2020-12-15T17:40:50.025" v="5"/>
          <pc:sldLayoutMkLst>
            <pc:docMk/>
            <pc:sldMasterMk cId="3214569462" sldId="2147483648"/>
            <pc:sldLayoutMk cId="1233969791" sldId="2147483657"/>
          </pc:sldLayoutMkLst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1233969791" sldId="2147483657"/>
              <ac:spMk id="2" creationId="{9377DE5A-FF3B-46D0-9B33-22D11890DB3D}"/>
            </ac:spMkLst>
          </pc:spChg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1233969791" sldId="2147483657"/>
              <ac:spMk id="3" creationId="{3984386A-5163-49A0-ACD6-DAE810AA4B72}"/>
            </ac:spMkLst>
          </pc:spChg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1233969791" sldId="2147483657"/>
              <ac:spMk id="4" creationId="{2BC68CBB-1E78-4C4E-B4E6-FDECDC5E8B5A}"/>
            </ac:spMkLst>
          </pc:spChg>
        </pc:sldLayoutChg>
        <pc:sldLayoutChg chg="modSp">
          <pc:chgData name="Mohamed Zarzoura" userId="90c57d7b0192c99c" providerId="LiveId" clId="{C14BF034-3F86-4AB6-96D8-A1589E2949C5}" dt="2020-12-15T17:40:50.025" v="5"/>
          <pc:sldLayoutMkLst>
            <pc:docMk/>
            <pc:sldMasterMk cId="3214569462" sldId="2147483648"/>
            <pc:sldLayoutMk cId="1191944529" sldId="2147483659"/>
          </pc:sldLayoutMkLst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1191944529" sldId="2147483659"/>
              <ac:spMk id="2" creationId="{F4DCB52B-746E-4F6C-A987-E1E7F5EE20AB}"/>
            </ac:spMkLst>
          </pc:spChg>
          <pc:spChg chg="mod">
            <ac:chgData name="Mohamed Zarzoura" userId="90c57d7b0192c99c" providerId="LiveId" clId="{C14BF034-3F86-4AB6-96D8-A1589E2949C5}" dt="2020-12-15T17:40:50.025" v="5"/>
            <ac:spMkLst>
              <pc:docMk/>
              <pc:sldMasterMk cId="3214569462" sldId="2147483648"/>
              <pc:sldLayoutMk cId="1191944529" sldId="2147483659"/>
              <ac:spMk id="3" creationId="{0D122D36-54BD-45B0-BD2D-88F45750FF92}"/>
            </ac:spMkLst>
          </pc:spChg>
        </pc:sldLayoutChg>
      </pc:sldMasterChg>
      <pc:sldMasterChg chg="modSp modSldLayout">
        <pc:chgData name="Mohamed Zarzoura" userId="90c57d7b0192c99c" providerId="LiveId" clId="{C14BF034-3F86-4AB6-96D8-A1589E2949C5}" dt="2020-12-15T17:39:21.318" v="0"/>
        <pc:sldMasterMkLst>
          <pc:docMk/>
          <pc:sldMasterMk cId="2110448652" sldId="2147483660"/>
        </pc:sldMasterMkLst>
        <pc:spChg chg="mod">
          <ac:chgData name="Mohamed Zarzoura" userId="90c57d7b0192c99c" providerId="LiveId" clId="{C14BF034-3F86-4AB6-96D8-A1589E2949C5}" dt="2020-12-15T17:39:21.318" v="0"/>
          <ac:spMkLst>
            <pc:docMk/>
            <pc:sldMasterMk cId="2110448652" sldId="2147483660"/>
            <ac:spMk id="2" creationId="{00000000-0000-0000-0000-000000000000}"/>
          </ac:spMkLst>
        </pc:spChg>
        <pc:spChg chg="mod">
          <ac:chgData name="Mohamed Zarzoura" userId="90c57d7b0192c99c" providerId="LiveId" clId="{C14BF034-3F86-4AB6-96D8-A1589E2949C5}" dt="2020-12-15T17:39:21.318" v="0"/>
          <ac:spMkLst>
            <pc:docMk/>
            <pc:sldMasterMk cId="2110448652" sldId="2147483660"/>
            <ac:spMk id="3" creationId="{00000000-0000-0000-0000-000000000000}"/>
          </ac:spMkLst>
        </pc:spChg>
        <pc:spChg chg="mod">
          <ac:chgData name="Mohamed Zarzoura" userId="90c57d7b0192c99c" providerId="LiveId" clId="{C14BF034-3F86-4AB6-96D8-A1589E2949C5}" dt="2020-12-15T17:39:21.318" v="0"/>
          <ac:spMkLst>
            <pc:docMk/>
            <pc:sldMasterMk cId="2110448652" sldId="2147483660"/>
            <ac:spMk id="4" creationId="{00000000-0000-0000-0000-000000000000}"/>
          </ac:spMkLst>
        </pc:spChg>
        <pc:spChg chg="mod">
          <ac:chgData name="Mohamed Zarzoura" userId="90c57d7b0192c99c" providerId="LiveId" clId="{C14BF034-3F86-4AB6-96D8-A1589E2949C5}" dt="2020-12-15T17:39:21.318" v="0"/>
          <ac:spMkLst>
            <pc:docMk/>
            <pc:sldMasterMk cId="2110448652" sldId="2147483660"/>
            <ac:spMk id="5" creationId="{00000000-0000-0000-0000-000000000000}"/>
          </ac:spMkLst>
        </pc:spChg>
        <pc:spChg chg="mod">
          <ac:chgData name="Mohamed Zarzoura" userId="90c57d7b0192c99c" providerId="LiveId" clId="{C14BF034-3F86-4AB6-96D8-A1589E2949C5}" dt="2020-12-15T17:39:21.318" v="0"/>
          <ac:spMkLst>
            <pc:docMk/>
            <pc:sldMasterMk cId="2110448652" sldId="2147483660"/>
            <ac:spMk id="6" creationId="{00000000-0000-0000-0000-000000000000}"/>
          </ac:spMkLst>
        </pc:spChg>
        <pc:sldLayoutChg chg="modSp">
          <pc:chgData name="Mohamed Zarzoura" userId="90c57d7b0192c99c" providerId="LiveId" clId="{C14BF034-3F86-4AB6-96D8-A1589E2949C5}" dt="2020-12-15T17:39:21.318" v="0"/>
          <pc:sldLayoutMkLst>
            <pc:docMk/>
            <pc:sldMasterMk cId="2110448652" sldId="2147483660"/>
            <pc:sldLayoutMk cId="2523870908" sldId="2147483661"/>
          </pc:sldLayoutMkLst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2523870908" sldId="2147483661"/>
              <ac:spMk id="2" creationId="{00000000-0000-0000-0000-000000000000}"/>
            </ac:spMkLst>
          </pc:spChg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2523870908" sldId="2147483661"/>
              <ac:spMk id="3" creationId="{00000000-0000-0000-0000-000000000000}"/>
            </ac:spMkLst>
          </pc:spChg>
        </pc:sldLayoutChg>
        <pc:sldLayoutChg chg="modSp">
          <pc:chgData name="Mohamed Zarzoura" userId="90c57d7b0192c99c" providerId="LiveId" clId="{C14BF034-3F86-4AB6-96D8-A1589E2949C5}" dt="2020-12-15T17:39:21.318" v="0"/>
          <pc:sldLayoutMkLst>
            <pc:docMk/>
            <pc:sldMasterMk cId="2110448652" sldId="2147483660"/>
            <pc:sldLayoutMk cId="1259924072" sldId="2147483663"/>
          </pc:sldLayoutMkLst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1259924072" sldId="2147483663"/>
              <ac:spMk id="2" creationId="{00000000-0000-0000-0000-000000000000}"/>
            </ac:spMkLst>
          </pc:spChg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1259924072" sldId="2147483663"/>
              <ac:spMk id="3" creationId="{00000000-0000-0000-0000-000000000000}"/>
            </ac:spMkLst>
          </pc:spChg>
        </pc:sldLayoutChg>
        <pc:sldLayoutChg chg="modSp">
          <pc:chgData name="Mohamed Zarzoura" userId="90c57d7b0192c99c" providerId="LiveId" clId="{C14BF034-3F86-4AB6-96D8-A1589E2949C5}" dt="2020-12-15T17:39:21.318" v="0"/>
          <pc:sldLayoutMkLst>
            <pc:docMk/>
            <pc:sldMasterMk cId="2110448652" sldId="2147483660"/>
            <pc:sldLayoutMk cId="200209379" sldId="2147483664"/>
          </pc:sldLayoutMkLst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200209379" sldId="2147483664"/>
              <ac:spMk id="3" creationId="{00000000-0000-0000-0000-000000000000}"/>
            </ac:spMkLst>
          </pc:spChg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200209379" sldId="2147483664"/>
              <ac:spMk id="4" creationId="{00000000-0000-0000-0000-000000000000}"/>
            </ac:spMkLst>
          </pc:spChg>
        </pc:sldLayoutChg>
        <pc:sldLayoutChg chg="modSp">
          <pc:chgData name="Mohamed Zarzoura" userId="90c57d7b0192c99c" providerId="LiveId" clId="{C14BF034-3F86-4AB6-96D8-A1589E2949C5}" dt="2020-12-15T17:39:21.318" v="0"/>
          <pc:sldLayoutMkLst>
            <pc:docMk/>
            <pc:sldMasterMk cId="2110448652" sldId="2147483660"/>
            <pc:sldLayoutMk cId="2086853362" sldId="2147483665"/>
          </pc:sldLayoutMkLst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2086853362" sldId="2147483665"/>
              <ac:spMk id="2" creationId="{00000000-0000-0000-0000-000000000000}"/>
            </ac:spMkLst>
          </pc:spChg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2086853362" sldId="2147483665"/>
              <ac:spMk id="3" creationId="{00000000-0000-0000-0000-000000000000}"/>
            </ac:spMkLst>
          </pc:spChg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2086853362" sldId="2147483665"/>
              <ac:spMk id="4" creationId="{00000000-0000-0000-0000-000000000000}"/>
            </ac:spMkLst>
          </pc:spChg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2086853362" sldId="2147483665"/>
              <ac:spMk id="5" creationId="{00000000-0000-0000-0000-000000000000}"/>
            </ac:spMkLst>
          </pc:spChg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2086853362" sldId="2147483665"/>
              <ac:spMk id="6" creationId="{00000000-0000-0000-0000-000000000000}"/>
            </ac:spMkLst>
          </pc:spChg>
        </pc:sldLayoutChg>
        <pc:sldLayoutChg chg="modSp">
          <pc:chgData name="Mohamed Zarzoura" userId="90c57d7b0192c99c" providerId="LiveId" clId="{C14BF034-3F86-4AB6-96D8-A1589E2949C5}" dt="2020-12-15T17:39:21.318" v="0"/>
          <pc:sldLayoutMkLst>
            <pc:docMk/>
            <pc:sldMasterMk cId="2110448652" sldId="2147483660"/>
            <pc:sldLayoutMk cId="1165851932" sldId="2147483668"/>
          </pc:sldLayoutMkLst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1165851932" sldId="2147483668"/>
              <ac:spMk id="2" creationId="{00000000-0000-0000-0000-000000000000}"/>
            </ac:spMkLst>
          </pc:spChg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1165851932" sldId="2147483668"/>
              <ac:spMk id="3" creationId="{00000000-0000-0000-0000-000000000000}"/>
            </ac:spMkLst>
          </pc:spChg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1165851932" sldId="2147483668"/>
              <ac:spMk id="4" creationId="{00000000-0000-0000-0000-000000000000}"/>
            </ac:spMkLst>
          </pc:spChg>
        </pc:sldLayoutChg>
        <pc:sldLayoutChg chg="modSp">
          <pc:chgData name="Mohamed Zarzoura" userId="90c57d7b0192c99c" providerId="LiveId" clId="{C14BF034-3F86-4AB6-96D8-A1589E2949C5}" dt="2020-12-15T17:39:21.318" v="0"/>
          <pc:sldLayoutMkLst>
            <pc:docMk/>
            <pc:sldMasterMk cId="2110448652" sldId="2147483660"/>
            <pc:sldLayoutMk cId="3782085985" sldId="2147483669"/>
          </pc:sldLayoutMkLst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3782085985" sldId="2147483669"/>
              <ac:spMk id="2" creationId="{00000000-0000-0000-0000-000000000000}"/>
            </ac:spMkLst>
          </pc:spChg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3782085985" sldId="2147483669"/>
              <ac:spMk id="3" creationId="{00000000-0000-0000-0000-000000000000}"/>
            </ac:spMkLst>
          </pc:spChg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3782085985" sldId="2147483669"/>
              <ac:spMk id="4" creationId="{00000000-0000-0000-0000-000000000000}"/>
            </ac:spMkLst>
          </pc:spChg>
        </pc:sldLayoutChg>
        <pc:sldLayoutChg chg="modSp">
          <pc:chgData name="Mohamed Zarzoura" userId="90c57d7b0192c99c" providerId="LiveId" clId="{C14BF034-3F86-4AB6-96D8-A1589E2949C5}" dt="2020-12-15T17:39:21.318" v="0"/>
          <pc:sldLayoutMkLst>
            <pc:docMk/>
            <pc:sldMasterMk cId="2110448652" sldId="2147483660"/>
            <pc:sldLayoutMk cId="3083120846" sldId="2147483671"/>
          </pc:sldLayoutMkLst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3083120846" sldId="2147483671"/>
              <ac:spMk id="2" creationId="{00000000-0000-0000-0000-000000000000}"/>
            </ac:spMkLst>
          </pc:spChg>
          <pc:spChg chg="mod">
            <ac:chgData name="Mohamed Zarzoura" userId="90c57d7b0192c99c" providerId="LiveId" clId="{C14BF034-3F86-4AB6-96D8-A1589E2949C5}" dt="2020-12-15T17:39:21.318" v="0"/>
            <ac:spMkLst>
              <pc:docMk/>
              <pc:sldMasterMk cId="2110448652" sldId="2147483660"/>
              <pc:sldLayoutMk cId="3083120846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0B1B-CC00-4091-857B-31BDFE03C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9DCE6-09B6-4942-9BB9-34E7EFEC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7" indent="0" algn="ctr">
              <a:buNone/>
              <a:defRPr sz="2000"/>
            </a:lvl2pPr>
            <a:lvl3pPr marL="914396" indent="0" algn="ctr">
              <a:buNone/>
              <a:defRPr sz="1801"/>
            </a:lvl3pPr>
            <a:lvl4pPr marL="1371593" indent="0" algn="ctr">
              <a:buNone/>
              <a:defRPr sz="1600"/>
            </a:lvl4pPr>
            <a:lvl5pPr marL="1828790" indent="0" algn="ctr">
              <a:buNone/>
              <a:defRPr sz="1600"/>
            </a:lvl5pPr>
            <a:lvl6pPr marL="2285989" indent="0" algn="ctr">
              <a:buNone/>
              <a:defRPr sz="1600"/>
            </a:lvl6pPr>
            <a:lvl7pPr marL="2743186" indent="0" algn="ctr">
              <a:buNone/>
              <a:defRPr sz="1600"/>
            </a:lvl7pPr>
            <a:lvl8pPr marL="3200385" indent="0" algn="ctr">
              <a:buNone/>
              <a:defRPr sz="1600"/>
            </a:lvl8pPr>
            <a:lvl9pPr marL="36575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19AF2-2EAB-446B-A192-6D91419E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410-37E6-4ECA-9B35-C11ED64C239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3E861-4B0B-4277-9E85-4A7BFD49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425D-4791-4CE1-95EC-CE7BA02D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F916-7E27-47A0-A2BF-1E2613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7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66F2-B7E5-4DD0-B6AA-4C4A16DC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D650E-A717-4A12-A99F-41A675FB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D56A4-3546-4759-9B71-7EF04328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410-37E6-4ECA-9B35-C11ED64C239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548E5-9948-43D9-910E-CD47E682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432A-467A-4676-915A-AA9A7EFA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F916-7E27-47A0-A2BF-1E2613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3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CB52B-746E-4F6C-A987-E1E7F5EE2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8"/>
            <a:ext cx="2628902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22D36-54BD-45B0-BD2D-88F45750F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5" y="365128"/>
            <a:ext cx="7734301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740FD-3989-4989-A4EA-03EB8D56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410-37E6-4ECA-9B35-C11ED64C239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D4050-F934-4C2A-9B30-96238071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215D3-BFE8-495B-91B3-F6CE7DA0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F916-7E27-47A0-A2BF-1E2613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4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AFBE-0CB6-406F-8824-FCCF0E3C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5727-9EE0-4C66-A18B-EA37ACB4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27AF-654F-4B76-A013-8240A80A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410-37E6-4ECA-9B35-C11ED64C239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88CA-E443-4EF3-BE3A-55C7F5C1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B0B14-98D9-4115-859D-6BBA7F55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F916-7E27-47A0-A2BF-1E2613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B41C-D35C-405A-863A-9B17A17F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E4C9-6270-4D74-BA1A-A3C25C96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BBDC4-7D64-475F-BFED-6F9674E0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410-37E6-4ECA-9B35-C11ED64C239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AFCB-57DF-4702-876F-A328C14B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3C0D8-EFEC-4B00-8905-19E80A88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F916-7E27-47A0-A2BF-1E2613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BA56-652B-4FD9-8D4E-FC221002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AD41-63C3-4B24-A972-68309D605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61784-5008-4BCC-9654-C6226FD1F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09711-6259-4256-B0AC-692E2339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410-37E6-4ECA-9B35-C11ED64C239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924BF-146B-45D4-9010-A6D3AE25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9751D-991A-49C1-A0E2-35E7B722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F916-7E27-47A0-A2BF-1E2613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9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DB63-D38D-4394-84A5-5E430BFD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6"/>
            <a:ext cx="10515600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8A3D8-BE17-44FB-8EEA-976CB26FB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6" indent="0">
              <a:buNone/>
              <a:defRPr sz="1801" b="1"/>
            </a:lvl3pPr>
            <a:lvl4pPr marL="1371593" indent="0">
              <a:buNone/>
              <a:defRPr sz="1600" b="1"/>
            </a:lvl4pPr>
            <a:lvl5pPr marL="1828790" indent="0">
              <a:buNone/>
              <a:defRPr sz="1600" b="1"/>
            </a:lvl5pPr>
            <a:lvl6pPr marL="2285989" indent="0">
              <a:buNone/>
              <a:defRPr sz="1600" b="1"/>
            </a:lvl6pPr>
            <a:lvl7pPr marL="2743186" indent="0">
              <a:buNone/>
              <a:defRPr sz="1600" b="1"/>
            </a:lvl7pPr>
            <a:lvl8pPr marL="3200385" indent="0">
              <a:buNone/>
              <a:defRPr sz="1600" b="1"/>
            </a:lvl8pPr>
            <a:lvl9pPr marL="36575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C5266-4FD4-4438-919A-78368C7F8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B9CD4-9886-42DA-A676-CA3177781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6" indent="0">
              <a:buNone/>
              <a:defRPr sz="1801" b="1"/>
            </a:lvl3pPr>
            <a:lvl4pPr marL="1371593" indent="0">
              <a:buNone/>
              <a:defRPr sz="1600" b="1"/>
            </a:lvl4pPr>
            <a:lvl5pPr marL="1828790" indent="0">
              <a:buNone/>
              <a:defRPr sz="1600" b="1"/>
            </a:lvl5pPr>
            <a:lvl6pPr marL="2285989" indent="0">
              <a:buNone/>
              <a:defRPr sz="1600" b="1"/>
            </a:lvl6pPr>
            <a:lvl7pPr marL="2743186" indent="0">
              <a:buNone/>
              <a:defRPr sz="1600" b="1"/>
            </a:lvl7pPr>
            <a:lvl8pPr marL="3200385" indent="0">
              <a:buNone/>
              <a:defRPr sz="1600" b="1"/>
            </a:lvl8pPr>
            <a:lvl9pPr marL="36575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9C1D0-3AE9-43CD-ACB3-B857566AB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F322E-2AF9-4FAC-91ED-239AA7C1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410-37E6-4ECA-9B35-C11ED64C239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42CBB-93BE-47CD-8641-DA73B17E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6B28F-975A-44E4-9B42-B88A0A44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F916-7E27-47A0-A2BF-1E2613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9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979C-F6F5-4601-B666-75CF2A1F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48CD1-F1F2-425F-90CB-843A4A34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410-37E6-4ECA-9B35-C11ED64C239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E726E-085B-4EA2-B8A7-4C78E762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DC10C-5DB6-4605-92F7-1828E40B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F916-7E27-47A0-A2BF-1E2613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5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06608-96CA-4A94-92A0-98092E1F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410-37E6-4ECA-9B35-C11ED64C239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57B94-0F95-450A-A615-8D9C81F0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1B491-7448-4675-B1DA-A0C92423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F916-7E27-47A0-A2BF-1E2613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1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C8F5-20AE-4CFD-B09E-5D6875E7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AF87-7364-4A07-AFC5-85702528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41C9B-D2DB-4A6A-AD6F-1EED17D6A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2"/>
            <a:ext cx="3932238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1"/>
            </a:lvl2pPr>
            <a:lvl3pPr marL="914396" indent="0">
              <a:buNone/>
              <a:defRPr sz="1200"/>
            </a:lvl3pPr>
            <a:lvl4pPr marL="1371593" indent="0">
              <a:buNone/>
              <a:defRPr sz="1001"/>
            </a:lvl4pPr>
            <a:lvl5pPr marL="1828790" indent="0">
              <a:buNone/>
              <a:defRPr sz="1001"/>
            </a:lvl5pPr>
            <a:lvl6pPr marL="2285989" indent="0">
              <a:buNone/>
              <a:defRPr sz="1001"/>
            </a:lvl6pPr>
            <a:lvl7pPr marL="2743186" indent="0">
              <a:buNone/>
              <a:defRPr sz="1001"/>
            </a:lvl7pPr>
            <a:lvl8pPr marL="3200385" indent="0">
              <a:buNone/>
              <a:defRPr sz="1001"/>
            </a:lvl8pPr>
            <a:lvl9pPr marL="365758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2F1D0-19BB-4B1C-8671-B8EC0991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410-37E6-4ECA-9B35-C11ED64C239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B3080-9E15-4C99-9C85-FE585BDC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D517E-4551-43EA-AC92-5A4CF382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F916-7E27-47A0-A2BF-1E2613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DE5A-FF3B-46D0-9B33-22D11890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4386A-5163-49A0-ACD6-DAE810AA4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6" indent="0">
              <a:buNone/>
              <a:defRPr sz="2400"/>
            </a:lvl3pPr>
            <a:lvl4pPr marL="1371593" indent="0">
              <a:buNone/>
              <a:defRPr sz="2000"/>
            </a:lvl4pPr>
            <a:lvl5pPr marL="1828790" indent="0">
              <a:buNone/>
              <a:defRPr sz="2000"/>
            </a:lvl5pPr>
            <a:lvl6pPr marL="2285989" indent="0">
              <a:buNone/>
              <a:defRPr sz="2000"/>
            </a:lvl6pPr>
            <a:lvl7pPr marL="2743186" indent="0">
              <a:buNone/>
              <a:defRPr sz="2000"/>
            </a:lvl7pPr>
            <a:lvl8pPr marL="3200385" indent="0">
              <a:buNone/>
              <a:defRPr sz="2000"/>
            </a:lvl8pPr>
            <a:lvl9pPr marL="365758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68CBB-1E78-4C4E-B4E6-FDECDC5E8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2"/>
            <a:ext cx="3932238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1"/>
            </a:lvl2pPr>
            <a:lvl3pPr marL="914396" indent="0">
              <a:buNone/>
              <a:defRPr sz="1200"/>
            </a:lvl3pPr>
            <a:lvl4pPr marL="1371593" indent="0">
              <a:buNone/>
              <a:defRPr sz="1001"/>
            </a:lvl4pPr>
            <a:lvl5pPr marL="1828790" indent="0">
              <a:buNone/>
              <a:defRPr sz="1001"/>
            </a:lvl5pPr>
            <a:lvl6pPr marL="2285989" indent="0">
              <a:buNone/>
              <a:defRPr sz="1001"/>
            </a:lvl6pPr>
            <a:lvl7pPr marL="2743186" indent="0">
              <a:buNone/>
              <a:defRPr sz="1001"/>
            </a:lvl7pPr>
            <a:lvl8pPr marL="3200385" indent="0">
              <a:buNone/>
              <a:defRPr sz="1001"/>
            </a:lvl8pPr>
            <a:lvl9pPr marL="365758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60A85-FDDE-4A9D-844D-33FB45CC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410-37E6-4ECA-9B35-C11ED64C239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5C558-01C4-4BEC-93CC-3CDF8CE0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CDBBC-B16E-42A3-8C6F-67A3395A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F916-7E27-47A0-A2BF-1E2613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6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5C4CA-CDF4-4343-B3DE-8A26E0D1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DCF7E-AB91-4CC8-8C5B-48D605317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AC3A-3256-48C8-99BF-675CFF19B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7410-37E6-4ECA-9B35-C11ED64C239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F1ADA-5D4F-40A3-A367-5CAF52F3D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D02BB-5D6B-4AF4-9B2E-4572EAC3B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F916-7E27-47A0-A2BF-1E2613A2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6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6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600" algn="l" defTabSz="91439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600" algn="l" defTabSz="91439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3" indent="-228600" algn="l" defTabSz="91439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9" indent="-228600" algn="l" defTabSz="91439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6" indent="-228600" algn="l" defTabSz="91439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6" indent="-228600" algn="l" defTabSz="91439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2" indent="-228600" algn="l" defTabSz="91439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2" indent="-228600" algn="l" defTabSz="91439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3" algn="l" defTabSz="91439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0" algn="l" defTabSz="91439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9" algn="l" defTabSz="91439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6" algn="l" defTabSz="91439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5" algn="l" defTabSz="91439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2" algn="l" defTabSz="91439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6E983B-D876-454D-9B4D-F9534EE3D2D5}"/>
              </a:ext>
            </a:extLst>
          </p:cNvPr>
          <p:cNvGrpSpPr/>
          <p:nvPr/>
        </p:nvGrpSpPr>
        <p:grpSpPr>
          <a:xfrm>
            <a:off x="3649980" y="1219200"/>
            <a:ext cx="4892040" cy="3893820"/>
            <a:chOff x="3649980" y="1219200"/>
            <a:chExt cx="4892040" cy="38938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0F68AFB-EBE8-44E2-9B4A-78F80224D785}"/>
                </a:ext>
              </a:extLst>
            </p:cNvPr>
            <p:cNvSpPr/>
            <p:nvPr/>
          </p:nvSpPr>
          <p:spPr>
            <a:xfrm>
              <a:off x="3649980" y="1219200"/>
              <a:ext cx="4892040" cy="38938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72B29C4-5CBC-4121-9EFF-23BAEC18960A}"/>
                </a:ext>
              </a:extLst>
            </p:cNvPr>
            <p:cNvGrpSpPr/>
            <p:nvPr/>
          </p:nvGrpSpPr>
          <p:grpSpPr>
            <a:xfrm>
              <a:off x="3717574" y="1282097"/>
              <a:ext cx="4756853" cy="3768026"/>
              <a:chOff x="3720119" y="1286246"/>
              <a:chExt cx="4756853" cy="3768027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488231E-BB80-4305-8FD0-6FF35D189CB6}"/>
                  </a:ext>
                </a:extLst>
              </p:cNvPr>
              <p:cNvSpPr/>
              <p:nvPr/>
            </p:nvSpPr>
            <p:spPr>
              <a:xfrm>
                <a:off x="6332191" y="2144956"/>
                <a:ext cx="220093" cy="220152"/>
              </a:xfrm>
              <a:custGeom>
                <a:avLst/>
                <a:gdLst>
                  <a:gd name="connsiteX0" fmla="*/ 110297 w 220093"/>
                  <a:gd name="connsiteY0" fmla="*/ 220211 h 220152"/>
                  <a:gd name="connsiteX1" fmla="*/ 188112 w 220093"/>
                  <a:gd name="connsiteY1" fmla="*/ 187971 h 220152"/>
                  <a:gd name="connsiteX2" fmla="*/ 220344 w 220093"/>
                  <a:gd name="connsiteY2" fmla="*/ 110135 h 220152"/>
                  <a:gd name="connsiteX3" fmla="*/ 188112 w 220093"/>
                  <a:gd name="connsiteY3" fmla="*/ 32299 h 220152"/>
                  <a:gd name="connsiteX4" fmla="*/ 110297 w 220093"/>
                  <a:gd name="connsiteY4" fmla="*/ 59 h 220152"/>
                  <a:gd name="connsiteX5" fmla="*/ 32482 w 220093"/>
                  <a:gd name="connsiteY5" fmla="*/ 32299 h 220152"/>
                  <a:gd name="connsiteX6" fmla="*/ 250 w 220093"/>
                  <a:gd name="connsiteY6" fmla="*/ 110135 h 220152"/>
                  <a:gd name="connsiteX7" fmla="*/ 32482 w 220093"/>
                  <a:gd name="connsiteY7" fmla="*/ 187971 h 220152"/>
                  <a:gd name="connsiteX8" fmla="*/ 110297 w 220093"/>
                  <a:gd name="connsiteY8" fmla="*/ 22021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297" y="220211"/>
                    </a:moveTo>
                    <a:cubicBezTo>
                      <a:pt x="139482" y="220211"/>
                      <a:pt x="167475" y="208613"/>
                      <a:pt x="188112" y="187971"/>
                    </a:cubicBezTo>
                    <a:cubicBezTo>
                      <a:pt x="208749" y="167328"/>
                      <a:pt x="220344" y="139327"/>
                      <a:pt x="220344" y="110135"/>
                    </a:cubicBezTo>
                    <a:cubicBezTo>
                      <a:pt x="220344" y="80942"/>
                      <a:pt x="208749" y="52941"/>
                      <a:pt x="188112" y="32299"/>
                    </a:cubicBezTo>
                    <a:cubicBezTo>
                      <a:pt x="167475" y="11657"/>
                      <a:pt x="139482" y="59"/>
                      <a:pt x="110297" y="59"/>
                    </a:cubicBezTo>
                    <a:cubicBezTo>
                      <a:pt x="81112" y="59"/>
                      <a:pt x="53119" y="11657"/>
                      <a:pt x="32482" y="32299"/>
                    </a:cubicBezTo>
                    <a:cubicBezTo>
                      <a:pt x="11845" y="52941"/>
                      <a:pt x="250" y="80942"/>
                      <a:pt x="250" y="110135"/>
                    </a:cubicBezTo>
                    <a:cubicBezTo>
                      <a:pt x="250" y="139327"/>
                      <a:pt x="11845" y="167328"/>
                      <a:pt x="32482" y="187971"/>
                    </a:cubicBezTo>
                    <a:cubicBezTo>
                      <a:pt x="53119" y="208613"/>
                      <a:pt x="81112" y="220211"/>
                      <a:pt x="110297" y="22021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7680FE55-E6E1-42BF-A7B3-5A9C26E15A07}"/>
                  </a:ext>
                </a:extLst>
              </p:cNvPr>
              <p:cNvSpPr/>
              <p:nvPr/>
            </p:nvSpPr>
            <p:spPr>
              <a:xfrm>
                <a:off x="6332191" y="2481103"/>
                <a:ext cx="220093" cy="220152"/>
              </a:xfrm>
              <a:custGeom>
                <a:avLst/>
                <a:gdLst>
                  <a:gd name="connsiteX0" fmla="*/ 110297 w 220093"/>
                  <a:gd name="connsiteY0" fmla="*/ 220238 h 220152"/>
                  <a:gd name="connsiteX1" fmla="*/ 188112 w 220093"/>
                  <a:gd name="connsiteY1" fmla="*/ 187997 h 220152"/>
                  <a:gd name="connsiteX2" fmla="*/ 220344 w 220093"/>
                  <a:gd name="connsiteY2" fmla="*/ 110161 h 220152"/>
                  <a:gd name="connsiteX3" fmla="*/ 188112 w 220093"/>
                  <a:gd name="connsiteY3" fmla="*/ 32326 h 220152"/>
                  <a:gd name="connsiteX4" fmla="*/ 110297 w 220093"/>
                  <a:gd name="connsiteY4" fmla="*/ 85 h 220152"/>
                  <a:gd name="connsiteX5" fmla="*/ 32482 w 220093"/>
                  <a:gd name="connsiteY5" fmla="*/ 32326 h 220152"/>
                  <a:gd name="connsiteX6" fmla="*/ 250 w 220093"/>
                  <a:gd name="connsiteY6" fmla="*/ 110161 h 220152"/>
                  <a:gd name="connsiteX7" fmla="*/ 32482 w 220093"/>
                  <a:gd name="connsiteY7" fmla="*/ 187997 h 220152"/>
                  <a:gd name="connsiteX8" fmla="*/ 110297 w 220093"/>
                  <a:gd name="connsiteY8" fmla="*/ 220238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297" y="220238"/>
                    </a:moveTo>
                    <a:cubicBezTo>
                      <a:pt x="139482" y="220238"/>
                      <a:pt x="167475" y="208639"/>
                      <a:pt x="188112" y="187997"/>
                    </a:cubicBezTo>
                    <a:cubicBezTo>
                      <a:pt x="208749" y="167355"/>
                      <a:pt x="220344" y="139354"/>
                      <a:pt x="220344" y="110161"/>
                    </a:cubicBezTo>
                    <a:cubicBezTo>
                      <a:pt x="220344" y="80969"/>
                      <a:pt x="208749" y="52968"/>
                      <a:pt x="188112" y="32326"/>
                    </a:cubicBezTo>
                    <a:cubicBezTo>
                      <a:pt x="167475" y="11683"/>
                      <a:pt x="139482" y="85"/>
                      <a:pt x="110297" y="85"/>
                    </a:cubicBezTo>
                    <a:cubicBezTo>
                      <a:pt x="81112" y="85"/>
                      <a:pt x="53119" y="11683"/>
                      <a:pt x="32482" y="32326"/>
                    </a:cubicBezTo>
                    <a:cubicBezTo>
                      <a:pt x="11845" y="52968"/>
                      <a:pt x="250" y="80969"/>
                      <a:pt x="250" y="110161"/>
                    </a:cubicBezTo>
                    <a:cubicBezTo>
                      <a:pt x="250" y="139354"/>
                      <a:pt x="11845" y="167355"/>
                      <a:pt x="32482" y="187997"/>
                    </a:cubicBezTo>
                    <a:cubicBezTo>
                      <a:pt x="53119" y="208639"/>
                      <a:pt x="81112" y="220238"/>
                      <a:pt x="110297" y="220238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D752478-42BB-4FD5-AA1D-444E86E497C1}"/>
                  </a:ext>
                </a:extLst>
              </p:cNvPr>
              <p:cNvSpPr/>
              <p:nvPr/>
            </p:nvSpPr>
            <p:spPr>
              <a:xfrm>
                <a:off x="6882106" y="2144956"/>
                <a:ext cx="220093" cy="220152"/>
              </a:xfrm>
              <a:custGeom>
                <a:avLst/>
                <a:gdLst>
                  <a:gd name="connsiteX0" fmla="*/ 110340 w 220093"/>
                  <a:gd name="connsiteY0" fmla="*/ 220211 h 220152"/>
                  <a:gd name="connsiteX1" fmla="*/ 188155 w 220093"/>
                  <a:gd name="connsiteY1" fmla="*/ 187971 h 220152"/>
                  <a:gd name="connsiteX2" fmla="*/ 220387 w 220093"/>
                  <a:gd name="connsiteY2" fmla="*/ 110135 h 220152"/>
                  <a:gd name="connsiteX3" fmla="*/ 188155 w 220093"/>
                  <a:gd name="connsiteY3" fmla="*/ 32299 h 220152"/>
                  <a:gd name="connsiteX4" fmla="*/ 110340 w 220093"/>
                  <a:gd name="connsiteY4" fmla="*/ 59 h 220152"/>
                  <a:gd name="connsiteX5" fmla="*/ 32526 w 220093"/>
                  <a:gd name="connsiteY5" fmla="*/ 32299 h 220152"/>
                  <a:gd name="connsiteX6" fmla="*/ 294 w 220093"/>
                  <a:gd name="connsiteY6" fmla="*/ 110135 h 220152"/>
                  <a:gd name="connsiteX7" fmla="*/ 32526 w 220093"/>
                  <a:gd name="connsiteY7" fmla="*/ 187971 h 220152"/>
                  <a:gd name="connsiteX8" fmla="*/ 110340 w 220093"/>
                  <a:gd name="connsiteY8" fmla="*/ 22021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340" y="220211"/>
                    </a:moveTo>
                    <a:cubicBezTo>
                      <a:pt x="139525" y="220211"/>
                      <a:pt x="167519" y="208613"/>
                      <a:pt x="188155" y="187971"/>
                    </a:cubicBezTo>
                    <a:cubicBezTo>
                      <a:pt x="208792" y="167328"/>
                      <a:pt x="220387" y="139327"/>
                      <a:pt x="220387" y="110135"/>
                    </a:cubicBezTo>
                    <a:cubicBezTo>
                      <a:pt x="220387" y="80942"/>
                      <a:pt x="208792" y="52941"/>
                      <a:pt x="188155" y="32299"/>
                    </a:cubicBezTo>
                    <a:cubicBezTo>
                      <a:pt x="167519" y="11657"/>
                      <a:pt x="139525" y="59"/>
                      <a:pt x="110340" y="59"/>
                    </a:cubicBezTo>
                    <a:cubicBezTo>
                      <a:pt x="81156" y="59"/>
                      <a:pt x="53162" y="11657"/>
                      <a:pt x="32526" y="32299"/>
                    </a:cubicBezTo>
                    <a:cubicBezTo>
                      <a:pt x="11889" y="52941"/>
                      <a:pt x="294" y="80942"/>
                      <a:pt x="294" y="110135"/>
                    </a:cubicBezTo>
                    <a:cubicBezTo>
                      <a:pt x="294" y="139327"/>
                      <a:pt x="11889" y="167328"/>
                      <a:pt x="32526" y="187971"/>
                    </a:cubicBezTo>
                    <a:cubicBezTo>
                      <a:pt x="53162" y="208613"/>
                      <a:pt x="81156" y="220211"/>
                      <a:pt x="110340" y="22021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F6113C2F-6E67-4503-B71B-61A203740B6D}"/>
                  </a:ext>
                </a:extLst>
              </p:cNvPr>
              <p:cNvSpPr/>
              <p:nvPr/>
            </p:nvSpPr>
            <p:spPr>
              <a:xfrm>
                <a:off x="7157058" y="2144956"/>
                <a:ext cx="220093" cy="220152"/>
              </a:xfrm>
              <a:custGeom>
                <a:avLst/>
                <a:gdLst>
                  <a:gd name="connsiteX0" fmla="*/ 110362 w 220093"/>
                  <a:gd name="connsiteY0" fmla="*/ 220211 h 220152"/>
                  <a:gd name="connsiteX1" fmla="*/ 188177 w 220093"/>
                  <a:gd name="connsiteY1" fmla="*/ 187971 h 220152"/>
                  <a:gd name="connsiteX2" fmla="*/ 220409 w 220093"/>
                  <a:gd name="connsiteY2" fmla="*/ 110135 h 220152"/>
                  <a:gd name="connsiteX3" fmla="*/ 188177 w 220093"/>
                  <a:gd name="connsiteY3" fmla="*/ 32299 h 220152"/>
                  <a:gd name="connsiteX4" fmla="*/ 110362 w 220093"/>
                  <a:gd name="connsiteY4" fmla="*/ 59 h 220152"/>
                  <a:gd name="connsiteX5" fmla="*/ 32547 w 220093"/>
                  <a:gd name="connsiteY5" fmla="*/ 32299 h 220152"/>
                  <a:gd name="connsiteX6" fmla="*/ 315 w 220093"/>
                  <a:gd name="connsiteY6" fmla="*/ 110135 h 220152"/>
                  <a:gd name="connsiteX7" fmla="*/ 32547 w 220093"/>
                  <a:gd name="connsiteY7" fmla="*/ 187971 h 220152"/>
                  <a:gd name="connsiteX8" fmla="*/ 110362 w 220093"/>
                  <a:gd name="connsiteY8" fmla="*/ 22021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362" y="220211"/>
                    </a:moveTo>
                    <a:cubicBezTo>
                      <a:pt x="139547" y="220211"/>
                      <a:pt x="167540" y="208613"/>
                      <a:pt x="188177" y="187971"/>
                    </a:cubicBezTo>
                    <a:cubicBezTo>
                      <a:pt x="208814" y="167328"/>
                      <a:pt x="220409" y="139327"/>
                      <a:pt x="220409" y="110135"/>
                    </a:cubicBezTo>
                    <a:cubicBezTo>
                      <a:pt x="220409" y="80942"/>
                      <a:pt x="208814" y="52941"/>
                      <a:pt x="188177" y="32299"/>
                    </a:cubicBezTo>
                    <a:cubicBezTo>
                      <a:pt x="167540" y="11657"/>
                      <a:pt x="139547" y="59"/>
                      <a:pt x="110362" y="59"/>
                    </a:cubicBezTo>
                    <a:cubicBezTo>
                      <a:pt x="81177" y="59"/>
                      <a:pt x="53184" y="11657"/>
                      <a:pt x="32547" y="32299"/>
                    </a:cubicBezTo>
                    <a:cubicBezTo>
                      <a:pt x="11910" y="52941"/>
                      <a:pt x="315" y="80942"/>
                      <a:pt x="315" y="110135"/>
                    </a:cubicBezTo>
                    <a:cubicBezTo>
                      <a:pt x="315" y="139327"/>
                      <a:pt x="11910" y="167328"/>
                      <a:pt x="32547" y="187971"/>
                    </a:cubicBezTo>
                    <a:cubicBezTo>
                      <a:pt x="53184" y="208613"/>
                      <a:pt x="81177" y="220211"/>
                      <a:pt x="110362" y="22021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893B6317-33F3-4DBB-917B-8271879B35DE}"/>
                  </a:ext>
                </a:extLst>
              </p:cNvPr>
              <p:cNvSpPr/>
              <p:nvPr/>
            </p:nvSpPr>
            <p:spPr>
              <a:xfrm>
                <a:off x="7432012" y="2144956"/>
                <a:ext cx="220093" cy="220152"/>
              </a:xfrm>
              <a:custGeom>
                <a:avLst/>
                <a:gdLst>
                  <a:gd name="connsiteX0" fmla="*/ 110384 w 220093"/>
                  <a:gd name="connsiteY0" fmla="*/ 220211 h 220152"/>
                  <a:gd name="connsiteX1" fmla="*/ 188199 w 220093"/>
                  <a:gd name="connsiteY1" fmla="*/ 187971 h 220152"/>
                  <a:gd name="connsiteX2" fmla="*/ 220431 w 220093"/>
                  <a:gd name="connsiteY2" fmla="*/ 110135 h 220152"/>
                  <a:gd name="connsiteX3" fmla="*/ 188199 w 220093"/>
                  <a:gd name="connsiteY3" fmla="*/ 32299 h 220152"/>
                  <a:gd name="connsiteX4" fmla="*/ 110384 w 220093"/>
                  <a:gd name="connsiteY4" fmla="*/ 59 h 220152"/>
                  <a:gd name="connsiteX5" fmla="*/ 32569 w 220093"/>
                  <a:gd name="connsiteY5" fmla="*/ 32299 h 220152"/>
                  <a:gd name="connsiteX6" fmla="*/ 337 w 220093"/>
                  <a:gd name="connsiteY6" fmla="*/ 110135 h 220152"/>
                  <a:gd name="connsiteX7" fmla="*/ 32569 w 220093"/>
                  <a:gd name="connsiteY7" fmla="*/ 187971 h 220152"/>
                  <a:gd name="connsiteX8" fmla="*/ 110384 w 220093"/>
                  <a:gd name="connsiteY8" fmla="*/ 22021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384" y="220211"/>
                    </a:moveTo>
                    <a:cubicBezTo>
                      <a:pt x="139568" y="220211"/>
                      <a:pt x="167562" y="208613"/>
                      <a:pt x="188199" y="187971"/>
                    </a:cubicBezTo>
                    <a:cubicBezTo>
                      <a:pt x="208835" y="167328"/>
                      <a:pt x="220431" y="139327"/>
                      <a:pt x="220431" y="110135"/>
                    </a:cubicBezTo>
                    <a:cubicBezTo>
                      <a:pt x="220431" y="80942"/>
                      <a:pt x="208835" y="52941"/>
                      <a:pt x="188199" y="32299"/>
                    </a:cubicBezTo>
                    <a:cubicBezTo>
                      <a:pt x="167562" y="11657"/>
                      <a:pt x="139568" y="59"/>
                      <a:pt x="110384" y="59"/>
                    </a:cubicBezTo>
                    <a:cubicBezTo>
                      <a:pt x="81199" y="59"/>
                      <a:pt x="53206" y="11657"/>
                      <a:pt x="32569" y="32299"/>
                    </a:cubicBezTo>
                    <a:cubicBezTo>
                      <a:pt x="11932" y="52941"/>
                      <a:pt x="337" y="80942"/>
                      <a:pt x="337" y="110135"/>
                    </a:cubicBezTo>
                    <a:cubicBezTo>
                      <a:pt x="337" y="139327"/>
                      <a:pt x="11932" y="167328"/>
                      <a:pt x="32569" y="187971"/>
                    </a:cubicBezTo>
                    <a:cubicBezTo>
                      <a:pt x="53206" y="208613"/>
                      <a:pt x="81199" y="220211"/>
                      <a:pt x="110384" y="22021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FD36BC24-F81A-4AF0-B31C-39542789EE23}"/>
                  </a:ext>
                </a:extLst>
              </p:cNvPr>
              <p:cNvSpPr/>
              <p:nvPr/>
            </p:nvSpPr>
            <p:spPr>
              <a:xfrm>
                <a:off x="7019583" y="1808809"/>
                <a:ext cx="220093" cy="220152"/>
              </a:xfrm>
              <a:custGeom>
                <a:avLst/>
                <a:gdLst>
                  <a:gd name="connsiteX0" fmla="*/ 110351 w 220093"/>
                  <a:gd name="connsiteY0" fmla="*/ 220185 h 220152"/>
                  <a:gd name="connsiteX1" fmla="*/ 188166 w 220093"/>
                  <a:gd name="connsiteY1" fmla="*/ 187944 h 220152"/>
                  <a:gd name="connsiteX2" fmla="*/ 220398 w 220093"/>
                  <a:gd name="connsiteY2" fmla="*/ 110108 h 220152"/>
                  <a:gd name="connsiteX3" fmla="*/ 188166 w 220093"/>
                  <a:gd name="connsiteY3" fmla="*/ 32273 h 220152"/>
                  <a:gd name="connsiteX4" fmla="*/ 110351 w 220093"/>
                  <a:gd name="connsiteY4" fmla="*/ 32 h 220152"/>
                  <a:gd name="connsiteX5" fmla="*/ 32536 w 220093"/>
                  <a:gd name="connsiteY5" fmla="*/ 32273 h 220152"/>
                  <a:gd name="connsiteX6" fmla="*/ 304 w 220093"/>
                  <a:gd name="connsiteY6" fmla="*/ 110108 h 220152"/>
                  <a:gd name="connsiteX7" fmla="*/ 32536 w 220093"/>
                  <a:gd name="connsiteY7" fmla="*/ 187944 h 220152"/>
                  <a:gd name="connsiteX8" fmla="*/ 110351 w 220093"/>
                  <a:gd name="connsiteY8" fmla="*/ 220185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351" y="220185"/>
                    </a:moveTo>
                    <a:cubicBezTo>
                      <a:pt x="139536" y="220185"/>
                      <a:pt x="167529" y="208586"/>
                      <a:pt x="188166" y="187944"/>
                    </a:cubicBezTo>
                    <a:cubicBezTo>
                      <a:pt x="208803" y="167302"/>
                      <a:pt x="220398" y="139301"/>
                      <a:pt x="220398" y="110108"/>
                    </a:cubicBezTo>
                    <a:cubicBezTo>
                      <a:pt x="220398" y="80916"/>
                      <a:pt x="208803" y="52915"/>
                      <a:pt x="188166" y="32273"/>
                    </a:cubicBezTo>
                    <a:cubicBezTo>
                      <a:pt x="167529" y="11631"/>
                      <a:pt x="139536" y="32"/>
                      <a:pt x="110351" y="32"/>
                    </a:cubicBezTo>
                    <a:cubicBezTo>
                      <a:pt x="81166" y="32"/>
                      <a:pt x="53173" y="11631"/>
                      <a:pt x="32536" y="32273"/>
                    </a:cubicBezTo>
                    <a:cubicBezTo>
                      <a:pt x="11900" y="52915"/>
                      <a:pt x="304" y="80916"/>
                      <a:pt x="304" y="110108"/>
                    </a:cubicBezTo>
                    <a:cubicBezTo>
                      <a:pt x="304" y="139301"/>
                      <a:pt x="11900" y="167302"/>
                      <a:pt x="32536" y="187944"/>
                    </a:cubicBezTo>
                    <a:cubicBezTo>
                      <a:pt x="53173" y="208586"/>
                      <a:pt x="81166" y="220185"/>
                      <a:pt x="110351" y="22018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5E344582-B4DC-4D7F-8082-54687AC73017}"/>
                  </a:ext>
                </a:extLst>
              </p:cNvPr>
              <p:cNvSpPr/>
              <p:nvPr/>
            </p:nvSpPr>
            <p:spPr>
              <a:xfrm>
                <a:off x="7706970" y="2144956"/>
                <a:ext cx="220093" cy="220152"/>
              </a:xfrm>
              <a:custGeom>
                <a:avLst/>
                <a:gdLst>
                  <a:gd name="connsiteX0" fmla="*/ 110405 w 220093"/>
                  <a:gd name="connsiteY0" fmla="*/ 220211 h 220152"/>
                  <a:gd name="connsiteX1" fmla="*/ 188220 w 220093"/>
                  <a:gd name="connsiteY1" fmla="*/ 187971 h 220152"/>
                  <a:gd name="connsiteX2" fmla="*/ 220452 w 220093"/>
                  <a:gd name="connsiteY2" fmla="*/ 110135 h 220152"/>
                  <a:gd name="connsiteX3" fmla="*/ 188220 w 220093"/>
                  <a:gd name="connsiteY3" fmla="*/ 32299 h 220152"/>
                  <a:gd name="connsiteX4" fmla="*/ 110405 w 220093"/>
                  <a:gd name="connsiteY4" fmla="*/ 59 h 220152"/>
                  <a:gd name="connsiteX5" fmla="*/ 32590 w 220093"/>
                  <a:gd name="connsiteY5" fmla="*/ 32299 h 220152"/>
                  <a:gd name="connsiteX6" fmla="*/ 358 w 220093"/>
                  <a:gd name="connsiteY6" fmla="*/ 110135 h 220152"/>
                  <a:gd name="connsiteX7" fmla="*/ 32590 w 220093"/>
                  <a:gd name="connsiteY7" fmla="*/ 187971 h 220152"/>
                  <a:gd name="connsiteX8" fmla="*/ 110405 w 220093"/>
                  <a:gd name="connsiteY8" fmla="*/ 22021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405" y="220211"/>
                    </a:moveTo>
                    <a:cubicBezTo>
                      <a:pt x="139590" y="220211"/>
                      <a:pt x="167583" y="208613"/>
                      <a:pt x="188220" y="187971"/>
                    </a:cubicBezTo>
                    <a:cubicBezTo>
                      <a:pt x="208857" y="167328"/>
                      <a:pt x="220452" y="139327"/>
                      <a:pt x="220452" y="110135"/>
                    </a:cubicBezTo>
                    <a:cubicBezTo>
                      <a:pt x="220452" y="80942"/>
                      <a:pt x="208857" y="52941"/>
                      <a:pt x="188220" y="32299"/>
                    </a:cubicBezTo>
                    <a:cubicBezTo>
                      <a:pt x="167583" y="11657"/>
                      <a:pt x="139590" y="59"/>
                      <a:pt x="110405" y="59"/>
                    </a:cubicBezTo>
                    <a:cubicBezTo>
                      <a:pt x="81221" y="59"/>
                      <a:pt x="53227" y="11657"/>
                      <a:pt x="32590" y="32299"/>
                    </a:cubicBezTo>
                    <a:cubicBezTo>
                      <a:pt x="11954" y="52941"/>
                      <a:pt x="358" y="80942"/>
                      <a:pt x="358" y="110135"/>
                    </a:cubicBezTo>
                    <a:cubicBezTo>
                      <a:pt x="358" y="139327"/>
                      <a:pt x="11954" y="167328"/>
                      <a:pt x="32590" y="187971"/>
                    </a:cubicBezTo>
                    <a:cubicBezTo>
                      <a:pt x="53227" y="208613"/>
                      <a:pt x="81221" y="220211"/>
                      <a:pt x="110405" y="22021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4794426-FDD0-4DDD-905C-288C6F0D7336}"/>
                  </a:ext>
                </a:extLst>
              </p:cNvPr>
              <p:cNvSpPr/>
              <p:nvPr/>
            </p:nvSpPr>
            <p:spPr>
              <a:xfrm>
                <a:off x="7569492" y="2817249"/>
                <a:ext cx="220093" cy="220152"/>
              </a:xfrm>
              <a:custGeom>
                <a:avLst/>
                <a:gdLst>
                  <a:gd name="connsiteX0" fmla="*/ 110394 w 220093"/>
                  <a:gd name="connsiteY0" fmla="*/ 220264 h 220152"/>
                  <a:gd name="connsiteX1" fmla="*/ 188209 w 220093"/>
                  <a:gd name="connsiteY1" fmla="*/ 188023 h 220152"/>
                  <a:gd name="connsiteX2" fmla="*/ 220441 w 220093"/>
                  <a:gd name="connsiteY2" fmla="*/ 110188 h 220152"/>
                  <a:gd name="connsiteX3" fmla="*/ 188209 w 220093"/>
                  <a:gd name="connsiteY3" fmla="*/ 32352 h 220152"/>
                  <a:gd name="connsiteX4" fmla="*/ 110394 w 220093"/>
                  <a:gd name="connsiteY4" fmla="*/ 112 h 220152"/>
                  <a:gd name="connsiteX5" fmla="*/ 32580 w 220093"/>
                  <a:gd name="connsiteY5" fmla="*/ 32352 h 220152"/>
                  <a:gd name="connsiteX6" fmla="*/ 348 w 220093"/>
                  <a:gd name="connsiteY6" fmla="*/ 110188 h 220152"/>
                  <a:gd name="connsiteX7" fmla="*/ 32580 w 220093"/>
                  <a:gd name="connsiteY7" fmla="*/ 188023 h 220152"/>
                  <a:gd name="connsiteX8" fmla="*/ 110394 w 220093"/>
                  <a:gd name="connsiteY8" fmla="*/ 220264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394" y="220264"/>
                    </a:moveTo>
                    <a:cubicBezTo>
                      <a:pt x="139579" y="220264"/>
                      <a:pt x="167573" y="208666"/>
                      <a:pt x="188209" y="188023"/>
                    </a:cubicBezTo>
                    <a:cubicBezTo>
                      <a:pt x="208846" y="167381"/>
                      <a:pt x="220441" y="139380"/>
                      <a:pt x="220441" y="110188"/>
                    </a:cubicBezTo>
                    <a:cubicBezTo>
                      <a:pt x="220441" y="80995"/>
                      <a:pt x="208846" y="52994"/>
                      <a:pt x="188209" y="32352"/>
                    </a:cubicBezTo>
                    <a:cubicBezTo>
                      <a:pt x="167573" y="11710"/>
                      <a:pt x="139579" y="112"/>
                      <a:pt x="110394" y="112"/>
                    </a:cubicBezTo>
                    <a:cubicBezTo>
                      <a:pt x="81210" y="112"/>
                      <a:pt x="53216" y="11710"/>
                      <a:pt x="32580" y="32352"/>
                    </a:cubicBezTo>
                    <a:cubicBezTo>
                      <a:pt x="11943" y="52994"/>
                      <a:pt x="348" y="80995"/>
                      <a:pt x="348" y="110188"/>
                    </a:cubicBezTo>
                    <a:cubicBezTo>
                      <a:pt x="348" y="139380"/>
                      <a:pt x="11943" y="167381"/>
                      <a:pt x="32580" y="188023"/>
                    </a:cubicBezTo>
                    <a:cubicBezTo>
                      <a:pt x="53216" y="208666"/>
                      <a:pt x="81210" y="220264"/>
                      <a:pt x="110394" y="22026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96232248-B807-47D7-81AE-EFFA8B32103D}"/>
                  </a:ext>
                </a:extLst>
              </p:cNvPr>
              <p:cNvSpPr/>
              <p:nvPr/>
            </p:nvSpPr>
            <p:spPr>
              <a:xfrm>
                <a:off x="7706970" y="2481103"/>
                <a:ext cx="220093" cy="220152"/>
              </a:xfrm>
              <a:custGeom>
                <a:avLst/>
                <a:gdLst>
                  <a:gd name="connsiteX0" fmla="*/ 110405 w 220093"/>
                  <a:gd name="connsiteY0" fmla="*/ 220238 h 220152"/>
                  <a:gd name="connsiteX1" fmla="*/ 188220 w 220093"/>
                  <a:gd name="connsiteY1" fmla="*/ 187997 h 220152"/>
                  <a:gd name="connsiteX2" fmla="*/ 220452 w 220093"/>
                  <a:gd name="connsiteY2" fmla="*/ 110161 h 220152"/>
                  <a:gd name="connsiteX3" fmla="*/ 188220 w 220093"/>
                  <a:gd name="connsiteY3" fmla="*/ 32326 h 220152"/>
                  <a:gd name="connsiteX4" fmla="*/ 110405 w 220093"/>
                  <a:gd name="connsiteY4" fmla="*/ 85 h 220152"/>
                  <a:gd name="connsiteX5" fmla="*/ 32590 w 220093"/>
                  <a:gd name="connsiteY5" fmla="*/ 32326 h 220152"/>
                  <a:gd name="connsiteX6" fmla="*/ 358 w 220093"/>
                  <a:gd name="connsiteY6" fmla="*/ 110161 h 220152"/>
                  <a:gd name="connsiteX7" fmla="*/ 32590 w 220093"/>
                  <a:gd name="connsiteY7" fmla="*/ 187997 h 220152"/>
                  <a:gd name="connsiteX8" fmla="*/ 110405 w 220093"/>
                  <a:gd name="connsiteY8" fmla="*/ 220238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405" y="220238"/>
                    </a:moveTo>
                    <a:cubicBezTo>
                      <a:pt x="139590" y="220238"/>
                      <a:pt x="167583" y="208639"/>
                      <a:pt x="188220" y="187997"/>
                    </a:cubicBezTo>
                    <a:cubicBezTo>
                      <a:pt x="208857" y="167355"/>
                      <a:pt x="220452" y="139354"/>
                      <a:pt x="220452" y="110161"/>
                    </a:cubicBezTo>
                    <a:cubicBezTo>
                      <a:pt x="220452" y="80969"/>
                      <a:pt x="208857" y="52968"/>
                      <a:pt x="188220" y="32326"/>
                    </a:cubicBezTo>
                    <a:cubicBezTo>
                      <a:pt x="167583" y="11683"/>
                      <a:pt x="139590" y="85"/>
                      <a:pt x="110405" y="85"/>
                    </a:cubicBezTo>
                    <a:cubicBezTo>
                      <a:pt x="81221" y="85"/>
                      <a:pt x="53227" y="11683"/>
                      <a:pt x="32590" y="32326"/>
                    </a:cubicBezTo>
                    <a:cubicBezTo>
                      <a:pt x="11954" y="52968"/>
                      <a:pt x="358" y="80969"/>
                      <a:pt x="358" y="110161"/>
                    </a:cubicBezTo>
                    <a:cubicBezTo>
                      <a:pt x="358" y="139354"/>
                      <a:pt x="11954" y="167355"/>
                      <a:pt x="32590" y="187997"/>
                    </a:cubicBezTo>
                    <a:cubicBezTo>
                      <a:pt x="53227" y="208639"/>
                      <a:pt x="81221" y="220238"/>
                      <a:pt x="110405" y="220238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1A4F3D28-BDDB-4194-BBA8-9070FB1301B6}"/>
                  </a:ext>
                </a:extLst>
              </p:cNvPr>
              <p:cNvSpPr/>
              <p:nvPr/>
            </p:nvSpPr>
            <p:spPr>
              <a:xfrm>
                <a:off x="7706970" y="3153396"/>
                <a:ext cx="220093" cy="220152"/>
              </a:xfrm>
              <a:custGeom>
                <a:avLst/>
                <a:gdLst>
                  <a:gd name="connsiteX0" fmla="*/ 110405 w 220093"/>
                  <a:gd name="connsiteY0" fmla="*/ 220291 h 220152"/>
                  <a:gd name="connsiteX1" fmla="*/ 188220 w 220093"/>
                  <a:gd name="connsiteY1" fmla="*/ 188050 h 220152"/>
                  <a:gd name="connsiteX2" fmla="*/ 220452 w 220093"/>
                  <a:gd name="connsiteY2" fmla="*/ 110214 h 220152"/>
                  <a:gd name="connsiteX3" fmla="*/ 188220 w 220093"/>
                  <a:gd name="connsiteY3" fmla="*/ 32379 h 220152"/>
                  <a:gd name="connsiteX4" fmla="*/ 110405 w 220093"/>
                  <a:gd name="connsiteY4" fmla="*/ 138 h 220152"/>
                  <a:gd name="connsiteX5" fmla="*/ 32590 w 220093"/>
                  <a:gd name="connsiteY5" fmla="*/ 32379 h 220152"/>
                  <a:gd name="connsiteX6" fmla="*/ 358 w 220093"/>
                  <a:gd name="connsiteY6" fmla="*/ 110214 h 220152"/>
                  <a:gd name="connsiteX7" fmla="*/ 32590 w 220093"/>
                  <a:gd name="connsiteY7" fmla="*/ 188050 h 220152"/>
                  <a:gd name="connsiteX8" fmla="*/ 110405 w 220093"/>
                  <a:gd name="connsiteY8" fmla="*/ 22029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405" y="220291"/>
                    </a:moveTo>
                    <a:cubicBezTo>
                      <a:pt x="139590" y="220291"/>
                      <a:pt x="167583" y="208692"/>
                      <a:pt x="188220" y="188050"/>
                    </a:cubicBezTo>
                    <a:cubicBezTo>
                      <a:pt x="208857" y="167408"/>
                      <a:pt x="220452" y="139407"/>
                      <a:pt x="220452" y="110214"/>
                    </a:cubicBezTo>
                    <a:cubicBezTo>
                      <a:pt x="220452" y="81022"/>
                      <a:pt x="208857" y="53021"/>
                      <a:pt x="188220" y="32379"/>
                    </a:cubicBezTo>
                    <a:cubicBezTo>
                      <a:pt x="167583" y="11736"/>
                      <a:pt x="139590" y="138"/>
                      <a:pt x="110405" y="138"/>
                    </a:cubicBezTo>
                    <a:cubicBezTo>
                      <a:pt x="81221" y="138"/>
                      <a:pt x="53227" y="11736"/>
                      <a:pt x="32590" y="32379"/>
                    </a:cubicBezTo>
                    <a:cubicBezTo>
                      <a:pt x="11954" y="53021"/>
                      <a:pt x="358" y="81022"/>
                      <a:pt x="358" y="110214"/>
                    </a:cubicBezTo>
                    <a:cubicBezTo>
                      <a:pt x="358" y="139407"/>
                      <a:pt x="11954" y="167408"/>
                      <a:pt x="32590" y="188050"/>
                    </a:cubicBezTo>
                    <a:cubicBezTo>
                      <a:pt x="53227" y="208692"/>
                      <a:pt x="81221" y="220291"/>
                      <a:pt x="110405" y="22029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7970E67A-9BE0-42E4-9420-0979F0F491D6}"/>
                  </a:ext>
                </a:extLst>
              </p:cNvPr>
              <p:cNvSpPr/>
              <p:nvPr/>
            </p:nvSpPr>
            <p:spPr>
              <a:xfrm>
                <a:off x="7844444" y="2817249"/>
                <a:ext cx="220093" cy="220152"/>
              </a:xfrm>
              <a:custGeom>
                <a:avLst/>
                <a:gdLst>
                  <a:gd name="connsiteX0" fmla="*/ 110416 w 220093"/>
                  <a:gd name="connsiteY0" fmla="*/ 220264 h 220152"/>
                  <a:gd name="connsiteX1" fmla="*/ 188231 w 220093"/>
                  <a:gd name="connsiteY1" fmla="*/ 188023 h 220152"/>
                  <a:gd name="connsiteX2" fmla="*/ 220463 w 220093"/>
                  <a:gd name="connsiteY2" fmla="*/ 110188 h 220152"/>
                  <a:gd name="connsiteX3" fmla="*/ 188231 w 220093"/>
                  <a:gd name="connsiteY3" fmla="*/ 32352 h 220152"/>
                  <a:gd name="connsiteX4" fmla="*/ 110416 w 220093"/>
                  <a:gd name="connsiteY4" fmla="*/ 112 h 220152"/>
                  <a:gd name="connsiteX5" fmla="*/ 32601 w 220093"/>
                  <a:gd name="connsiteY5" fmla="*/ 32352 h 220152"/>
                  <a:gd name="connsiteX6" fmla="*/ 369 w 220093"/>
                  <a:gd name="connsiteY6" fmla="*/ 110188 h 220152"/>
                  <a:gd name="connsiteX7" fmla="*/ 32601 w 220093"/>
                  <a:gd name="connsiteY7" fmla="*/ 188023 h 220152"/>
                  <a:gd name="connsiteX8" fmla="*/ 110416 w 220093"/>
                  <a:gd name="connsiteY8" fmla="*/ 220264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416" y="220264"/>
                    </a:moveTo>
                    <a:cubicBezTo>
                      <a:pt x="139601" y="220264"/>
                      <a:pt x="167594" y="208666"/>
                      <a:pt x="188231" y="188023"/>
                    </a:cubicBezTo>
                    <a:cubicBezTo>
                      <a:pt x="208868" y="167381"/>
                      <a:pt x="220463" y="139380"/>
                      <a:pt x="220463" y="110188"/>
                    </a:cubicBezTo>
                    <a:cubicBezTo>
                      <a:pt x="220463" y="80995"/>
                      <a:pt x="208868" y="52994"/>
                      <a:pt x="188231" y="32352"/>
                    </a:cubicBezTo>
                    <a:cubicBezTo>
                      <a:pt x="167594" y="11710"/>
                      <a:pt x="139601" y="112"/>
                      <a:pt x="110416" y="112"/>
                    </a:cubicBezTo>
                    <a:cubicBezTo>
                      <a:pt x="81231" y="112"/>
                      <a:pt x="53238" y="11710"/>
                      <a:pt x="32601" y="32352"/>
                    </a:cubicBezTo>
                    <a:cubicBezTo>
                      <a:pt x="11964" y="52994"/>
                      <a:pt x="369" y="80995"/>
                      <a:pt x="369" y="110188"/>
                    </a:cubicBezTo>
                    <a:cubicBezTo>
                      <a:pt x="369" y="139380"/>
                      <a:pt x="11964" y="167381"/>
                      <a:pt x="32601" y="188023"/>
                    </a:cubicBezTo>
                    <a:cubicBezTo>
                      <a:pt x="53238" y="208666"/>
                      <a:pt x="81231" y="220264"/>
                      <a:pt x="110416" y="22026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3148096-5F07-4EDA-91A8-0C7330DA2096}"/>
                  </a:ext>
                </a:extLst>
              </p:cNvPr>
              <p:cNvSpPr/>
              <p:nvPr/>
            </p:nvSpPr>
            <p:spPr>
              <a:xfrm>
                <a:off x="7981924" y="3153396"/>
                <a:ext cx="220093" cy="220152"/>
              </a:xfrm>
              <a:custGeom>
                <a:avLst/>
                <a:gdLst>
                  <a:gd name="connsiteX0" fmla="*/ 110427 w 220093"/>
                  <a:gd name="connsiteY0" fmla="*/ 220291 h 220152"/>
                  <a:gd name="connsiteX1" fmla="*/ 188242 w 220093"/>
                  <a:gd name="connsiteY1" fmla="*/ 188050 h 220152"/>
                  <a:gd name="connsiteX2" fmla="*/ 220474 w 220093"/>
                  <a:gd name="connsiteY2" fmla="*/ 110214 h 220152"/>
                  <a:gd name="connsiteX3" fmla="*/ 188242 w 220093"/>
                  <a:gd name="connsiteY3" fmla="*/ 32379 h 220152"/>
                  <a:gd name="connsiteX4" fmla="*/ 110427 w 220093"/>
                  <a:gd name="connsiteY4" fmla="*/ 138 h 220152"/>
                  <a:gd name="connsiteX5" fmla="*/ 32612 w 220093"/>
                  <a:gd name="connsiteY5" fmla="*/ 32379 h 220152"/>
                  <a:gd name="connsiteX6" fmla="*/ 380 w 220093"/>
                  <a:gd name="connsiteY6" fmla="*/ 110214 h 220152"/>
                  <a:gd name="connsiteX7" fmla="*/ 32612 w 220093"/>
                  <a:gd name="connsiteY7" fmla="*/ 188050 h 220152"/>
                  <a:gd name="connsiteX8" fmla="*/ 110427 w 220093"/>
                  <a:gd name="connsiteY8" fmla="*/ 22029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427" y="220291"/>
                    </a:moveTo>
                    <a:cubicBezTo>
                      <a:pt x="139612" y="220291"/>
                      <a:pt x="167605" y="208692"/>
                      <a:pt x="188242" y="188050"/>
                    </a:cubicBezTo>
                    <a:cubicBezTo>
                      <a:pt x="208879" y="167408"/>
                      <a:pt x="220474" y="139407"/>
                      <a:pt x="220474" y="110214"/>
                    </a:cubicBezTo>
                    <a:cubicBezTo>
                      <a:pt x="220474" y="81022"/>
                      <a:pt x="208879" y="53021"/>
                      <a:pt x="188242" y="32379"/>
                    </a:cubicBezTo>
                    <a:cubicBezTo>
                      <a:pt x="167605" y="11736"/>
                      <a:pt x="139612" y="138"/>
                      <a:pt x="110427" y="138"/>
                    </a:cubicBezTo>
                    <a:cubicBezTo>
                      <a:pt x="81242" y="138"/>
                      <a:pt x="53249" y="11736"/>
                      <a:pt x="32612" y="32379"/>
                    </a:cubicBezTo>
                    <a:cubicBezTo>
                      <a:pt x="11975" y="53021"/>
                      <a:pt x="380" y="81022"/>
                      <a:pt x="380" y="110214"/>
                    </a:cubicBezTo>
                    <a:cubicBezTo>
                      <a:pt x="380" y="139407"/>
                      <a:pt x="11975" y="167408"/>
                      <a:pt x="32612" y="188050"/>
                    </a:cubicBezTo>
                    <a:cubicBezTo>
                      <a:pt x="53249" y="208692"/>
                      <a:pt x="81242" y="220291"/>
                      <a:pt x="110427" y="22029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5595B72-65DB-43BA-81CD-21AABD3C027C}"/>
                  </a:ext>
                </a:extLst>
              </p:cNvPr>
              <p:cNvSpPr/>
              <p:nvPr/>
            </p:nvSpPr>
            <p:spPr>
              <a:xfrm>
                <a:off x="7981924" y="3489543"/>
                <a:ext cx="220093" cy="220152"/>
              </a:xfrm>
              <a:custGeom>
                <a:avLst/>
                <a:gdLst>
                  <a:gd name="connsiteX0" fmla="*/ 110427 w 220093"/>
                  <a:gd name="connsiteY0" fmla="*/ 220317 h 220152"/>
                  <a:gd name="connsiteX1" fmla="*/ 188242 w 220093"/>
                  <a:gd name="connsiteY1" fmla="*/ 188076 h 220152"/>
                  <a:gd name="connsiteX2" fmla="*/ 220474 w 220093"/>
                  <a:gd name="connsiteY2" fmla="*/ 110241 h 220152"/>
                  <a:gd name="connsiteX3" fmla="*/ 188242 w 220093"/>
                  <a:gd name="connsiteY3" fmla="*/ 32405 h 220152"/>
                  <a:gd name="connsiteX4" fmla="*/ 110427 w 220093"/>
                  <a:gd name="connsiteY4" fmla="*/ 164 h 220152"/>
                  <a:gd name="connsiteX5" fmla="*/ 32612 w 220093"/>
                  <a:gd name="connsiteY5" fmla="*/ 32405 h 220152"/>
                  <a:gd name="connsiteX6" fmla="*/ 380 w 220093"/>
                  <a:gd name="connsiteY6" fmla="*/ 110241 h 220152"/>
                  <a:gd name="connsiteX7" fmla="*/ 32612 w 220093"/>
                  <a:gd name="connsiteY7" fmla="*/ 188076 h 220152"/>
                  <a:gd name="connsiteX8" fmla="*/ 110427 w 220093"/>
                  <a:gd name="connsiteY8" fmla="*/ 220317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427" y="220317"/>
                    </a:moveTo>
                    <a:cubicBezTo>
                      <a:pt x="139612" y="220317"/>
                      <a:pt x="167605" y="208719"/>
                      <a:pt x="188242" y="188076"/>
                    </a:cubicBezTo>
                    <a:cubicBezTo>
                      <a:pt x="208879" y="167434"/>
                      <a:pt x="220474" y="139433"/>
                      <a:pt x="220474" y="110241"/>
                    </a:cubicBezTo>
                    <a:cubicBezTo>
                      <a:pt x="220474" y="81048"/>
                      <a:pt x="208879" y="53047"/>
                      <a:pt x="188242" y="32405"/>
                    </a:cubicBezTo>
                    <a:cubicBezTo>
                      <a:pt x="167605" y="11763"/>
                      <a:pt x="139612" y="164"/>
                      <a:pt x="110427" y="164"/>
                    </a:cubicBezTo>
                    <a:cubicBezTo>
                      <a:pt x="81242" y="164"/>
                      <a:pt x="53249" y="11763"/>
                      <a:pt x="32612" y="32405"/>
                    </a:cubicBezTo>
                    <a:cubicBezTo>
                      <a:pt x="11975" y="53047"/>
                      <a:pt x="380" y="81048"/>
                      <a:pt x="380" y="110241"/>
                    </a:cubicBezTo>
                    <a:cubicBezTo>
                      <a:pt x="380" y="139433"/>
                      <a:pt x="11975" y="167434"/>
                      <a:pt x="32612" y="188076"/>
                    </a:cubicBezTo>
                    <a:cubicBezTo>
                      <a:pt x="53249" y="208719"/>
                      <a:pt x="81242" y="220317"/>
                      <a:pt x="110427" y="220317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201F7E5-5B56-40A6-A841-3DB9722E4EC0}"/>
                  </a:ext>
                </a:extLst>
              </p:cNvPr>
              <p:cNvSpPr/>
              <p:nvPr/>
            </p:nvSpPr>
            <p:spPr>
              <a:xfrm>
                <a:off x="7706970" y="4161833"/>
                <a:ext cx="220093" cy="220152"/>
              </a:xfrm>
              <a:custGeom>
                <a:avLst/>
                <a:gdLst>
                  <a:gd name="connsiteX0" fmla="*/ 110405 w 220093"/>
                  <a:gd name="connsiteY0" fmla="*/ 220370 h 220152"/>
                  <a:gd name="connsiteX1" fmla="*/ 188220 w 220093"/>
                  <a:gd name="connsiteY1" fmla="*/ 188129 h 220152"/>
                  <a:gd name="connsiteX2" fmla="*/ 220452 w 220093"/>
                  <a:gd name="connsiteY2" fmla="*/ 110294 h 220152"/>
                  <a:gd name="connsiteX3" fmla="*/ 188220 w 220093"/>
                  <a:gd name="connsiteY3" fmla="*/ 32458 h 220152"/>
                  <a:gd name="connsiteX4" fmla="*/ 110405 w 220093"/>
                  <a:gd name="connsiteY4" fmla="*/ 217 h 220152"/>
                  <a:gd name="connsiteX5" fmla="*/ 32590 w 220093"/>
                  <a:gd name="connsiteY5" fmla="*/ 32458 h 220152"/>
                  <a:gd name="connsiteX6" fmla="*/ 358 w 220093"/>
                  <a:gd name="connsiteY6" fmla="*/ 110294 h 220152"/>
                  <a:gd name="connsiteX7" fmla="*/ 32590 w 220093"/>
                  <a:gd name="connsiteY7" fmla="*/ 188129 h 220152"/>
                  <a:gd name="connsiteX8" fmla="*/ 110405 w 220093"/>
                  <a:gd name="connsiteY8" fmla="*/ 220370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405" y="220370"/>
                    </a:moveTo>
                    <a:cubicBezTo>
                      <a:pt x="139590" y="220370"/>
                      <a:pt x="167583" y="208772"/>
                      <a:pt x="188220" y="188129"/>
                    </a:cubicBezTo>
                    <a:cubicBezTo>
                      <a:pt x="208857" y="167487"/>
                      <a:pt x="220452" y="139486"/>
                      <a:pt x="220452" y="110294"/>
                    </a:cubicBezTo>
                    <a:cubicBezTo>
                      <a:pt x="220452" y="81101"/>
                      <a:pt x="208857" y="53100"/>
                      <a:pt x="188220" y="32458"/>
                    </a:cubicBezTo>
                    <a:cubicBezTo>
                      <a:pt x="167583" y="11816"/>
                      <a:pt x="139590" y="217"/>
                      <a:pt x="110405" y="217"/>
                    </a:cubicBezTo>
                    <a:cubicBezTo>
                      <a:pt x="81221" y="217"/>
                      <a:pt x="53227" y="11816"/>
                      <a:pt x="32590" y="32458"/>
                    </a:cubicBezTo>
                    <a:cubicBezTo>
                      <a:pt x="11954" y="53100"/>
                      <a:pt x="358" y="81101"/>
                      <a:pt x="358" y="110294"/>
                    </a:cubicBezTo>
                    <a:cubicBezTo>
                      <a:pt x="358" y="139486"/>
                      <a:pt x="11954" y="167487"/>
                      <a:pt x="32590" y="188129"/>
                    </a:cubicBezTo>
                    <a:cubicBezTo>
                      <a:pt x="53227" y="208772"/>
                      <a:pt x="81221" y="220370"/>
                      <a:pt x="110405" y="22037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DBB2DF1-FDC5-4F0F-A00A-C02F8680349C}"/>
                  </a:ext>
                </a:extLst>
              </p:cNvPr>
              <p:cNvSpPr/>
              <p:nvPr/>
            </p:nvSpPr>
            <p:spPr>
              <a:xfrm>
                <a:off x="7981924" y="4161833"/>
                <a:ext cx="220093" cy="220152"/>
              </a:xfrm>
              <a:custGeom>
                <a:avLst/>
                <a:gdLst>
                  <a:gd name="connsiteX0" fmla="*/ 110427 w 220093"/>
                  <a:gd name="connsiteY0" fmla="*/ 220370 h 220152"/>
                  <a:gd name="connsiteX1" fmla="*/ 188242 w 220093"/>
                  <a:gd name="connsiteY1" fmla="*/ 188129 h 220152"/>
                  <a:gd name="connsiteX2" fmla="*/ 220474 w 220093"/>
                  <a:gd name="connsiteY2" fmla="*/ 110294 h 220152"/>
                  <a:gd name="connsiteX3" fmla="*/ 188242 w 220093"/>
                  <a:gd name="connsiteY3" fmla="*/ 32458 h 220152"/>
                  <a:gd name="connsiteX4" fmla="*/ 110427 w 220093"/>
                  <a:gd name="connsiteY4" fmla="*/ 217 h 220152"/>
                  <a:gd name="connsiteX5" fmla="*/ 32612 w 220093"/>
                  <a:gd name="connsiteY5" fmla="*/ 32458 h 220152"/>
                  <a:gd name="connsiteX6" fmla="*/ 380 w 220093"/>
                  <a:gd name="connsiteY6" fmla="*/ 110294 h 220152"/>
                  <a:gd name="connsiteX7" fmla="*/ 32612 w 220093"/>
                  <a:gd name="connsiteY7" fmla="*/ 188129 h 220152"/>
                  <a:gd name="connsiteX8" fmla="*/ 110427 w 220093"/>
                  <a:gd name="connsiteY8" fmla="*/ 220370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427" y="220370"/>
                    </a:moveTo>
                    <a:cubicBezTo>
                      <a:pt x="139612" y="220370"/>
                      <a:pt x="167605" y="208772"/>
                      <a:pt x="188242" y="188129"/>
                    </a:cubicBezTo>
                    <a:cubicBezTo>
                      <a:pt x="208879" y="167487"/>
                      <a:pt x="220474" y="139486"/>
                      <a:pt x="220474" y="110294"/>
                    </a:cubicBezTo>
                    <a:cubicBezTo>
                      <a:pt x="220474" y="81101"/>
                      <a:pt x="208879" y="53100"/>
                      <a:pt x="188242" y="32458"/>
                    </a:cubicBezTo>
                    <a:cubicBezTo>
                      <a:pt x="167605" y="11816"/>
                      <a:pt x="139612" y="217"/>
                      <a:pt x="110427" y="217"/>
                    </a:cubicBezTo>
                    <a:cubicBezTo>
                      <a:pt x="81242" y="217"/>
                      <a:pt x="53249" y="11816"/>
                      <a:pt x="32612" y="32458"/>
                    </a:cubicBezTo>
                    <a:cubicBezTo>
                      <a:pt x="11975" y="53100"/>
                      <a:pt x="380" y="81101"/>
                      <a:pt x="380" y="110294"/>
                    </a:cubicBezTo>
                    <a:cubicBezTo>
                      <a:pt x="380" y="139486"/>
                      <a:pt x="11975" y="167487"/>
                      <a:pt x="32612" y="188129"/>
                    </a:cubicBezTo>
                    <a:cubicBezTo>
                      <a:pt x="53249" y="208772"/>
                      <a:pt x="81242" y="220370"/>
                      <a:pt x="110427" y="22037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1B90767-8DC6-4521-AC94-9AE86391612C}"/>
                  </a:ext>
                </a:extLst>
              </p:cNvPr>
              <p:cNvSpPr/>
              <p:nvPr/>
            </p:nvSpPr>
            <p:spPr>
              <a:xfrm>
                <a:off x="7981924" y="3825689"/>
                <a:ext cx="220093" cy="220152"/>
              </a:xfrm>
              <a:custGeom>
                <a:avLst/>
                <a:gdLst>
                  <a:gd name="connsiteX0" fmla="*/ 110427 w 220093"/>
                  <a:gd name="connsiteY0" fmla="*/ 220343 h 220152"/>
                  <a:gd name="connsiteX1" fmla="*/ 188242 w 220093"/>
                  <a:gd name="connsiteY1" fmla="*/ 188103 h 220152"/>
                  <a:gd name="connsiteX2" fmla="*/ 220474 w 220093"/>
                  <a:gd name="connsiteY2" fmla="*/ 110267 h 220152"/>
                  <a:gd name="connsiteX3" fmla="*/ 188242 w 220093"/>
                  <a:gd name="connsiteY3" fmla="*/ 32431 h 220152"/>
                  <a:gd name="connsiteX4" fmla="*/ 110427 w 220093"/>
                  <a:gd name="connsiteY4" fmla="*/ 191 h 220152"/>
                  <a:gd name="connsiteX5" fmla="*/ 32612 w 220093"/>
                  <a:gd name="connsiteY5" fmla="*/ 32431 h 220152"/>
                  <a:gd name="connsiteX6" fmla="*/ 380 w 220093"/>
                  <a:gd name="connsiteY6" fmla="*/ 110267 h 220152"/>
                  <a:gd name="connsiteX7" fmla="*/ 32612 w 220093"/>
                  <a:gd name="connsiteY7" fmla="*/ 188103 h 220152"/>
                  <a:gd name="connsiteX8" fmla="*/ 110427 w 220093"/>
                  <a:gd name="connsiteY8" fmla="*/ 220343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427" y="220343"/>
                    </a:moveTo>
                    <a:cubicBezTo>
                      <a:pt x="139612" y="220343"/>
                      <a:pt x="167605" y="208745"/>
                      <a:pt x="188242" y="188103"/>
                    </a:cubicBezTo>
                    <a:cubicBezTo>
                      <a:pt x="208879" y="167461"/>
                      <a:pt x="220474" y="139460"/>
                      <a:pt x="220474" y="110267"/>
                    </a:cubicBezTo>
                    <a:cubicBezTo>
                      <a:pt x="220474" y="81075"/>
                      <a:pt x="208879" y="53074"/>
                      <a:pt x="188242" y="32431"/>
                    </a:cubicBezTo>
                    <a:cubicBezTo>
                      <a:pt x="167605" y="11789"/>
                      <a:pt x="139612" y="191"/>
                      <a:pt x="110427" y="191"/>
                    </a:cubicBezTo>
                    <a:cubicBezTo>
                      <a:pt x="81242" y="191"/>
                      <a:pt x="53249" y="11789"/>
                      <a:pt x="32612" y="32431"/>
                    </a:cubicBezTo>
                    <a:cubicBezTo>
                      <a:pt x="11975" y="53074"/>
                      <a:pt x="380" y="81075"/>
                      <a:pt x="380" y="110267"/>
                    </a:cubicBezTo>
                    <a:cubicBezTo>
                      <a:pt x="380" y="139460"/>
                      <a:pt x="11975" y="167461"/>
                      <a:pt x="32612" y="188103"/>
                    </a:cubicBezTo>
                    <a:cubicBezTo>
                      <a:pt x="53249" y="208745"/>
                      <a:pt x="81242" y="220343"/>
                      <a:pt x="110427" y="22034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1FC034C-5C3A-4C14-A29B-47A77E94EC29}"/>
                  </a:ext>
                </a:extLst>
              </p:cNvPr>
              <p:cNvSpPr/>
              <p:nvPr/>
            </p:nvSpPr>
            <p:spPr>
              <a:xfrm>
                <a:off x="8256879" y="4161833"/>
                <a:ext cx="220093" cy="220152"/>
              </a:xfrm>
              <a:custGeom>
                <a:avLst/>
                <a:gdLst>
                  <a:gd name="connsiteX0" fmla="*/ 110449 w 220093"/>
                  <a:gd name="connsiteY0" fmla="*/ 220370 h 220152"/>
                  <a:gd name="connsiteX1" fmla="*/ 188263 w 220093"/>
                  <a:gd name="connsiteY1" fmla="*/ 188129 h 220152"/>
                  <a:gd name="connsiteX2" fmla="*/ 220495 w 220093"/>
                  <a:gd name="connsiteY2" fmla="*/ 110294 h 220152"/>
                  <a:gd name="connsiteX3" fmla="*/ 188263 w 220093"/>
                  <a:gd name="connsiteY3" fmla="*/ 32458 h 220152"/>
                  <a:gd name="connsiteX4" fmla="*/ 110449 w 220093"/>
                  <a:gd name="connsiteY4" fmla="*/ 217 h 220152"/>
                  <a:gd name="connsiteX5" fmla="*/ 32634 w 220093"/>
                  <a:gd name="connsiteY5" fmla="*/ 32458 h 220152"/>
                  <a:gd name="connsiteX6" fmla="*/ 402 w 220093"/>
                  <a:gd name="connsiteY6" fmla="*/ 110294 h 220152"/>
                  <a:gd name="connsiteX7" fmla="*/ 32634 w 220093"/>
                  <a:gd name="connsiteY7" fmla="*/ 188129 h 220152"/>
                  <a:gd name="connsiteX8" fmla="*/ 110449 w 220093"/>
                  <a:gd name="connsiteY8" fmla="*/ 220370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449" y="220370"/>
                    </a:moveTo>
                    <a:cubicBezTo>
                      <a:pt x="139633" y="220370"/>
                      <a:pt x="167627" y="208772"/>
                      <a:pt x="188263" y="188129"/>
                    </a:cubicBezTo>
                    <a:cubicBezTo>
                      <a:pt x="208900" y="167487"/>
                      <a:pt x="220495" y="139486"/>
                      <a:pt x="220495" y="110294"/>
                    </a:cubicBezTo>
                    <a:cubicBezTo>
                      <a:pt x="220495" y="81101"/>
                      <a:pt x="208900" y="53100"/>
                      <a:pt x="188263" y="32458"/>
                    </a:cubicBezTo>
                    <a:cubicBezTo>
                      <a:pt x="167627" y="11816"/>
                      <a:pt x="139633" y="217"/>
                      <a:pt x="110449" y="217"/>
                    </a:cubicBezTo>
                    <a:cubicBezTo>
                      <a:pt x="81264" y="217"/>
                      <a:pt x="53270" y="11816"/>
                      <a:pt x="32634" y="32458"/>
                    </a:cubicBezTo>
                    <a:cubicBezTo>
                      <a:pt x="11997" y="53100"/>
                      <a:pt x="402" y="81101"/>
                      <a:pt x="402" y="110294"/>
                    </a:cubicBezTo>
                    <a:cubicBezTo>
                      <a:pt x="402" y="139486"/>
                      <a:pt x="11997" y="167487"/>
                      <a:pt x="32634" y="188129"/>
                    </a:cubicBezTo>
                    <a:cubicBezTo>
                      <a:pt x="53270" y="208772"/>
                      <a:pt x="81264" y="220370"/>
                      <a:pt x="110449" y="22037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1F0F262A-C69E-496E-837E-468E24258D01}"/>
                  </a:ext>
                </a:extLst>
              </p:cNvPr>
              <p:cNvSpPr/>
              <p:nvPr/>
            </p:nvSpPr>
            <p:spPr>
              <a:xfrm>
                <a:off x="8256879" y="4834121"/>
                <a:ext cx="220093" cy="220152"/>
              </a:xfrm>
              <a:custGeom>
                <a:avLst/>
                <a:gdLst>
                  <a:gd name="connsiteX0" fmla="*/ 110449 w 220093"/>
                  <a:gd name="connsiteY0" fmla="*/ 220423 h 220152"/>
                  <a:gd name="connsiteX1" fmla="*/ 188263 w 220093"/>
                  <a:gd name="connsiteY1" fmla="*/ 188182 h 220152"/>
                  <a:gd name="connsiteX2" fmla="*/ 220495 w 220093"/>
                  <a:gd name="connsiteY2" fmla="*/ 110346 h 220152"/>
                  <a:gd name="connsiteX3" fmla="*/ 188263 w 220093"/>
                  <a:gd name="connsiteY3" fmla="*/ 32511 h 220152"/>
                  <a:gd name="connsiteX4" fmla="*/ 110449 w 220093"/>
                  <a:gd name="connsiteY4" fmla="*/ 270 h 220152"/>
                  <a:gd name="connsiteX5" fmla="*/ 32634 w 220093"/>
                  <a:gd name="connsiteY5" fmla="*/ 32511 h 220152"/>
                  <a:gd name="connsiteX6" fmla="*/ 402 w 220093"/>
                  <a:gd name="connsiteY6" fmla="*/ 110346 h 220152"/>
                  <a:gd name="connsiteX7" fmla="*/ 32634 w 220093"/>
                  <a:gd name="connsiteY7" fmla="*/ 188182 h 220152"/>
                  <a:gd name="connsiteX8" fmla="*/ 110449 w 220093"/>
                  <a:gd name="connsiteY8" fmla="*/ 220423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449" y="220423"/>
                    </a:moveTo>
                    <a:cubicBezTo>
                      <a:pt x="139633" y="220423"/>
                      <a:pt x="167627" y="208824"/>
                      <a:pt x="188263" y="188182"/>
                    </a:cubicBezTo>
                    <a:cubicBezTo>
                      <a:pt x="208900" y="167540"/>
                      <a:pt x="220495" y="139539"/>
                      <a:pt x="220495" y="110346"/>
                    </a:cubicBezTo>
                    <a:cubicBezTo>
                      <a:pt x="220495" y="81154"/>
                      <a:pt x="208900" y="53153"/>
                      <a:pt x="188263" y="32511"/>
                    </a:cubicBezTo>
                    <a:cubicBezTo>
                      <a:pt x="167627" y="11869"/>
                      <a:pt x="139633" y="270"/>
                      <a:pt x="110449" y="270"/>
                    </a:cubicBezTo>
                    <a:cubicBezTo>
                      <a:pt x="81264" y="270"/>
                      <a:pt x="53270" y="11869"/>
                      <a:pt x="32634" y="32511"/>
                    </a:cubicBezTo>
                    <a:cubicBezTo>
                      <a:pt x="11997" y="53153"/>
                      <a:pt x="402" y="81154"/>
                      <a:pt x="402" y="110346"/>
                    </a:cubicBezTo>
                    <a:cubicBezTo>
                      <a:pt x="402" y="139539"/>
                      <a:pt x="11997" y="167540"/>
                      <a:pt x="32634" y="188182"/>
                    </a:cubicBezTo>
                    <a:cubicBezTo>
                      <a:pt x="53270" y="208824"/>
                      <a:pt x="81264" y="220423"/>
                      <a:pt x="110449" y="22042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7B50BD17-F2EE-4C6B-A9BA-017EED498E81}"/>
                  </a:ext>
                </a:extLst>
              </p:cNvPr>
              <p:cNvSpPr/>
              <p:nvPr/>
            </p:nvSpPr>
            <p:spPr>
              <a:xfrm>
                <a:off x="8256879" y="4497980"/>
                <a:ext cx="220093" cy="220152"/>
              </a:xfrm>
              <a:custGeom>
                <a:avLst/>
                <a:gdLst>
                  <a:gd name="connsiteX0" fmla="*/ 110449 w 220093"/>
                  <a:gd name="connsiteY0" fmla="*/ 220396 h 220152"/>
                  <a:gd name="connsiteX1" fmla="*/ 188263 w 220093"/>
                  <a:gd name="connsiteY1" fmla="*/ 188156 h 220152"/>
                  <a:gd name="connsiteX2" fmla="*/ 220495 w 220093"/>
                  <a:gd name="connsiteY2" fmla="*/ 110320 h 220152"/>
                  <a:gd name="connsiteX3" fmla="*/ 188263 w 220093"/>
                  <a:gd name="connsiteY3" fmla="*/ 32484 h 220152"/>
                  <a:gd name="connsiteX4" fmla="*/ 110449 w 220093"/>
                  <a:gd name="connsiteY4" fmla="*/ 244 h 220152"/>
                  <a:gd name="connsiteX5" fmla="*/ 32634 w 220093"/>
                  <a:gd name="connsiteY5" fmla="*/ 32484 h 220152"/>
                  <a:gd name="connsiteX6" fmla="*/ 402 w 220093"/>
                  <a:gd name="connsiteY6" fmla="*/ 110320 h 220152"/>
                  <a:gd name="connsiteX7" fmla="*/ 32634 w 220093"/>
                  <a:gd name="connsiteY7" fmla="*/ 188156 h 220152"/>
                  <a:gd name="connsiteX8" fmla="*/ 110449 w 220093"/>
                  <a:gd name="connsiteY8" fmla="*/ 220396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449" y="220396"/>
                    </a:moveTo>
                    <a:cubicBezTo>
                      <a:pt x="139633" y="220396"/>
                      <a:pt x="167627" y="208798"/>
                      <a:pt x="188263" y="188156"/>
                    </a:cubicBezTo>
                    <a:cubicBezTo>
                      <a:pt x="208900" y="167513"/>
                      <a:pt x="220495" y="139513"/>
                      <a:pt x="220495" y="110320"/>
                    </a:cubicBezTo>
                    <a:cubicBezTo>
                      <a:pt x="220495" y="81127"/>
                      <a:pt x="208900" y="53127"/>
                      <a:pt x="188263" y="32484"/>
                    </a:cubicBezTo>
                    <a:cubicBezTo>
                      <a:pt x="167627" y="11842"/>
                      <a:pt x="139633" y="244"/>
                      <a:pt x="110449" y="244"/>
                    </a:cubicBezTo>
                    <a:cubicBezTo>
                      <a:pt x="81264" y="244"/>
                      <a:pt x="53270" y="11842"/>
                      <a:pt x="32634" y="32484"/>
                    </a:cubicBezTo>
                    <a:cubicBezTo>
                      <a:pt x="11997" y="53127"/>
                      <a:pt x="402" y="81127"/>
                      <a:pt x="402" y="110320"/>
                    </a:cubicBezTo>
                    <a:cubicBezTo>
                      <a:pt x="402" y="139513"/>
                      <a:pt x="11997" y="167513"/>
                      <a:pt x="32634" y="188156"/>
                    </a:cubicBezTo>
                    <a:cubicBezTo>
                      <a:pt x="53270" y="208798"/>
                      <a:pt x="81264" y="220396"/>
                      <a:pt x="110449" y="22039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FD656533-D7D7-4B82-90DE-AF36F1E65AD6}"/>
                  </a:ext>
                </a:extLst>
              </p:cNvPr>
              <p:cNvSpPr/>
              <p:nvPr/>
            </p:nvSpPr>
            <p:spPr>
              <a:xfrm>
                <a:off x="7981924" y="2144956"/>
                <a:ext cx="220093" cy="220152"/>
              </a:xfrm>
              <a:custGeom>
                <a:avLst/>
                <a:gdLst>
                  <a:gd name="connsiteX0" fmla="*/ 110427 w 220093"/>
                  <a:gd name="connsiteY0" fmla="*/ 220211 h 220152"/>
                  <a:gd name="connsiteX1" fmla="*/ 188242 w 220093"/>
                  <a:gd name="connsiteY1" fmla="*/ 187971 h 220152"/>
                  <a:gd name="connsiteX2" fmla="*/ 220474 w 220093"/>
                  <a:gd name="connsiteY2" fmla="*/ 110135 h 220152"/>
                  <a:gd name="connsiteX3" fmla="*/ 188242 w 220093"/>
                  <a:gd name="connsiteY3" fmla="*/ 32299 h 220152"/>
                  <a:gd name="connsiteX4" fmla="*/ 110427 w 220093"/>
                  <a:gd name="connsiteY4" fmla="*/ 59 h 220152"/>
                  <a:gd name="connsiteX5" fmla="*/ 32612 w 220093"/>
                  <a:gd name="connsiteY5" fmla="*/ 32299 h 220152"/>
                  <a:gd name="connsiteX6" fmla="*/ 380 w 220093"/>
                  <a:gd name="connsiteY6" fmla="*/ 110135 h 220152"/>
                  <a:gd name="connsiteX7" fmla="*/ 32612 w 220093"/>
                  <a:gd name="connsiteY7" fmla="*/ 187971 h 220152"/>
                  <a:gd name="connsiteX8" fmla="*/ 110427 w 220093"/>
                  <a:gd name="connsiteY8" fmla="*/ 22021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427" y="220211"/>
                    </a:moveTo>
                    <a:cubicBezTo>
                      <a:pt x="139612" y="220211"/>
                      <a:pt x="167605" y="208613"/>
                      <a:pt x="188242" y="187971"/>
                    </a:cubicBezTo>
                    <a:cubicBezTo>
                      <a:pt x="208879" y="167328"/>
                      <a:pt x="220474" y="139327"/>
                      <a:pt x="220474" y="110135"/>
                    </a:cubicBezTo>
                    <a:cubicBezTo>
                      <a:pt x="220474" y="80942"/>
                      <a:pt x="208879" y="52941"/>
                      <a:pt x="188242" y="32299"/>
                    </a:cubicBezTo>
                    <a:cubicBezTo>
                      <a:pt x="167605" y="11657"/>
                      <a:pt x="139612" y="59"/>
                      <a:pt x="110427" y="59"/>
                    </a:cubicBezTo>
                    <a:cubicBezTo>
                      <a:pt x="81242" y="59"/>
                      <a:pt x="53249" y="11657"/>
                      <a:pt x="32612" y="32299"/>
                    </a:cubicBezTo>
                    <a:cubicBezTo>
                      <a:pt x="11975" y="52941"/>
                      <a:pt x="380" y="80942"/>
                      <a:pt x="380" y="110135"/>
                    </a:cubicBezTo>
                    <a:cubicBezTo>
                      <a:pt x="380" y="139327"/>
                      <a:pt x="11975" y="167328"/>
                      <a:pt x="32612" y="187971"/>
                    </a:cubicBezTo>
                    <a:cubicBezTo>
                      <a:pt x="53249" y="208613"/>
                      <a:pt x="81242" y="220211"/>
                      <a:pt x="110427" y="22021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D315097B-0A46-442C-A280-3F433C1964EF}"/>
                  </a:ext>
                </a:extLst>
              </p:cNvPr>
              <p:cNvSpPr/>
              <p:nvPr/>
            </p:nvSpPr>
            <p:spPr>
              <a:xfrm>
                <a:off x="4957418" y="2144956"/>
                <a:ext cx="220093" cy="220152"/>
              </a:xfrm>
              <a:custGeom>
                <a:avLst/>
                <a:gdLst>
                  <a:gd name="connsiteX0" fmla="*/ 110189 w 220093"/>
                  <a:gd name="connsiteY0" fmla="*/ 220211 h 220152"/>
                  <a:gd name="connsiteX1" fmla="*/ 188004 w 220093"/>
                  <a:gd name="connsiteY1" fmla="*/ 187971 h 220152"/>
                  <a:gd name="connsiteX2" fmla="*/ 220236 w 220093"/>
                  <a:gd name="connsiteY2" fmla="*/ 110135 h 220152"/>
                  <a:gd name="connsiteX3" fmla="*/ 188004 w 220093"/>
                  <a:gd name="connsiteY3" fmla="*/ 32299 h 220152"/>
                  <a:gd name="connsiteX4" fmla="*/ 110189 w 220093"/>
                  <a:gd name="connsiteY4" fmla="*/ 59 h 220152"/>
                  <a:gd name="connsiteX5" fmla="*/ 32374 w 220093"/>
                  <a:gd name="connsiteY5" fmla="*/ 32299 h 220152"/>
                  <a:gd name="connsiteX6" fmla="*/ 142 w 220093"/>
                  <a:gd name="connsiteY6" fmla="*/ 110135 h 220152"/>
                  <a:gd name="connsiteX7" fmla="*/ 32374 w 220093"/>
                  <a:gd name="connsiteY7" fmla="*/ 187971 h 220152"/>
                  <a:gd name="connsiteX8" fmla="*/ 110189 w 220093"/>
                  <a:gd name="connsiteY8" fmla="*/ 22021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189" y="220211"/>
                    </a:moveTo>
                    <a:cubicBezTo>
                      <a:pt x="139374" y="220211"/>
                      <a:pt x="167367" y="208613"/>
                      <a:pt x="188004" y="187971"/>
                    </a:cubicBezTo>
                    <a:cubicBezTo>
                      <a:pt x="208641" y="167328"/>
                      <a:pt x="220236" y="139327"/>
                      <a:pt x="220236" y="110135"/>
                    </a:cubicBezTo>
                    <a:cubicBezTo>
                      <a:pt x="220236" y="80942"/>
                      <a:pt x="208641" y="52941"/>
                      <a:pt x="188004" y="32299"/>
                    </a:cubicBezTo>
                    <a:cubicBezTo>
                      <a:pt x="167367" y="11657"/>
                      <a:pt x="139374" y="59"/>
                      <a:pt x="110189" y="59"/>
                    </a:cubicBezTo>
                    <a:cubicBezTo>
                      <a:pt x="81004" y="59"/>
                      <a:pt x="53011" y="11657"/>
                      <a:pt x="32374" y="32299"/>
                    </a:cubicBezTo>
                    <a:cubicBezTo>
                      <a:pt x="11737" y="52941"/>
                      <a:pt x="142" y="80942"/>
                      <a:pt x="142" y="110135"/>
                    </a:cubicBezTo>
                    <a:cubicBezTo>
                      <a:pt x="142" y="139327"/>
                      <a:pt x="11737" y="167328"/>
                      <a:pt x="32374" y="187971"/>
                    </a:cubicBezTo>
                    <a:cubicBezTo>
                      <a:pt x="53011" y="208613"/>
                      <a:pt x="81004" y="220211"/>
                      <a:pt x="110189" y="22021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D5DA434-4079-4D4E-A2B4-65B29D3C15E9}"/>
                  </a:ext>
                </a:extLst>
              </p:cNvPr>
              <p:cNvSpPr/>
              <p:nvPr/>
            </p:nvSpPr>
            <p:spPr>
              <a:xfrm>
                <a:off x="4957418" y="2817249"/>
                <a:ext cx="220093" cy="220152"/>
              </a:xfrm>
              <a:custGeom>
                <a:avLst/>
                <a:gdLst>
                  <a:gd name="connsiteX0" fmla="*/ 110189 w 220093"/>
                  <a:gd name="connsiteY0" fmla="*/ 220264 h 220152"/>
                  <a:gd name="connsiteX1" fmla="*/ 188004 w 220093"/>
                  <a:gd name="connsiteY1" fmla="*/ 188023 h 220152"/>
                  <a:gd name="connsiteX2" fmla="*/ 220236 w 220093"/>
                  <a:gd name="connsiteY2" fmla="*/ 110188 h 220152"/>
                  <a:gd name="connsiteX3" fmla="*/ 188004 w 220093"/>
                  <a:gd name="connsiteY3" fmla="*/ 32352 h 220152"/>
                  <a:gd name="connsiteX4" fmla="*/ 110189 w 220093"/>
                  <a:gd name="connsiteY4" fmla="*/ 112 h 220152"/>
                  <a:gd name="connsiteX5" fmla="*/ 32374 w 220093"/>
                  <a:gd name="connsiteY5" fmla="*/ 32352 h 220152"/>
                  <a:gd name="connsiteX6" fmla="*/ 142 w 220093"/>
                  <a:gd name="connsiteY6" fmla="*/ 110188 h 220152"/>
                  <a:gd name="connsiteX7" fmla="*/ 32374 w 220093"/>
                  <a:gd name="connsiteY7" fmla="*/ 188023 h 220152"/>
                  <a:gd name="connsiteX8" fmla="*/ 110189 w 220093"/>
                  <a:gd name="connsiteY8" fmla="*/ 220264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189" y="220264"/>
                    </a:moveTo>
                    <a:cubicBezTo>
                      <a:pt x="139374" y="220264"/>
                      <a:pt x="167367" y="208666"/>
                      <a:pt x="188004" y="188023"/>
                    </a:cubicBezTo>
                    <a:cubicBezTo>
                      <a:pt x="208641" y="167381"/>
                      <a:pt x="220236" y="139380"/>
                      <a:pt x="220236" y="110188"/>
                    </a:cubicBezTo>
                    <a:cubicBezTo>
                      <a:pt x="220236" y="80995"/>
                      <a:pt x="208641" y="52994"/>
                      <a:pt x="188004" y="32352"/>
                    </a:cubicBezTo>
                    <a:cubicBezTo>
                      <a:pt x="167367" y="11710"/>
                      <a:pt x="139374" y="112"/>
                      <a:pt x="110189" y="112"/>
                    </a:cubicBezTo>
                    <a:cubicBezTo>
                      <a:pt x="81004" y="112"/>
                      <a:pt x="53011" y="11710"/>
                      <a:pt x="32374" y="32352"/>
                    </a:cubicBezTo>
                    <a:cubicBezTo>
                      <a:pt x="11737" y="52994"/>
                      <a:pt x="142" y="80995"/>
                      <a:pt x="142" y="110188"/>
                    </a:cubicBezTo>
                    <a:cubicBezTo>
                      <a:pt x="142" y="139380"/>
                      <a:pt x="11737" y="167381"/>
                      <a:pt x="32374" y="188023"/>
                    </a:cubicBezTo>
                    <a:cubicBezTo>
                      <a:pt x="53011" y="208666"/>
                      <a:pt x="81004" y="220264"/>
                      <a:pt x="110189" y="22026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36C4607-EB44-4D62-868D-C25E1FA878FF}"/>
                  </a:ext>
                </a:extLst>
              </p:cNvPr>
              <p:cNvSpPr/>
              <p:nvPr/>
            </p:nvSpPr>
            <p:spPr>
              <a:xfrm>
                <a:off x="4957418" y="2481103"/>
                <a:ext cx="220093" cy="220152"/>
              </a:xfrm>
              <a:custGeom>
                <a:avLst/>
                <a:gdLst>
                  <a:gd name="connsiteX0" fmla="*/ 110189 w 220093"/>
                  <a:gd name="connsiteY0" fmla="*/ 220238 h 220152"/>
                  <a:gd name="connsiteX1" fmla="*/ 188004 w 220093"/>
                  <a:gd name="connsiteY1" fmla="*/ 187997 h 220152"/>
                  <a:gd name="connsiteX2" fmla="*/ 220236 w 220093"/>
                  <a:gd name="connsiteY2" fmla="*/ 110161 h 220152"/>
                  <a:gd name="connsiteX3" fmla="*/ 188004 w 220093"/>
                  <a:gd name="connsiteY3" fmla="*/ 32326 h 220152"/>
                  <a:gd name="connsiteX4" fmla="*/ 110189 w 220093"/>
                  <a:gd name="connsiteY4" fmla="*/ 85 h 220152"/>
                  <a:gd name="connsiteX5" fmla="*/ 32374 w 220093"/>
                  <a:gd name="connsiteY5" fmla="*/ 32326 h 220152"/>
                  <a:gd name="connsiteX6" fmla="*/ 142 w 220093"/>
                  <a:gd name="connsiteY6" fmla="*/ 110161 h 220152"/>
                  <a:gd name="connsiteX7" fmla="*/ 32374 w 220093"/>
                  <a:gd name="connsiteY7" fmla="*/ 187997 h 220152"/>
                  <a:gd name="connsiteX8" fmla="*/ 110189 w 220093"/>
                  <a:gd name="connsiteY8" fmla="*/ 220238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189" y="220238"/>
                    </a:moveTo>
                    <a:cubicBezTo>
                      <a:pt x="139374" y="220238"/>
                      <a:pt x="167367" y="208639"/>
                      <a:pt x="188004" y="187997"/>
                    </a:cubicBezTo>
                    <a:cubicBezTo>
                      <a:pt x="208641" y="167355"/>
                      <a:pt x="220236" y="139354"/>
                      <a:pt x="220236" y="110161"/>
                    </a:cubicBezTo>
                    <a:cubicBezTo>
                      <a:pt x="220236" y="80969"/>
                      <a:pt x="208641" y="52968"/>
                      <a:pt x="188004" y="32326"/>
                    </a:cubicBezTo>
                    <a:cubicBezTo>
                      <a:pt x="167367" y="11683"/>
                      <a:pt x="139374" y="85"/>
                      <a:pt x="110189" y="85"/>
                    </a:cubicBezTo>
                    <a:cubicBezTo>
                      <a:pt x="81004" y="85"/>
                      <a:pt x="53011" y="11683"/>
                      <a:pt x="32374" y="32326"/>
                    </a:cubicBezTo>
                    <a:cubicBezTo>
                      <a:pt x="11737" y="52968"/>
                      <a:pt x="142" y="80969"/>
                      <a:pt x="142" y="110161"/>
                    </a:cubicBezTo>
                    <a:cubicBezTo>
                      <a:pt x="142" y="139354"/>
                      <a:pt x="11737" y="167355"/>
                      <a:pt x="32374" y="187997"/>
                    </a:cubicBezTo>
                    <a:cubicBezTo>
                      <a:pt x="53011" y="208639"/>
                      <a:pt x="81004" y="220238"/>
                      <a:pt x="110189" y="220238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CD23392-2825-4566-B540-903DA784A186}"/>
                  </a:ext>
                </a:extLst>
              </p:cNvPr>
              <p:cNvSpPr/>
              <p:nvPr/>
            </p:nvSpPr>
            <p:spPr>
              <a:xfrm>
                <a:off x="5232372" y="2481103"/>
                <a:ext cx="220093" cy="220152"/>
              </a:xfrm>
              <a:custGeom>
                <a:avLst/>
                <a:gdLst>
                  <a:gd name="connsiteX0" fmla="*/ 110211 w 220093"/>
                  <a:gd name="connsiteY0" fmla="*/ 220238 h 220152"/>
                  <a:gd name="connsiteX1" fmla="*/ 188025 w 220093"/>
                  <a:gd name="connsiteY1" fmla="*/ 187997 h 220152"/>
                  <a:gd name="connsiteX2" fmla="*/ 220257 w 220093"/>
                  <a:gd name="connsiteY2" fmla="*/ 110161 h 220152"/>
                  <a:gd name="connsiteX3" fmla="*/ 188025 w 220093"/>
                  <a:gd name="connsiteY3" fmla="*/ 32326 h 220152"/>
                  <a:gd name="connsiteX4" fmla="*/ 110211 w 220093"/>
                  <a:gd name="connsiteY4" fmla="*/ 85 h 220152"/>
                  <a:gd name="connsiteX5" fmla="*/ 32396 w 220093"/>
                  <a:gd name="connsiteY5" fmla="*/ 32326 h 220152"/>
                  <a:gd name="connsiteX6" fmla="*/ 164 w 220093"/>
                  <a:gd name="connsiteY6" fmla="*/ 110161 h 220152"/>
                  <a:gd name="connsiteX7" fmla="*/ 32396 w 220093"/>
                  <a:gd name="connsiteY7" fmla="*/ 187997 h 220152"/>
                  <a:gd name="connsiteX8" fmla="*/ 110211 w 220093"/>
                  <a:gd name="connsiteY8" fmla="*/ 220238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211" y="220238"/>
                    </a:moveTo>
                    <a:cubicBezTo>
                      <a:pt x="139395" y="220238"/>
                      <a:pt x="167389" y="208639"/>
                      <a:pt x="188025" y="187997"/>
                    </a:cubicBezTo>
                    <a:cubicBezTo>
                      <a:pt x="208662" y="167355"/>
                      <a:pt x="220257" y="139354"/>
                      <a:pt x="220257" y="110161"/>
                    </a:cubicBezTo>
                    <a:cubicBezTo>
                      <a:pt x="220257" y="80969"/>
                      <a:pt x="208662" y="52968"/>
                      <a:pt x="188025" y="32326"/>
                    </a:cubicBezTo>
                    <a:cubicBezTo>
                      <a:pt x="167389" y="11683"/>
                      <a:pt x="139395" y="85"/>
                      <a:pt x="110211" y="85"/>
                    </a:cubicBezTo>
                    <a:cubicBezTo>
                      <a:pt x="81026" y="85"/>
                      <a:pt x="53032" y="11683"/>
                      <a:pt x="32396" y="32326"/>
                    </a:cubicBezTo>
                    <a:cubicBezTo>
                      <a:pt x="11759" y="52968"/>
                      <a:pt x="164" y="80969"/>
                      <a:pt x="164" y="110161"/>
                    </a:cubicBezTo>
                    <a:cubicBezTo>
                      <a:pt x="164" y="139354"/>
                      <a:pt x="11759" y="167355"/>
                      <a:pt x="32396" y="187997"/>
                    </a:cubicBezTo>
                    <a:cubicBezTo>
                      <a:pt x="53032" y="208639"/>
                      <a:pt x="81026" y="220238"/>
                      <a:pt x="110211" y="220238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81AEC8C-4EC8-4F2B-9114-DCCC400AE7CF}"/>
                  </a:ext>
                </a:extLst>
              </p:cNvPr>
              <p:cNvSpPr/>
              <p:nvPr/>
            </p:nvSpPr>
            <p:spPr>
              <a:xfrm>
                <a:off x="5232372" y="2817249"/>
                <a:ext cx="220093" cy="220152"/>
              </a:xfrm>
              <a:custGeom>
                <a:avLst/>
                <a:gdLst>
                  <a:gd name="connsiteX0" fmla="*/ 110211 w 220093"/>
                  <a:gd name="connsiteY0" fmla="*/ 220264 h 220152"/>
                  <a:gd name="connsiteX1" fmla="*/ 188025 w 220093"/>
                  <a:gd name="connsiteY1" fmla="*/ 188023 h 220152"/>
                  <a:gd name="connsiteX2" fmla="*/ 220257 w 220093"/>
                  <a:gd name="connsiteY2" fmla="*/ 110188 h 220152"/>
                  <a:gd name="connsiteX3" fmla="*/ 188025 w 220093"/>
                  <a:gd name="connsiteY3" fmla="*/ 32352 h 220152"/>
                  <a:gd name="connsiteX4" fmla="*/ 110211 w 220093"/>
                  <a:gd name="connsiteY4" fmla="*/ 112 h 220152"/>
                  <a:gd name="connsiteX5" fmla="*/ 32396 w 220093"/>
                  <a:gd name="connsiteY5" fmla="*/ 32352 h 220152"/>
                  <a:gd name="connsiteX6" fmla="*/ 164 w 220093"/>
                  <a:gd name="connsiteY6" fmla="*/ 110188 h 220152"/>
                  <a:gd name="connsiteX7" fmla="*/ 32396 w 220093"/>
                  <a:gd name="connsiteY7" fmla="*/ 188023 h 220152"/>
                  <a:gd name="connsiteX8" fmla="*/ 110211 w 220093"/>
                  <a:gd name="connsiteY8" fmla="*/ 220264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211" y="220264"/>
                    </a:moveTo>
                    <a:cubicBezTo>
                      <a:pt x="139395" y="220264"/>
                      <a:pt x="167389" y="208666"/>
                      <a:pt x="188025" y="188023"/>
                    </a:cubicBezTo>
                    <a:cubicBezTo>
                      <a:pt x="208662" y="167381"/>
                      <a:pt x="220257" y="139380"/>
                      <a:pt x="220257" y="110188"/>
                    </a:cubicBezTo>
                    <a:cubicBezTo>
                      <a:pt x="220257" y="80995"/>
                      <a:pt x="208662" y="52994"/>
                      <a:pt x="188025" y="32352"/>
                    </a:cubicBezTo>
                    <a:cubicBezTo>
                      <a:pt x="167389" y="11710"/>
                      <a:pt x="139395" y="112"/>
                      <a:pt x="110211" y="112"/>
                    </a:cubicBezTo>
                    <a:cubicBezTo>
                      <a:pt x="81026" y="112"/>
                      <a:pt x="53032" y="11710"/>
                      <a:pt x="32396" y="32352"/>
                    </a:cubicBezTo>
                    <a:cubicBezTo>
                      <a:pt x="11759" y="52994"/>
                      <a:pt x="164" y="80995"/>
                      <a:pt x="164" y="110188"/>
                    </a:cubicBezTo>
                    <a:cubicBezTo>
                      <a:pt x="164" y="139380"/>
                      <a:pt x="11759" y="167381"/>
                      <a:pt x="32396" y="188023"/>
                    </a:cubicBezTo>
                    <a:cubicBezTo>
                      <a:pt x="53032" y="208666"/>
                      <a:pt x="81026" y="220264"/>
                      <a:pt x="110211" y="22026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5B27EA65-1957-4F92-AA49-F673F9D5424A}"/>
                  </a:ext>
                </a:extLst>
              </p:cNvPr>
              <p:cNvSpPr/>
              <p:nvPr/>
            </p:nvSpPr>
            <p:spPr>
              <a:xfrm>
                <a:off x="5507330" y="2481103"/>
                <a:ext cx="220093" cy="220152"/>
              </a:xfrm>
              <a:custGeom>
                <a:avLst/>
                <a:gdLst>
                  <a:gd name="connsiteX0" fmla="*/ 110232 w 220093"/>
                  <a:gd name="connsiteY0" fmla="*/ 220238 h 220152"/>
                  <a:gd name="connsiteX1" fmla="*/ 188047 w 220093"/>
                  <a:gd name="connsiteY1" fmla="*/ 187997 h 220152"/>
                  <a:gd name="connsiteX2" fmla="*/ 220279 w 220093"/>
                  <a:gd name="connsiteY2" fmla="*/ 110161 h 220152"/>
                  <a:gd name="connsiteX3" fmla="*/ 188047 w 220093"/>
                  <a:gd name="connsiteY3" fmla="*/ 32326 h 220152"/>
                  <a:gd name="connsiteX4" fmla="*/ 110232 w 220093"/>
                  <a:gd name="connsiteY4" fmla="*/ 85 h 220152"/>
                  <a:gd name="connsiteX5" fmla="*/ 32417 w 220093"/>
                  <a:gd name="connsiteY5" fmla="*/ 32326 h 220152"/>
                  <a:gd name="connsiteX6" fmla="*/ 185 w 220093"/>
                  <a:gd name="connsiteY6" fmla="*/ 110161 h 220152"/>
                  <a:gd name="connsiteX7" fmla="*/ 32417 w 220093"/>
                  <a:gd name="connsiteY7" fmla="*/ 187997 h 220152"/>
                  <a:gd name="connsiteX8" fmla="*/ 110232 w 220093"/>
                  <a:gd name="connsiteY8" fmla="*/ 220238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232" y="220238"/>
                    </a:moveTo>
                    <a:cubicBezTo>
                      <a:pt x="139417" y="220238"/>
                      <a:pt x="167410" y="208639"/>
                      <a:pt x="188047" y="187997"/>
                    </a:cubicBezTo>
                    <a:cubicBezTo>
                      <a:pt x="208684" y="167355"/>
                      <a:pt x="220279" y="139354"/>
                      <a:pt x="220279" y="110161"/>
                    </a:cubicBezTo>
                    <a:cubicBezTo>
                      <a:pt x="220279" y="80969"/>
                      <a:pt x="208684" y="52968"/>
                      <a:pt x="188047" y="32326"/>
                    </a:cubicBezTo>
                    <a:cubicBezTo>
                      <a:pt x="167410" y="11683"/>
                      <a:pt x="139417" y="85"/>
                      <a:pt x="110232" y="85"/>
                    </a:cubicBezTo>
                    <a:cubicBezTo>
                      <a:pt x="81047" y="85"/>
                      <a:pt x="53054" y="11683"/>
                      <a:pt x="32417" y="32326"/>
                    </a:cubicBezTo>
                    <a:cubicBezTo>
                      <a:pt x="11781" y="52968"/>
                      <a:pt x="185" y="80969"/>
                      <a:pt x="185" y="110161"/>
                    </a:cubicBezTo>
                    <a:cubicBezTo>
                      <a:pt x="185" y="139354"/>
                      <a:pt x="11781" y="167355"/>
                      <a:pt x="32417" y="187997"/>
                    </a:cubicBezTo>
                    <a:cubicBezTo>
                      <a:pt x="53054" y="208639"/>
                      <a:pt x="81047" y="220238"/>
                      <a:pt x="110232" y="220238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A4A7F90D-5007-46D8-B273-DC52FE00328C}"/>
                  </a:ext>
                </a:extLst>
              </p:cNvPr>
              <p:cNvSpPr/>
              <p:nvPr/>
            </p:nvSpPr>
            <p:spPr>
              <a:xfrm>
                <a:off x="5507330" y="3153396"/>
                <a:ext cx="220093" cy="220152"/>
              </a:xfrm>
              <a:custGeom>
                <a:avLst/>
                <a:gdLst>
                  <a:gd name="connsiteX0" fmla="*/ 110232 w 220093"/>
                  <a:gd name="connsiteY0" fmla="*/ 220291 h 220152"/>
                  <a:gd name="connsiteX1" fmla="*/ 188047 w 220093"/>
                  <a:gd name="connsiteY1" fmla="*/ 188050 h 220152"/>
                  <a:gd name="connsiteX2" fmla="*/ 220279 w 220093"/>
                  <a:gd name="connsiteY2" fmla="*/ 110214 h 220152"/>
                  <a:gd name="connsiteX3" fmla="*/ 188047 w 220093"/>
                  <a:gd name="connsiteY3" fmla="*/ 32379 h 220152"/>
                  <a:gd name="connsiteX4" fmla="*/ 110232 w 220093"/>
                  <a:gd name="connsiteY4" fmla="*/ 138 h 220152"/>
                  <a:gd name="connsiteX5" fmla="*/ 32417 w 220093"/>
                  <a:gd name="connsiteY5" fmla="*/ 32379 h 220152"/>
                  <a:gd name="connsiteX6" fmla="*/ 185 w 220093"/>
                  <a:gd name="connsiteY6" fmla="*/ 110214 h 220152"/>
                  <a:gd name="connsiteX7" fmla="*/ 32417 w 220093"/>
                  <a:gd name="connsiteY7" fmla="*/ 188050 h 220152"/>
                  <a:gd name="connsiteX8" fmla="*/ 110232 w 220093"/>
                  <a:gd name="connsiteY8" fmla="*/ 22029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232" y="220291"/>
                    </a:moveTo>
                    <a:cubicBezTo>
                      <a:pt x="139417" y="220291"/>
                      <a:pt x="167410" y="208692"/>
                      <a:pt x="188047" y="188050"/>
                    </a:cubicBezTo>
                    <a:cubicBezTo>
                      <a:pt x="208684" y="167408"/>
                      <a:pt x="220279" y="139407"/>
                      <a:pt x="220279" y="110214"/>
                    </a:cubicBezTo>
                    <a:cubicBezTo>
                      <a:pt x="220279" y="81022"/>
                      <a:pt x="208684" y="53021"/>
                      <a:pt x="188047" y="32379"/>
                    </a:cubicBezTo>
                    <a:cubicBezTo>
                      <a:pt x="167410" y="11736"/>
                      <a:pt x="139417" y="138"/>
                      <a:pt x="110232" y="138"/>
                    </a:cubicBezTo>
                    <a:cubicBezTo>
                      <a:pt x="81047" y="138"/>
                      <a:pt x="53054" y="11736"/>
                      <a:pt x="32417" y="32379"/>
                    </a:cubicBezTo>
                    <a:cubicBezTo>
                      <a:pt x="11781" y="53021"/>
                      <a:pt x="185" y="81022"/>
                      <a:pt x="185" y="110214"/>
                    </a:cubicBezTo>
                    <a:cubicBezTo>
                      <a:pt x="185" y="139407"/>
                      <a:pt x="11781" y="167408"/>
                      <a:pt x="32417" y="188050"/>
                    </a:cubicBezTo>
                    <a:cubicBezTo>
                      <a:pt x="53054" y="208692"/>
                      <a:pt x="81047" y="220291"/>
                      <a:pt x="110232" y="22029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6095729E-D96E-4D6B-8E1B-925EC69AF43E}"/>
                  </a:ext>
                </a:extLst>
              </p:cNvPr>
              <p:cNvSpPr/>
              <p:nvPr/>
            </p:nvSpPr>
            <p:spPr>
              <a:xfrm>
                <a:off x="5507330" y="2817249"/>
                <a:ext cx="220093" cy="220152"/>
              </a:xfrm>
              <a:custGeom>
                <a:avLst/>
                <a:gdLst>
                  <a:gd name="connsiteX0" fmla="*/ 110232 w 220093"/>
                  <a:gd name="connsiteY0" fmla="*/ 220264 h 220152"/>
                  <a:gd name="connsiteX1" fmla="*/ 188047 w 220093"/>
                  <a:gd name="connsiteY1" fmla="*/ 188023 h 220152"/>
                  <a:gd name="connsiteX2" fmla="*/ 220279 w 220093"/>
                  <a:gd name="connsiteY2" fmla="*/ 110188 h 220152"/>
                  <a:gd name="connsiteX3" fmla="*/ 188047 w 220093"/>
                  <a:gd name="connsiteY3" fmla="*/ 32352 h 220152"/>
                  <a:gd name="connsiteX4" fmla="*/ 110232 w 220093"/>
                  <a:gd name="connsiteY4" fmla="*/ 112 h 220152"/>
                  <a:gd name="connsiteX5" fmla="*/ 32417 w 220093"/>
                  <a:gd name="connsiteY5" fmla="*/ 32352 h 220152"/>
                  <a:gd name="connsiteX6" fmla="*/ 185 w 220093"/>
                  <a:gd name="connsiteY6" fmla="*/ 110188 h 220152"/>
                  <a:gd name="connsiteX7" fmla="*/ 32417 w 220093"/>
                  <a:gd name="connsiteY7" fmla="*/ 188023 h 220152"/>
                  <a:gd name="connsiteX8" fmla="*/ 110232 w 220093"/>
                  <a:gd name="connsiteY8" fmla="*/ 220264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232" y="220264"/>
                    </a:moveTo>
                    <a:cubicBezTo>
                      <a:pt x="139417" y="220264"/>
                      <a:pt x="167410" y="208666"/>
                      <a:pt x="188047" y="188023"/>
                    </a:cubicBezTo>
                    <a:cubicBezTo>
                      <a:pt x="208684" y="167381"/>
                      <a:pt x="220279" y="139380"/>
                      <a:pt x="220279" y="110188"/>
                    </a:cubicBezTo>
                    <a:cubicBezTo>
                      <a:pt x="220279" y="80995"/>
                      <a:pt x="208684" y="52994"/>
                      <a:pt x="188047" y="32352"/>
                    </a:cubicBezTo>
                    <a:cubicBezTo>
                      <a:pt x="167410" y="11710"/>
                      <a:pt x="139417" y="112"/>
                      <a:pt x="110232" y="112"/>
                    </a:cubicBezTo>
                    <a:cubicBezTo>
                      <a:pt x="81047" y="112"/>
                      <a:pt x="53054" y="11710"/>
                      <a:pt x="32417" y="32352"/>
                    </a:cubicBezTo>
                    <a:cubicBezTo>
                      <a:pt x="11781" y="52994"/>
                      <a:pt x="185" y="80995"/>
                      <a:pt x="185" y="110188"/>
                    </a:cubicBezTo>
                    <a:cubicBezTo>
                      <a:pt x="185" y="139380"/>
                      <a:pt x="11781" y="167381"/>
                      <a:pt x="32417" y="188023"/>
                    </a:cubicBezTo>
                    <a:cubicBezTo>
                      <a:pt x="53054" y="208666"/>
                      <a:pt x="81047" y="220264"/>
                      <a:pt x="110232" y="22026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D5291CE5-5B6E-4149-8029-4B73743E666B}"/>
                  </a:ext>
                </a:extLst>
              </p:cNvPr>
              <p:cNvSpPr/>
              <p:nvPr/>
            </p:nvSpPr>
            <p:spPr>
              <a:xfrm>
                <a:off x="4407511" y="2481103"/>
                <a:ext cx="220093" cy="220152"/>
              </a:xfrm>
              <a:custGeom>
                <a:avLst/>
                <a:gdLst>
                  <a:gd name="connsiteX0" fmla="*/ 110146 w 220093"/>
                  <a:gd name="connsiteY0" fmla="*/ 220238 h 220152"/>
                  <a:gd name="connsiteX1" fmla="*/ 187961 w 220093"/>
                  <a:gd name="connsiteY1" fmla="*/ 187997 h 220152"/>
                  <a:gd name="connsiteX2" fmla="*/ 220193 w 220093"/>
                  <a:gd name="connsiteY2" fmla="*/ 110161 h 220152"/>
                  <a:gd name="connsiteX3" fmla="*/ 187961 w 220093"/>
                  <a:gd name="connsiteY3" fmla="*/ 32326 h 220152"/>
                  <a:gd name="connsiteX4" fmla="*/ 110146 w 220093"/>
                  <a:gd name="connsiteY4" fmla="*/ 85 h 220152"/>
                  <a:gd name="connsiteX5" fmla="*/ 32331 w 220093"/>
                  <a:gd name="connsiteY5" fmla="*/ 32326 h 220152"/>
                  <a:gd name="connsiteX6" fmla="*/ 99 w 220093"/>
                  <a:gd name="connsiteY6" fmla="*/ 110161 h 220152"/>
                  <a:gd name="connsiteX7" fmla="*/ 32331 w 220093"/>
                  <a:gd name="connsiteY7" fmla="*/ 187997 h 220152"/>
                  <a:gd name="connsiteX8" fmla="*/ 110146 w 220093"/>
                  <a:gd name="connsiteY8" fmla="*/ 220238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146" y="220238"/>
                    </a:moveTo>
                    <a:cubicBezTo>
                      <a:pt x="139330" y="220238"/>
                      <a:pt x="167324" y="208639"/>
                      <a:pt x="187961" y="187997"/>
                    </a:cubicBezTo>
                    <a:cubicBezTo>
                      <a:pt x="208597" y="167355"/>
                      <a:pt x="220193" y="139354"/>
                      <a:pt x="220193" y="110161"/>
                    </a:cubicBezTo>
                    <a:cubicBezTo>
                      <a:pt x="220193" y="80969"/>
                      <a:pt x="208597" y="52968"/>
                      <a:pt x="187961" y="32326"/>
                    </a:cubicBezTo>
                    <a:cubicBezTo>
                      <a:pt x="167324" y="11683"/>
                      <a:pt x="139330" y="85"/>
                      <a:pt x="110146" y="85"/>
                    </a:cubicBezTo>
                    <a:cubicBezTo>
                      <a:pt x="80961" y="85"/>
                      <a:pt x="52968" y="11683"/>
                      <a:pt x="32331" y="32326"/>
                    </a:cubicBezTo>
                    <a:cubicBezTo>
                      <a:pt x="11694" y="52968"/>
                      <a:pt x="99" y="80969"/>
                      <a:pt x="99" y="110161"/>
                    </a:cubicBezTo>
                    <a:cubicBezTo>
                      <a:pt x="99" y="139354"/>
                      <a:pt x="11694" y="167355"/>
                      <a:pt x="32331" y="187997"/>
                    </a:cubicBezTo>
                    <a:cubicBezTo>
                      <a:pt x="52968" y="208639"/>
                      <a:pt x="80961" y="220238"/>
                      <a:pt x="110146" y="220238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grpSp>
            <p:nvGrpSpPr>
              <p:cNvPr id="9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3942229" y="2365127"/>
                <a:ext cx="50832" cy="101741"/>
                <a:chOff x="3942225" y="2365123"/>
                <a:chExt cx="50828" cy="101740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099E6B6-F9D9-4B08-9953-64A5246EF05C}"/>
                    </a:ext>
                  </a:extLst>
                </p:cNvPr>
                <p:cNvSpPr/>
                <p:nvPr/>
              </p:nvSpPr>
              <p:spPr>
                <a:xfrm>
                  <a:off x="3967640" y="2365123"/>
                  <a:ext cx="12707" cy="101740"/>
                </a:xfrm>
                <a:custGeom>
                  <a:avLst/>
                  <a:gdLst>
                    <a:gd name="connsiteX0" fmla="*/ 0 w 12707"/>
                    <a:gd name="connsiteY0" fmla="*/ 0 h 101740"/>
                    <a:gd name="connsiteX1" fmla="*/ 0 w 12707"/>
                    <a:gd name="connsiteY1" fmla="*/ 101741 h 10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7" h="101740">
                      <a:moveTo>
                        <a:pt x="0" y="0"/>
                      </a:moveTo>
                      <a:cubicBezTo>
                        <a:pt x="0" y="38651"/>
                        <a:pt x="0" y="72564"/>
                        <a:pt x="0" y="101741"/>
                      </a:cubicBezTo>
                    </a:path>
                  </a:pathLst>
                </a:custGeom>
                <a:noFill/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6A4884DF-0AA4-4478-B137-09A4F88038C9}"/>
                    </a:ext>
                  </a:extLst>
                </p:cNvPr>
                <p:cNvSpPr/>
                <p:nvPr/>
              </p:nvSpPr>
              <p:spPr>
                <a:xfrm>
                  <a:off x="3942225" y="2416022"/>
                  <a:ext cx="50828" cy="50842"/>
                </a:xfrm>
                <a:custGeom>
                  <a:avLst/>
                  <a:gdLst>
                    <a:gd name="connsiteX0" fmla="*/ 50828 w 50828"/>
                    <a:gd name="connsiteY0" fmla="*/ 0 h 50842"/>
                    <a:gd name="connsiteX1" fmla="*/ 25414 w 50828"/>
                    <a:gd name="connsiteY1" fmla="*/ 50842 h 50842"/>
                    <a:gd name="connsiteX2" fmla="*/ 0 w 50828"/>
                    <a:gd name="connsiteY2" fmla="*/ 0 h 50842"/>
                    <a:gd name="connsiteX3" fmla="*/ 50828 w 50828"/>
                    <a:gd name="connsiteY3" fmla="*/ 0 h 5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28" h="50842">
                      <a:moveTo>
                        <a:pt x="50828" y="0"/>
                      </a:moveTo>
                      <a:lnTo>
                        <a:pt x="25414" y="50842"/>
                      </a:lnTo>
                      <a:lnTo>
                        <a:pt x="0" y="0"/>
                      </a:lnTo>
                      <a:lnTo>
                        <a:pt x="5082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12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3872926" y="2693064"/>
                <a:ext cx="53045" cy="119248"/>
                <a:chOff x="3872923" y="2693063"/>
                <a:chExt cx="53046" cy="119247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C50DC8F-CA17-456A-9250-411CEA64BB0B}"/>
                    </a:ext>
                  </a:extLst>
                </p:cNvPr>
                <p:cNvSpPr/>
                <p:nvPr/>
              </p:nvSpPr>
              <p:spPr>
                <a:xfrm>
                  <a:off x="3877200" y="2693063"/>
                  <a:ext cx="48770" cy="119247"/>
                </a:xfrm>
                <a:custGeom>
                  <a:avLst/>
                  <a:gdLst>
                    <a:gd name="connsiteX0" fmla="*/ 48770 w 48770"/>
                    <a:gd name="connsiteY0" fmla="*/ 0 h 119247"/>
                    <a:gd name="connsiteX1" fmla="*/ 0 w 48770"/>
                    <a:gd name="connsiteY1" fmla="*/ 119247 h 11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770" h="119247">
                      <a:moveTo>
                        <a:pt x="48770" y="0"/>
                      </a:moveTo>
                      <a:cubicBezTo>
                        <a:pt x="30720" y="44133"/>
                        <a:pt x="14464" y="83883"/>
                        <a:pt x="0" y="119247"/>
                      </a:cubicBezTo>
                    </a:path>
                  </a:pathLst>
                </a:custGeom>
                <a:noFill/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E3368595-6745-4B4A-AD46-18A49FF10666}"/>
                    </a:ext>
                  </a:extLst>
                </p:cNvPr>
                <p:cNvSpPr/>
                <p:nvPr/>
              </p:nvSpPr>
              <p:spPr>
                <a:xfrm>
                  <a:off x="3872923" y="2755628"/>
                  <a:ext cx="47044" cy="56681"/>
                </a:xfrm>
                <a:custGeom>
                  <a:avLst/>
                  <a:gdLst>
                    <a:gd name="connsiteX0" fmla="*/ 47044 w 47044"/>
                    <a:gd name="connsiteY0" fmla="*/ 19251 h 56681"/>
                    <a:gd name="connsiteX1" fmla="*/ 4277 w 47044"/>
                    <a:gd name="connsiteY1" fmla="*/ 56682 h 56681"/>
                    <a:gd name="connsiteX2" fmla="*/ 0 w 47044"/>
                    <a:gd name="connsiteY2" fmla="*/ 0 h 56681"/>
                    <a:gd name="connsiteX3" fmla="*/ 47044 w 47044"/>
                    <a:gd name="connsiteY3" fmla="*/ 19251 h 56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044" h="56681">
                      <a:moveTo>
                        <a:pt x="47044" y="19251"/>
                      </a:moveTo>
                      <a:lnTo>
                        <a:pt x="4277" y="56682"/>
                      </a:lnTo>
                      <a:lnTo>
                        <a:pt x="0" y="0"/>
                      </a:lnTo>
                      <a:lnTo>
                        <a:pt x="47044" y="192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15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4009312" y="2693064"/>
                <a:ext cx="53045" cy="119248"/>
                <a:chOff x="4009309" y="2693063"/>
                <a:chExt cx="53046" cy="119247"/>
              </a:xfrm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95C735E2-862A-4FA4-987E-F8CC466C93F8}"/>
                    </a:ext>
                  </a:extLst>
                </p:cNvPr>
                <p:cNvSpPr/>
                <p:nvPr/>
              </p:nvSpPr>
              <p:spPr>
                <a:xfrm>
                  <a:off x="4009309" y="2693063"/>
                  <a:ext cx="48770" cy="119247"/>
                </a:xfrm>
                <a:custGeom>
                  <a:avLst/>
                  <a:gdLst>
                    <a:gd name="connsiteX0" fmla="*/ 0 w 48770"/>
                    <a:gd name="connsiteY0" fmla="*/ 0 h 119247"/>
                    <a:gd name="connsiteX1" fmla="*/ 48770 w 48770"/>
                    <a:gd name="connsiteY1" fmla="*/ 119247 h 11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770" h="119247">
                      <a:moveTo>
                        <a:pt x="0" y="0"/>
                      </a:moveTo>
                      <a:cubicBezTo>
                        <a:pt x="18050" y="44133"/>
                        <a:pt x="34306" y="83883"/>
                        <a:pt x="48770" y="119247"/>
                      </a:cubicBezTo>
                    </a:path>
                  </a:pathLst>
                </a:custGeom>
                <a:noFill/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357D63E3-B70B-45AC-9D21-CCF4C983813C}"/>
                    </a:ext>
                  </a:extLst>
                </p:cNvPr>
                <p:cNvSpPr/>
                <p:nvPr/>
              </p:nvSpPr>
              <p:spPr>
                <a:xfrm>
                  <a:off x="4015312" y="2755628"/>
                  <a:ext cx="47044" cy="56681"/>
                </a:xfrm>
                <a:custGeom>
                  <a:avLst/>
                  <a:gdLst>
                    <a:gd name="connsiteX0" fmla="*/ 47044 w 47044"/>
                    <a:gd name="connsiteY0" fmla="*/ 0 h 56681"/>
                    <a:gd name="connsiteX1" fmla="*/ 42767 w 47044"/>
                    <a:gd name="connsiteY1" fmla="*/ 56682 h 56681"/>
                    <a:gd name="connsiteX2" fmla="*/ 0 w 47044"/>
                    <a:gd name="connsiteY2" fmla="*/ 19251 h 56681"/>
                    <a:gd name="connsiteX3" fmla="*/ 47044 w 47044"/>
                    <a:gd name="connsiteY3" fmla="*/ 0 h 56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044" h="56681">
                      <a:moveTo>
                        <a:pt x="47044" y="0"/>
                      </a:moveTo>
                      <a:lnTo>
                        <a:pt x="42767" y="56682"/>
                      </a:lnTo>
                      <a:lnTo>
                        <a:pt x="0" y="19251"/>
                      </a:lnTo>
                      <a:lnTo>
                        <a:pt x="470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18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4079704" y="3037415"/>
                <a:ext cx="50832" cy="101741"/>
                <a:chOff x="4079703" y="3037415"/>
                <a:chExt cx="50828" cy="101740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AFCAAEDA-75E0-4392-B84C-5BA096124D6C}"/>
                    </a:ext>
                  </a:extLst>
                </p:cNvPr>
                <p:cNvSpPr/>
                <p:nvPr/>
              </p:nvSpPr>
              <p:spPr>
                <a:xfrm>
                  <a:off x="4105117" y="3037415"/>
                  <a:ext cx="12707" cy="101740"/>
                </a:xfrm>
                <a:custGeom>
                  <a:avLst/>
                  <a:gdLst>
                    <a:gd name="connsiteX0" fmla="*/ 0 w 12707"/>
                    <a:gd name="connsiteY0" fmla="*/ 0 h 101740"/>
                    <a:gd name="connsiteX1" fmla="*/ 0 w 12707"/>
                    <a:gd name="connsiteY1" fmla="*/ 101741 h 10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7" h="101740">
                      <a:moveTo>
                        <a:pt x="0" y="0"/>
                      </a:moveTo>
                      <a:cubicBezTo>
                        <a:pt x="0" y="38651"/>
                        <a:pt x="0" y="72564"/>
                        <a:pt x="0" y="101741"/>
                      </a:cubicBezTo>
                    </a:path>
                  </a:pathLst>
                </a:custGeom>
                <a:noFill/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7225451-2519-4AE0-A3FC-B71CB432F86C}"/>
                    </a:ext>
                  </a:extLst>
                </p:cNvPr>
                <p:cNvSpPr/>
                <p:nvPr/>
              </p:nvSpPr>
              <p:spPr>
                <a:xfrm>
                  <a:off x="4079703" y="3088314"/>
                  <a:ext cx="50828" cy="50842"/>
                </a:xfrm>
                <a:custGeom>
                  <a:avLst/>
                  <a:gdLst>
                    <a:gd name="connsiteX0" fmla="*/ 50828 w 50828"/>
                    <a:gd name="connsiteY0" fmla="*/ 0 h 50842"/>
                    <a:gd name="connsiteX1" fmla="*/ 25414 w 50828"/>
                    <a:gd name="connsiteY1" fmla="*/ 50842 h 50842"/>
                    <a:gd name="connsiteX2" fmla="*/ 0 w 50828"/>
                    <a:gd name="connsiteY2" fmla="*/ 0 h 50842"/>
                    <a:gd name="connsiteX3" fmla="*/ 50828 w 50828"/>
                    <a:gd name="connsiteY3" fmla="*/ 0 h 5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28" h="50842">
                      <a:moveTo>
                        <a:pt x="50828" y="0"/>
                      </a:moveTo>
                      <a:lnTo>
                        <a:pt x="25414" y="50842"/>
                      </a:lnTo>
                      <a:lnTo>
                        <a:pt x="0" y="0"/>
                      </a:lnTo>
                      <a:lnTo>
                        <a:pt x="5082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1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4079296" y="1967241"/>
                <a:ext cx="476848" cy="233699"/>
                <a:chOff x="4079289" y="1967243"/>
                <a:chExt cx="476851" cy="233696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283789E4-CCD5-4D1A-ACAE-724E3EA56039}"/>
                    </a:ext>
                  </a:extLst>
                </p:cNvPr>
                <p:cNvSpPr/>
                <p:nvPr/>
              </p:nvSpPr>
              <p:spPr>
                <a:xfrm>
                  <a:off x="4079289" y="1967243"/>
                  <a:ext cx="476851" cy="233189"/>
                </a:xfrm>
                <a:custGeom>
                  <a:avLst/>
                  <a:gdLst>
                    <a:gd name="connsiteX0" fmla="*/ 476851 w 476851"/>
                    <a:gd name="connsiteY0" fmla="*/ 0 h 233189"/>
                    <a:gd name="connsiteX1" fmla="*/ 0 w 476851"/>
                    <a:gd name="connsiteY1" fmla="*/ 233189 h 233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6851" h="233189">
                      <a:moveTo>
                        <a:pt x="476851" y="0"/>
                      </a:moveTo>
                      <a:cubicBezTo>
                        <a:pt x="313646" y="79810"/>
                        <a:pt x="154696" y="157540"/>
                        <a:pt x="0" y="233189"/>
                      </a:cubicBezTo>
                    </a:path>
                  </a:pathLst>
                </a:custGeom>
                <a:noFill/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11151C2-1DD6-4993-92F9-D975895E72E5}"/>
                    </a:ext>
                  </a:extLst>
                </p:cNvPr>
                <p:cNvSpPr/>
                <p:nvPr/>
              </p:nvSpPr>
              <p:spPr>
                <a:xfrm>
                  <a:off x="4079289" y="2155264"/>
                  <a:ext cx="56825" cy="45675"/>
                </a:xfrm>
                <a:custGeom>
                  <a:avLst/>
                  <a:gdLst>
                    <a:gd name="connsiteX0" fmla="*/ 56826 w 56825"/>
                    <a:gd name="connsiteY0" fmla="*/ 45676 h 45675"/>
                    <a:gd name="connsiteX1" fmla="*/ 0 w 56825"/>
                    <a:gd name="connsiteY1" fmla="*/ 45168 h 45675"/>
                    <a:gd name="connsiteX2" fmla="*/ 34501 w 56825"/>
                    <a:gd name="connsiteY2" fmla="*/ 0 h 45675"/>
                    <a:gd name="connsiteX3" fmla="*/ 56826 w 56825"/>
                    <a:gd name="connsiteY3" fmla="*/ 45676 h 45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825" h="45675">
                      <a:moveTo>
                        <a:pt x="56826" y="45676"/>
                      </a:moveTo>
                      <a:lnTo>
                        <a:pt x="0" y="45168"/>
                      </a:lnTo>
                      <a:lnTo>
                        <a:pt x="34501" y="0"/>
                      </a:lnTo>
                      <a:lnTo>
                        <a:pt x="56826" y="456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4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4338942" y="1988420"/>
                <a:ext cx="230773" cy="188088"/>
                <a:chOff x="4338943" y="1988416"/>
                <a:chExt cx="230773" cy="188087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F56365EE-8963-4C5A-BE35-F0D628C266A3}"/>
                    </a:ext>
                  </a:extLst>
                </p:cNvPr>
                <p:cNvSpPr/>
                <p:nvPr/>
              </p:nvSpPr>
              <p:spPr>
                <a:xfrm>
                  <a:off x="4338943" y="1988416"/>
                  <a:ext cx="230773" cy="188087"/>
                </a:xfrm>
                <a:custGeom>
                  <a:avLst/>
                  <a:gdLst>
                    <a:gd name="connsiteX0" fmla="*/ 230773 w 230773"/>
                    <a:gd name="connsiteY0" fmla="*/ 0 h 188087"/>
                    <a:gd name="connsiteX1" fmla="*/ 0 w 230773"/>
                    <a:gd name="connsiteY1" fmla="*/ 188088 h 188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30773" h="188087">
                      <a:moveTo>
                        <a:pt x="230773" y="0"/>
                      </a:moveTo>
                      <a:cubicBezTo>
                        <a:pt x="150178" y="65688"/>
                        <a:pt x="73253" y="128384"/>
                        <a:pt x="0" y="188088"/>
                      </a:cubicBezTo>
                    </a:path>
                  </a:pathLst>
                </a:custGeom>
                <a:noFill/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6B0C170A-4DE2-4341-9937-0C962361B61D}"/>
                    </a:ext>
                  </a:extLst>
                </p:cNvPr>
                <p:cNvSpPr/>
                <p:nvPr/>
              </p:nvSpPr>
              <p:spPr>
                <a:xfrm>
                  <a:off x="4338943" y="2124681"/>
                  <a:ext cx="55457" cy="51822"/>
                </a:xfrm>
                <a:custGeom>
                  <a:avLst/>
                  <a:gdLst>
                    <a:gd name="connsiteX0" fmla="*/ 55458 w 55457"/>
                    <a:gd name="connsiteY0" fmla="*/ 39415 h 51822"/>
                    <a:gd name="connsiteX1" fmla="*/ 0 w 55457"/>
                    <a:gd name="connsiteY1" fmla="*/ 51823 h 51822"/>
                    <a:gd name="connsiteX2" fmla="*/ 23351 w 55457"/>
                    <a:gd name="connsiteY2" fmla="*/ 0 h 51822"/>
                    <a:gd name="connsiteX3" fmla="*/ 55458 w 55457"/>
                    <a:gd name="connsiteY3" fmla="*/ 39415 h 5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457" h="51822">
                      <a:moveTo>
                        <a:pt x="55458" y="39415"/>
                      </a:moveTo>
                      <a:lnTo>
                        <a:pt x="0" y="51823"/>
                      </a:lnTo>
                      <a:lnTo>
                        <a:pt x="23351" y="0"/>
                      </a:lnTo>
                      <a:lnTo>
                        <a:pt x="55458" y="394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7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4560312" y="2020771"/>
                <a:ext cx="53045" cy="119248"/>
                <a:chOff x="4560311" y="2020771"/>
                <a:chExt cx="53046" cy="119247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27EA0693-00B8-4D7A-8686-DEBE31056E44}"/>
                    </a:ext>
                  </a:extLst>
                </p:cNvPr>
                <p:cNvSpPr/>
                <p:nvPr/>
              </p:nvSpPr>
              <p:spPr>
                <a:xfrm>
                  <a:off x="4564587" y="2020771"/>
                  <a:ext cx="48769" cy="119247"/>
                </a:xfrm>
                <a:custGeom>
                  <a:avLst/>
                  <a:gdLst>
                    <a:gd name="connsiteX0" fmla="*/ 48770 w 48769"/>
                    <a:gd name="connsiteY0" fmla="*/ 0 h 119247"/>
                    <a:gd name="connsiteX1" fmla="*/ 0 w 48769"/>
                    <a:gd name="connsiteY1" fmla="*/ 119248 h 11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769" h="119247">
                      <a:moveTo>
                        <a:pt x="48770" y="0"/>
                      </a:moveTo>
                      <a:cubicBezTo>
                        <a:pt x="30720" y="44133"/>
                        <a:pt x="14464" y="83883"/>
                        <a:pt x="0" y="119248"/>
                      </a:cubicBezTo>
                    </a:path>
                  </a:pathLst>
                </a:custGeom>
                <a:noFill/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80F85F0C-F5DC-4902-AD5F-F9200FC91703}"/>
                    </a:ext>
                  </a:extLst>
                </p:cNvPr>
                <p:cNvSpPr/>
                <p:nvPr/>
              </p:nvSpPr>
              <p:spPr>
                <a:xfrm>
                  <a:off x="4560311" y="2083337"/>
                  <a:ext cx="47044" cy="56681"/>
                </a:xfrm>
                <a:custGeom>
                  <a:avLst/>
                  <a:gdLst>
                    <a:gd name="connsiteX0" fmla="*/ 47044 w 47044"/>
                    <a:gd name="connsiteY0" fmla="*/ 19250 h 56681"/>
                    <a:gd name="connsiteX1" fmla="*/ 4277 w 47044"/>
                    <a:gd name="connsiteY1" fmla="*/ 56682 h 56681"/>
                    <a:gd name="connsiteX2" fmla="*/ 0 w 47044"/>
                    <a:gd name="connsiteY2" fmla="*/ 0 h 56681"/>
                    <a:gd name="connsiteX3" fmla="*/ 47044 w 47044"/>
                    <a:gd name="connsiteY3" fmla="*/ 19250 h 56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044" h="56681">
                      <a:moveTo>
                        <a:pt x="47044" y="19250"/>
                      </a:moveTo>
                      <a:lnTo>
                        <a:pt x="4277" y="56682"/>
                      </a:lnTo>
                      <a:lnTo>
                        <a:pt x="0" y="0"/>
                      </a:lnTo>
                      <a:lnTo>
                        <a:pt x="47044" y="192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30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4696699" y="2020771"/>
                <a:ext cx="53045" cy="119248"/>
                <a:chOff x="4696696" y="2020771"/>
                <a:chExt cx="53046" cy="119247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5DD38732-C409-4AAE-99F7-0AC85FE34F0B}"/>
                    </a:ext>
                  </a:extLst>
                </p:cNvPr>
                <p:cNvSpPr/>
                <p:nvPr/>
              </p:nvSpPr>
              <p:spPr>
                <a:xfrm>
                  <a:off x="4696696" y="2020771"/>
                  <a:ext cx="48770" cy="119247"/>
                </a:xfrm>
                <a:custGeom>
                  <a:avLst/>
                  <a:gdLst>
                    <a:gd name="connsiteX0" fmla="*/ 0 w 48770"/>
                    <a:gd name="connsiteY0" fmla="*/ 0 h 119247"/>
                    <a:gd name="connsiteX1" fmla="*/ 48770 w 48770"/>
                    <a:gd name="connsiteY1" fmla="*/ 119248 h 11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770" h="119247">
                      <a:moveTo>
                        <a:pt x="0" y="0"/>
                      </a:moveTo>
                      <a:cubicBezTo>
                        <a:pt x="18050" y="44133"/>
                        <a:pt x="34306" y="83883"/>
                        <a:pt x="48770" y="119248"/>
                      </a:cubicBezTo>
                    </a:path>
                  </a:pathLst>
                </a:custGeom>
                <a:noFill/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5301ACAB-8293-4232-966E-6C52A09E1A62}"/>
                    </a:ext>
                  </a:extLst>
                </p:cNvPr>
                <p:cNvSpPr/>
                <p:nvPr/>
              </p:nvSpPr>
              <p:spPr>
                <a:xfrm>
                  <a:off x="4702699" y="2083337"/>
                  <a:ext cx="47044" cy="56681"/>
                </a:xfrm>
                <a:custGeom>
                  <a:avLst/>
                  <a:gdLst>
                    <a:gd name="connsiteX0" fmla="*/ 47044 w 47044"/>
                    <a:gd name="connsiteY0" fmla="*/ 0 h 56681"/>
                    <a:gd name="connsiteX1" fmla="*/ 42767 w 47044"/>
                    <a:gd name="connsiteY1" fmla="*/ 56682 h 56681"/>
                    <a:gd name="connsiteX2" fmla="*/ 0 w 47044"/>
                    <a:gd name="connsiteY2" fmla="*/ 19250 h 56681"/>
                    <a:gd name="connsiteX3" fmla="*/ 47044 w 47044"/>
                    <a:gd name="connsiteY3" fmla="*/ 0 h 56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044" h="56681">
                      <a:moveTo>
                        <a:pt x="47044" y="0"/>
                      </a:moveTo>
                      <a:lnTo>
                        <a:pt x="42767" y="56682"/>
                      </a:lnTo>
                      <a:lnTo>
                        <a:pt x="0" y="19250"/>
                      </a:lnTo>
                      <a:lnTo>
                        <a:pt x="470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33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4740339" y="1988420"/>
                <a:ext cx="230773" cy="188088"/>
                <a:chOff x="4740338" y="1988416"/>
                <a:chExt cx="230773" cy="188087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B32C1FE9-0E2E-4912-9643-83C98B256888}"/>
                    </a:ext>
                  </a:extLst>
                </p:cNvPr>
                <p:cNvSpPr/>
                <p:nvPr/>
              </p:nvSpPr>
              <p:spPr>
                <a:xfrm>
                  <a:off x="4740338" y="1988416"/>
                  <a:ext cx="230773" cy="188087"/>
                </a:xfrm>
                <a:custGeom>
                  <a:avLst/>
                  <a:gdLst>
                    <a:gd name="connsiteX0" fmla="*/ 0 w 230773"/>
                    <a:gd name="connsiteY0" fmla="*/ 0 h 188087"/>
                    <a:gd name="connsiteX1" fmla="*/ 230773 w 230773"/>
                    <a:gd name="connsiteY1" fmla="*/ 188088 h 188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30773" h="188087">
                      <a:moveTo>
                        <a:pt x="0" y="0"/>
                      </a:moveTo>
                      <a:cubicBezTo>
                        <a:pt x="80596" y="65688"/>
                        <a:pt x="157520" y="128384"/>
                        <a:pt x="230773" y="188088"/>
                      </a:cubicBezTo>
                    </a:path>
                  </a:pathLst>
                </a:custGeom>
                <a:noFill/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FC68EC6-513F-4BB4-ABE9-39A760855F5B}"/>
                    </a:ext>
                  </a:extLst>
                </p:cNvPr>
                <p:cNvSpPr/>
                <p:nvPr/>
              </p:nvSpPr>
              <p:spPr>
                <a:xfrm>
                  <a:off x="4915654" y="2124681"/>
                  <a:ext cx="55457" cy="51822"/>
                </a:xfrm>
                <a:custGeom>
                  <a:avLst/>
                  <a:gdLst>
                    <a:gd name="connsiteX0" fmla="*/ 32107 w 55457"/>
                    <a:gd name="connsiteY0" fmla="*/ 0 h 51822"/>
                    <a:gd name="connsiteX1" fmla="*/ 55458 w 55457"/>
                    <a:gd name="connsiteY1" fmla="*/ 51823 h 51822"/>
                    <a:gd name="connsiteX2" fmla="*/ 0 w 55457"/>
                    <a:gd name="connsiteY2" fmla="*/ 39415 h 51822"/>
                    <a:gd name="connsiteX3" fmla="*/ 32107 w 55457"/>
                    <a:gd name="connsiteY3" fmla="*/ 0 h 5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457" h="51822">
                      <a:moveTo>
                        <a:pt x="32107" y="0"/>
                      </a:moveTo>
                      <a:lnTo>
                        <a:pt x="55458" y="51823"/>
                      </a:lnTo>
                      <a:lnTo>
                        <a:pt x="0" y="39415"/>
                      </a:lnTo>
                      <a:lnTo>
                        <a:pt x="3210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36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4758936" y="1955179"/>
                <a:ext cx="741125" cy="266112"/>
                <a:chOff x="4758932" y="1955179"/>
                <a:chExt cx="741125" cy="266112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07EF342-166C-4864-A38A-F282E44E935B}"/>
                    </a:ext>
                  </a:extLst>
                </p:cNvPr>
                <p:cNvSpPr/>
                <p:nvPr/>
              </p:nvSpPr>
              <p:spPr>
                <a:xfrm>
                  <a:off x="4758932" y="1955179"/>
                  <a:ext cx="741125" cy="258874"/>
                </a:xfrm>
                <a:custGeom>
                  <a:avLst/>
                  <a:gdLst>
                    <a:gd name="connsiteX0" fmla="*/ 0 w 741125"/>
                    <a:gd name="connsiteY0" fmla="*/ 0 h 258874"/>
                    <a:gd name="connsiteX1" fmla="*/ 741125 w 741125"/>
                    <a:gd name="connsiteY1" fmla="*/ 258875 h 258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1125" h="258874">
                      <a:moveTo>
                        <a:pt x="0" y="0"/>
                      </a:moveTo>
                      <a:cubicBezTo>
                        <a:pt x="251513" y="87853"/>
                        <a:pt x="498555" y="174145"/>
                        <a:pt x="741125" y="258875"/>
                      </a:cubicBezTo>
                    </a:path>
                  </a:pathLst>
                </a:custGeom>
                <a:noFill/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0F402F3F-6DAC-4CCE-97C5-2FF2A9FF198A}"/>
                    </a:ext>
                  </a:extLst>
                </p:cNvPr>
                <p:cNvSpPr/>
                <p:nvPr/>
              </p:nvSpPr>
              <p:spPr>
                <a:xfrm>
                  <a:off x="5443692" y="2173292"/>
                  <a:ext cx="56365" cy="47999"/>
                </a:xfrm>
                <a:custGeom>
                  <a:avLst/>
                  <a:gdLst>
                    <a:gd name="connsiteX0" fmla="*/ 16757 w 56365"/>
                    <a:gd name="connsiteY0" fmla="*/ 0 h 47999"/>
                    <a:gd name="connsiteX1" fmla="*/ 56366 w 56365"/>
                    <a:gd name="connsiteY1" fmla="*/ 40762 h 47999"/>
                    <a:gd name="connsiteX2" fmla="*/ 0 w 56365"/>
                    <a:gd name="connsiteY2" fmla="*/ 48000 h 47999"/>
                    <a:gd name="connsiteX3" fmla="*/ 16757 w 56365"/>
                    <a:gd name="connsiteY3" fmla="*/ 0 h 47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365" h="47999">
                      <a:moveTo>
                        <a:pt x="16757" y="0"/>
                      </a:moveTo>
                      <a:lnTo>
                        <a:pt x="56366" y="40762"/>
                      </a:lnTo>
                      <a:lnTo>
                        <a:pt x="0" y="48000"/>
                      </a:lnTo>
                      <a:lnTo>
                        <a:pt x="1675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39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4357633" y="2296579"/>
                <a:ext cx="607875" cy="252080"/>
                <a:chOff x="4357632" y="2296577"/>
                <a:chExt cx="607877" cy="252079"/>
              </a:xfrm>
              <a:solidFill>
                <a:schemeClr val="tx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FF88887A-B704-4344-A95A-170A1B12250C}"/>
                    </a:ext>
                  </a:extLst>
                </p:cNvPr>
                <p:cNvSpPr/>
                <p:nvPr/>
              </p:nvSpPr>
              <p:spPr>
                <a:xfrm>
                  <a:off x="4357632" y="2296577"/>
                  <a:ext cx="607877" cy="247719"/>
                </a:xfrm>
                <a:custGeom>
                  <a:avLst/>
                  <a:gdLst>
                    <a:gd name="connsiteX0" fmla="*/ 607877 w 607877"/>
                    <a:gd name="connsiteY0" fmla="*/ 0 h 247719"/>
                    <a:gd name="connsiteX1" fmla="*/ 0 w 607877"/>
                    <a:gd name="connsiteY1" fmla="*/ 247720 h 247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7877" h="247719">
                      <a:moveTo>
                        <a:pt x="607877" y="0"/>
                      </a:moveTo>
                      <a:cubicBezTo>
                        <a:pt x="400866" y="84360"/>
                        <a:pt x="198240" y="166934"/>
                        <a:pt x="0" y="247720"/>
                      </a:cubicBezTo>
                    </a:path>
                  </a:pathLst>
                </a:custGeom>
                <a:grpFill/>
                <a:ln w="12707" cap="rnd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4789A66-3A3F-4FA0-834A-9CE077DED034}"/>
                    </a:ext>
                  </a:extLst>
                </p:cNvPr>
                <p:cNvSpPr/>
                <p:nvPr/>
              </p:nvSpPr>
              <p:spPr>
                <a:xfrm>
                  <a:off x="4357632" y="2501572"/>
                  <a:ext cx="56660" cy="47084"/>
                </a:xfrm>
                <a:custGeom>
                  <a:avLst/>
                  <a:gdLst>
                    <a:gd name="connsiteX0" fmla="*/ 56661 w 56660"/>
                    <a:gd name="connsiteY0" fmla="*/ 47084 h 47084"/>
                    <a:gd name="connsiteX1" fmla="*/ 0 w 56660"/>
                    <a:gd name="connsiteY1" fmla="*/ 42725 h 47084"/>
                    <a:gd name="connsiteX2" fmla="*/ 37483 w 56660"/>
                    <a:gd name="connsiteY2" fmla="*/ 0 h 47084"/>
                    <a:gd name="connsiteX3" fmla="*/ 56661 w 56660"/>
                    <a:gd name="connsiteY3" fmla="*/ 47084 h 47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660" h="47084">
                      <a:moveTo>
                        <a:pt x="56661" y="47084"/>
                      </a:moveTo>
                      <a:lnTo>
                        <a:pt x="0" y="42725"/>
                      </a:lnTo>
                      <a:lnTo>
                        <a:pt x="37483" y="0"/>
                      </a:lnTo>
                      <a:lnTo>
                        <a:pt x="56661" y="47084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42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4623563" y="2312423"/>
                <a:ext cx="350021" cy="213960"/>
                <a:chOff x="4623556" y="2312416"/>
                <a:chExt cx="350025" cy="213961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99D009B-507E-48DD-888D-A69B2647B03A}"/>
                    </a:ext>
                  </a:extLst>
                </p:cNvPr>
                <p:cNvSpPr/>
                <p:nvPr/>
              </p:nvSpPr>
              <p:spPr>
                <a:xfrm>
                  <a:off x="4623556" y="2312416"/>
                  <a:ext cx="350025" cy="213961"/>
                </a:xfrm>
                <a:custGeom>
                  <a:avLst/>
                  <a:gdLst>
                    <a:gd name="connsiteX0" fmla="*/ 350025 w 350025"/>
                    <a:gd name="connsiteY0" fmla="*/ 0 h 213961"/>
                    <a:gd name="connsiteX1" fmla="*/ 0 w 350025"/>
                    <a:gd name="connsiteY1" fmla="*/ 213962 h 213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50025" h="213961">
                      <a:moveTo>
                        <a:pt x="350025" y="0"/>
                      </a:moveTo>
                      <a:cubicBezTo>
                        <a:pt x="229309" y="73791"/>
                        <a:pt x="112634" y="145111"/>
                        <a:pt x="0" y="213962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0458D234-59F6-4752-9F2D-367D164A7EA9}"/>
                    </a:ext>
                  </a:extLst>
                </p:cNvPr>
                <p:cNvSpPr/>
                <p:nvPr/>
              </p:nvSpPr>
              <p:spPr>
                <a:xfrm>
                  <a:off x="4623556" y="2478175"/>
                  <a:ext cx="56623" cy="48202"/>
                </a:xfrm>
                <a:custGeom>
                  <a:avLst/>
                  <a:gdLst>
                    <a:gd name="connsiteX0" fmla="*/ 56623 w 56623"/>
                    <a:gd name="connsiteY0" fmla="*/ 43383 h 48202"/>
                    <a:gd name="connsiteX1" fmla="*/ 0 w 56623"/>
                    <a:gd name="connsiteY1" fmla="*/ 48203 h 48202"/>
                    <a:gd name="connsiteX2" fmla="*/ 30119 w 56623"/>
                    <a:gd name="connsiteY2" fmla="*/ 0 h 48202"/>
                    <a:gd name="connsiteX3" fmla="*/ 56623 w 56623"/>
                    <a:gd name="connsiteY3" fmla="*/ 43383 h 4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623" h="48202">
                      <a:moveTo>
                        <a:pt x="56623" y="43383"/>
                      </a:moveTo>
                      <a:lnTo>
                        <a:pt x="0" y="48203"/>
                      </a:lnTo>
                      <a:lnTo>
                        <a:pt x="30119" y="0"/>
                      </a:lnTo>
                      <a:lnTo>
                        <a:pt x="56623" y="43383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45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4871180" y="2340263"/>
                <a:ext cx="126568" cy="154739"/>
                <a:chOff x="4871176" y="2340257"/>
                <a:chExt cx="126571" cy="154739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00F87127-EF89-4EED-972A-E3B7C58C6EB1}"/>
                    </a:ext>
                  </a:extLst>
                </p:cNvPr>
                <p:cNvSpPr/>
                <p:nvPr/>
              </p:nvSpPr>
              <p:spPr>
                <a:xfrm>
                  <a:off x="4871176" y="2340257"/>
                  <a:ext cx="126571" cy="154739"/>
                </a:xfrm>
                <a:custGeom>
                  <a:avLst/>
                  <a:gdLst>
                    <a:gd name="connsiteX0" fmla="*/ 126571 w 126571"/>
                    <a:gd name="connsiteY0" fmla="*/ 0 h 154739"/>
                    <a:gd name="connsiteX1" fmla="*/ 0 w 126571"/>
                    <a:gd name="connsiteY1" fmla="*/ 154739 h 1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6571" h="154739">
                      <a:moveTo>
                        <a:pt x="126571" y="0"/>
                      </a:moveTo>
                      <a:cubicBezTo>
                        <a:pt x="81382" y="55246"/>
                        <a:pt x="39192" y="106826"/>
                        <a:pt x="0" y="154739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28C55DBD-67E3-49DE-83AE-71F61821636F}"/>
                    </a:ext>
                  </a:extLst>
                </p:cNvPr>
                <p:cNvSpPr/>
                <p:nvPr/>
              </p:nvSpPr>
              <p:spPr>
                <a:xfrm>
                  <a:off x="4871176" y="2439549"/>
                  <a:ext cx="51856" cy="55447"/>
                </a:xfrm>
                <a:custGeom>
                  <a:avLst/>
                  <a:gdLst>
                    <a:gd name="connsiteX0" fmla="*/ 51856 w 51856"/>
                    <a:gd name="connsiteY0" fmla="*/ 32195 h 55447"/>
                    <a:gd name="connsiteX1" fmla="*/ 0 w 51856"/>
                    <a:gd name="connsiteY1" fmla="*/ 55447 h 55447"/>
                    <a:gd name="connsiteX2" fmla="*/ 12517 w 51856"/>
                    <a:gd name="connsiteY2" fmla="*/ 0 h 55447"/>
                    <a:gd name="connsiteX3" fmla="*/ 51856 w 51856"/>
                    <a:gd name="connsiteY3" fmla="*/ 32195 h 55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856" h="55447">
                      <a:moveTo>
                        <a:pt x="51856" y="32195"/>
                      </a:moveTo>
                      <a:lnTo>
                        <a:pt x="0" y="55447"/>
                      </a:lnTo>
                      <a:lnTo>
                        <a:pt x="12517" y="0"/>
                      </a:lnTo>
                      <a:lnTo>
                        <a:pt x="51856" y="32195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48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5042045" y="2365127"/>
                <a:ext cx="50832" cy="101741"/>
                <a:chOff x="5042045" y="2365123"/>
                <a:chExt cx="50828" cy="10174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D341D035-1A78-4D81-A38D-57DB5ED16631}"/>
                    </a:ext>
                  </a:extLst>
                </p:cNvPr>
                <p:cNvSpPr/>
                <p:nvPr/>
              </p:nvSpPr>
              <p:spPr>
                <a:xfrm>
                  <a:off x="5067459" y="2365123"/>
                  <a:ext cx="12707" cy="101740"/>
                </a:xfrm>
                <a:custGeom>
                  <a:avLst/>
                  <a:gdLst>
                    <a:gd name="connsiteX0" fmla="*/ 0 w 12707"/>
                    <a:gd name="connsiteY0" fmla="*/ 0 h 101740"/>
                    <a:gd name="connsiteX1" fmla="*/ 0 w 12707"/>
                    <a:gd name="connsiteY1" fmla="*/ 101741 h 10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7" h="101740">
                      <a:moveTo>
                        <a:pt x="0" y="0"/>
                      </a:moveTo>
                      <a:cubicBezTo>
                        <a:pt x="0" y="38651"/>
                        <a:pt x="0" y="72564"/>
                        <a:pt x="0" y="101741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2C5B034E-810E-4916-BAB6-7549149592D7}"/>
                    </a:ext>
                  </a:extLst>
                </p:cNvPr>
                <p:cNvSpPr/>
                <p:nvPr/>
              </p:nvSpPr>
              <p:spPr>
                <a:xfrm>
                  <a:off x="5042045" y="2416022"/>
                  <a:ext cx="50828" cy="50842"/>
                </a:xfrm>
                <a:custGeom>
                  <a:avLst/>
                  <a:gdLst>
                    <a:gd name="connsiteX0" fmla="*/ 50828 w 50828"/>
                    <a:gd name="connsiteY0" fmla="*/ 0 h 50842"/>
                    <a:gd name="connsiteX1" fmla="*/ 25414 w 50828"/>
                    <a:gd name="connsiteY1" fmla="*/ 50842 h 50842"/>
                    <a:gd name="connsiteX2" fmla="*/ 0 w 50828"/>
                    <a:gd name="connsiteY2" fmla="*/ 0 h 50842"/>
                    <a:gd name="connsiteX3" fmla="*/ 50828 w 50828"/>
                    <a:gd name="connsiteY3" fmla="*/ 0 h 5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28" h="50842">
                      <a:moveTo>
                        <a:pt x="50828" y="0"/>
                      </a:moveTo>
                      <a:lnTo>
                        <a:pt x="25414" y="50842"/>
                      </a:lnTo>
                      <a:lnTo>
                        <a:pt x="0" y="0"/>
                      </a:lnTo>
                      <a:lnTo>
                        <a:pt x="50828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51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5137175" y="2340263"/>
                <a:ext cx="126568" cy="154739"/>
                <a:chOff x="5137171" y="2340257"/>
                <a:chExt cx="126571" cy="154739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6524E3DC-16E9-4377-A8FB-06E9365E3EA7}"/>
                    </a:ext>
                  </a:extLst>
                </p:cNvPr>
                <p:cNvSpPr/>
                <p:nvPr/>
              </p:nvSpPr>
              <p:spPr>
                <a:xfrm>
                  <a:off x="5137171" y="2340257"/>
                  <a:ext cx="126571" cy="154739"/>
                </a:xfrm>
                <a:custGeom>
                  <a:avLst/>
                  <a:gdLst>
                    <a:gd name="connsiteX0" fmla="*/ 0 w 126571"/>
                    <a:gd name="connsiteY0" fmla="*/ 0 h 154739"/>
                    <a:gd name="connsiteX1" fmla="*/ 126571 w 126571"/>
                    <a:gd name="connsiteY1" fmla="*/ 154739 h 1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6571" h="154739">
                      <a:moveTo>
                        <a:pt x="0" y="0"/>
                      </a:moveTo>
                      <a:cubicBezTo>
                        <a:pt x="45189" y="55246"/>
                        <a:pt x="87379" y="106826"/>
                        <a:pt x="126571" y="154739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303AC53-CB46-459E-A64F-445FB4AB5C0B}"/>
                    </a:ext>
                  </a:extLst>
                </p:cNvPr>
                <p:cNvSpPr/>
                <p:nvPr/>
              </p:nvSpPr>
              <p:spPr>
                <a:xfrm>
                  <a:off x="5211887" y="2439549"/>
                  <a:ext cx="51856" cy="55447"/>
                </a:xfrm>
                <a:custGeom>
                  <a:avLst/>
                  <a:gdLst>
                    <a:gd name="connsiteX0" fmla="*/ 39339 w 51856"/>
                    <a:gd name="connsiteY0" fmla="*/ 0 h 55447"/>
                    <a:gd name="connsiteX1" fmla="*/ 51856 w 51856"/>
                    <a:gd name="connsiteY1" fmla="*/ 55447 h 55447"/>
                    <a:gd name="connsiteX2" fmla="*/ 0 w 51856"/>
                    <a:gd name="connsiteY2" fmla="*/ 32195 h 55447"/>
                    <a:gd name="connsiteX3" fmla="*/ 39339 w 51856"/>
                    <a:gd name="connsiteY3" fmla="*/ 0 h 55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856" h="55447">
                      <a:moveTo>
                        <a:pt x="39339" y="0"/>
                      </a:moveTo>
                      <a:lnTo>
                        <a:pt x="51856" y="55447"/>
                      </a:lnTo>
                      <a:lnTo>
                        <a:pt x="0" y="32195"/>
                      </a:lnTo>
                      <a:lnTo>
                        <a:pt x="39339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54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5161344" y="2312423"/>
                <a:ext cx="350021" cy="213960"/>
                <a:chOff x="5161337" y="2312416"/>
                <a:chExt cx="350025" cy="213961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300BFB5D-B6F1-4DFF-A405-2EB082C7E7D5}"/>
                    </a:ext>
                  </a:extLst>
                </p:cNvPr>
                <p:cNvSpPr/>
                <p:nvPr/>
              </p:nvSpPr>
              <p:spPr>
                <a:xfrm>
                  <a:off x="5161337" y="2312416"/>
                  <a:ext cx="350025" cy="213961"/>
                </a:xfrm>
                <a:custGeom>
                  <a:avLst/>
                  <a:gdLst>
                    <a:gd name="connsiteX0" fmla="*/ 0 w 350025"/>
                    <a:gd name="connsiteY0" fmla="*/ 0 h 213961"/>
                    <a:gd name="connsiteX1" fmla="*/ 350025 w 350025"/>
                    <a:gd name="connsiteY1" fmla="*/ 213962 h 213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50025" h="213961">
                      <a:moveTo>
                        <a:pt x="0" y="0"/>
                      </a:moveTo>
                      <a:cubicBezTo>
                        <a:pt x="120716" y="73791"/>
                        <a:pt x="237391" y="145111"/>
                        <a:pt x="350025" y="213962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E82FAB8A-EF3B-449E-9EBB-4F5A3624227A}"/>
                    </a:ext>
                  </a:extLst>
                </p:cNvPr>
                <p:cNvSpPr/>
                <p:nvPr/>
              </p:nvSpPr>
              <p:spPr>
                <a:xfrm>
                  <a:off x="5454740" y="2478175"/>
                  <a:ext cx="56623" cy="48202"/>
                </a:xfrm>
                <a:custGeom>
                  <a:avLst/>
                  <a:gdLst>
                    <a:gd name="connsiteX0" fmla="*/ 26505 w 56623"/>
                    <a:gd name="connsiteY0" fmla="*/ 0 h 48202"/>
                    <a:gd name="connsiteX1" fmla="*/ 56623 w 56623"/>
                    <a:gd name="connsiteY1" fmla="*/ 48203 h 48202"/>
                    <a:gd name="connsiteX2" fmla="*/ 0 w 56623"/>
                    <a:gd name="connsiteY2" fmla="*/ 43383 h 48202"/>
                    <a:gd name="connsiteX3" fmla="*/ 26505 w 56623"/>
                    <a:gd name="connsiteY3" fmla="*/ 0 h 4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623" h="48202">
                      <a:moveTo>
                        <a:pt x="26505" y="0"/>
                      </a:moveTo>
                      <a:lnTo>
                        <a:pt x="56623" y="48203"/>
                      </a:lnTo>
                      <a:lnTo>
                        <a:pt x="0" y="43383"/>
                      </a:lnTo>
                      <a:lnTo>
                        <a:pt x="26505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57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5042045" y="2701274"/>
                <a:ext cx="50832" cy="101741"/>
                <a:chOff x="5042045" y="2701269"/>
                <a:chExt cx="50828" cy="10174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489321E-F5CC-4DE8-A4D5-353BBCEB1BC0}"/>
                    </a:ext>
                  </a:extLst>
                </p:cNvPr>
                <p:cNvSpPr/>
                <p:nvPr/>
              </p:nvSpPr>
              <p:spPr>
                <a:xfrm>
                  <a:off x="5067459" y="2701269"/>
                  <a:ext cx="12707" cy="101740"/>
                </a:xfrm>
                <a:custGeom>
                  <a:avLst/>
                  <a:gdLst>
                    <a:gd name="connsiteX0" fmla="*/ 0 w 12707"/>
                    <a:gd name="connsiteY0" fmla="*/ 0 h 101740"/>
                    <a:gd name="connsiteX1" fmla="*/ 0 w 12707"/>
                    <a:gd name="connsiteY1" fmla="*/ 101741 h 10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7" h="101740">
                      <a:moveTo>
                        <a:pt x="0" y="0"/>
                      </a:moveTo>
                      <a:cubicBezTo>
                        <a:pt x="0" y="38651"/>
                        <a:pt x="0" y="72564"/>
                        <a:pt x="0" y="101741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47E02619-C8CF-4616-BEE2-BA0A9D8C51E5}"/>
                    </a:ext>
                  </a:extLst>
                </p:cNvPr>
                <p:cNvSpPr/>
                <p:nvPr/>
              </p:nvSpPr>
              <p:spPr>
                <a:xfrm>
                  <a:off x="5042045" y="2752168"/>
                  <a:ext cx="50828" cy="50842"/>
                </a:xfrm>
                <a:custGeom>
                  <a:avLst/>
                  <a:gdLst>
                    <a:gd name="connsiteX0" fmla="*/ 50828 w 50828"/>
                    <a:gd name="connsiteY0" fmla="*/ 0 h 50842"/>
                    <a:gd name="connsiteX1" fmla="*/ 25414 w 50828"/>
                    <a:gd name="connsiteY1" fmla="*/ 50842 h 50842"/>
                    <a:gd name="connsiteX2" fmla="*/ 0 w 50828"/>
                    <a:gd name="connsiteY2" fmla="*/ 0 h 50842"/>
                    <a:gd name="connsiteX3" fmla="*/ 50828 w 50828"/>
                    <a:gd name="connsiteY3" fmla="*/ 0 h 5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28" h="50842">
                      <a:moveTo>
                        <a:pt x="50828" y="0"/>
                      </a:moveTo>
                      <a:lnTo>
                        <a:pt x="25414" y="50842"/>
                      </a:lnTo>
                      <a:lnTo>
                        <a:pt x="0" y="0"/>
                      </a:lnTo>
                      <a:lnTo>
                        <a:pt x="50828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60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5317003" y="2701274"/>
                <a:ext cx="50832" cy="101741"/>
                <a:chOff x="5317000" y="2701269"/>
                <a:chExt cx="50828" cy="10174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6FD22F12-21B6-4C4E-ADA5-17FC1660F7F6}"/>
                    </a:ext>
                  </a:extLst>
                </p:cNvPr>
                <p:cNvSpPr/>
                <p:nvPr/>
              </p:nvSpPr>
              <p:spPr>
                <a:xfrm>
                  <a:off x="5342414" y="2701269"/>
                  <a:ext cx="12707" cy="101740"/>
                </a:xfrm>
                <a:custGeom>
                  <a:avLst/>
                  <a:gdLst>
                    <a:gd name="connsiteX0" fmla="*/ 0 w 12707"/>
                    <a:gd name="connsiteY0" fmla="*/ 0 h 101740"/>
                    <a:gd name="connsiteX1" fmla="*/ 0 w 12707"/>
                    <a:gd name="connsiteY1" fmla="*/ 101741 h 10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7" h="101740">
                      <a:moveTo>
                        <a:pt x="0" y="0"/>
                      </a:moveTo>
                      <a:cubicBezTo>
                        <a:pt x="0" y="38651"/>
                        <a:pt x="0" y="72564"/>
                        <a:pt x="0" y="101741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54CDDA59-4E0F-492F-A709-2C55FB7ACF94}"/>
                    </a:ext>
                  </a:extLst>
                </p:cNvPr>
                <p:cNvSpPr/>
                <p:nvPr/>
              </p:nvSpPr>
              <p:spPr>
                <a:xfrm>
                  <a:off x="5317000" y="2752168"/>
                  <a:ext cx="50828" cy="50842"/>
                </a:xfrm>
                <a:custGeom>
                  <a:avLst/>
                  <a:gdLst>
                    <a:gd name="connsiteX0" fmla="*/ 50828 w 50828"/>
                    <a:gd name="connsiteY0" fmla="*/ 0 h 50842"/>
                    <a:gd name="connsiteX1" fmla="*/ 25414 w 50828"/>
                    <a:gd name="connsiteY1" fmla="*/ 50842 h 50842"/>
                    <a:gd name="connsiteX2" fmla="*/ 0 w 50828"/>
                    <a:gd name="connsiteY2" fmla="*/ 0 h 50842"/>
                    <a:gd name="connsiteX3" fmla="*/ 50828 w 50828"/>
                    <a:gd name="connsiteY3" fmla="*/ 0 h 5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28" h="50842">
                      <a:moveTo>
                        <a:pt x="50828" y="0"/>
                      </a:moveTo>
                      <a:lnTo>
                        <a:pt x="25414" y="50842"/>
                      </a:lnTo>
                      <a:lnTo>
                        <a:pt x="0" y="0"/>
                      </a:lnTo>
                      <a:lnTo>
                        <a:pt x="50828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63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5591957" y="2701274"/>
                <a:ext cx="50832" cy="101741"/>
                <a:chOff x="5591955" y="2701269"/>
                <a:chExt cx="50828" cy="10174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2BADDC4F-9005-401F-977A-CDD92908B269}"/>
                    </a:ext>
                  </a:extLst>
                </p:cNvPr>
                <p:cNvSpPr/>
                <p:nvPr/>
              </p:nvSpPr>
              <p:spPr>
                <a:xfrm>
                  <a:off x="5617369" y="2701269"/>
                  <a:ext cx="12707" cy="101740"/>
                </a:xfrm>
                <a:custGeom>
                  <a:avLst/>
                  <a:gdLst>
                    <a:gd name="connsiteX0" fmla="*/ 0 w 12707"/>
                    <a:gd name="connsiteY0" fmla="*/ 0 h 101740"/>
                    <a:gd name="connsiteX1" fmla="*/ 0 w 12707"/>
                    <a:gd name="connsiteY1" fmla="*/ 101741 h 10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7" h="101740">
                      <a:moveTo>
                        <a:pt x="0" y="0"/>
                      </a:moveTo>
                      <a:cubicBezTo>
                        <a:pt x="0" y="38651"/>
                        <a:pt x="0" y="72564"/>
                        <a:pt x="0" y="101741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192141A2-E753-48C7-95C3-E17F81026F75}"/>
                    </a:ext>
                  </a:extLst>
                </p:cNvPr>
                <p:cNvSpPr/>
                <p:nvPr/>
              </p:nvSpPr>
              <p:spPr>
                <a:xfrm>
                  <a:off x="5591955" y="2752168"/>
                  <a:ext cx="50828" cy="50842"/>
                </a:xfrm>
                <a:custGeom>
                  <a:avLst/>
                  <a:gdLst>
                    <a:gd name="connsiteX0" fmla="*/ 50828 w 50828"/>
                    <a:gd name="connsiteY0" fmla="*/ 0 h 50842"/>
                    <a:gd name="connsiteX1" fmla="*/ 25414 w 50828"/>
                    <a:gd name="connsiteY1" fmla="*/ 50842 h 50842"/>
                    <a:gd name="connsiteX2" fmla="*/ 0 w 50828"/>
                    <a:gd name="connsiteY2" fmla="*/ 0 h 50842"/>
                    <a:gd name="connsiteX3" fmla="*/ 50828 w 50828"/>
                    <a:gd name="connsiteY3" fmla="*/ 0 h 5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28" h="50842">
                      <a:moveTo>
                        <a:pt x="50828" y="0"/>
                      </a:moveTo>
                      <a:lnTo>
                        <a:pt x="25414" y="50842"/>
                      </a:lnTo>
                      <a:lnTo>
                        <a:pt x="0" y="0"/>
                      </a:lnTo>
                      <a:lnTo>
                        <a:pt x="50828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66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5591957" y="3037415"/>
                <a:ext cx="50832" cy="101741"/>
                <a:chOff x="5591955" y="3037415"/>
                <a:chExt cx="50828" cy="10174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965ACFFA-F007-4BAA-8D01-AC25BBA61824}"/>
                    </a:ext>
                  </a:extLst>
                </p:cNvPr>
                <p:cNvSpPr/>
                <p:nvPr/>
              </p:nvSpPr>
              <p:spPr>
                <a:xfrm>
                  <a:off x="5617369" y="3037415"/>
                  <a:ext cx="12707" cy="101740"/>
                </a:xfrm>
                <a:custGeom>
                  <a:avLst/>
                  <a:gdLst>
                    <a:gd name="connsiteX0" fmla="*/ 0 w 12707"/>
                    <a:gd name="connsiteY0" fmla="*/ 0 h 101740"/>
                    <a:gd name="connsiteX1" fmla="*/ 0 w 12707"/>
                    <a:gd name="connsiteY1" fmla="*/ 101741 h 10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7" h="101740">
                      <a:moveTo>
                        <a:pt x="0" y="0"/>
                      </a:moveTo>
                      <a:cubicBezTo>
                        <a:pt x="0" y="38651"/>
                        <a:pt x="0" y="72564"/>
                        <a:pt x="0" y="101741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B7699308-9852-4A78-801D-09EDC57EA917}"/>
                    </a:ext>
                  </a:extLst>
                </p:cNvPr>
                <p:cNvSpPr/>
                <p:nvPr/>
              </p:nvSpPr>
              <p:spPr>
                <a:xfrm>
                  <a:off x="5591955" y="3088314"/>
                  <a:ext cx="50828" cy="50842"/>
                </a:xfrm>
                <a:custGeom>
                  <a:avLst/>
                  <a:gdLst>
                    <a:gd name="connsiteX0" fmla="*/ 50828 w 50828"/>
                    <a:gd name="connsiteY0" fmla="*/ 0 h 50842"/>
                    <a:gd name="connsiteX1" fmla="*/ 25414 w 50828"/>
                    <a:gd name="connsiteY1" fmla="*/ 50842 h 50842"/>
                    <a:gd name="connsiteX2" fmla="*/ 0 w 50828"/>
                    <a:gd name="connsiteY2" fmla="*/ 0 h 50842"/>
                    <a:gd name="connsiteX3" fmla="*/ 50828 w 50828"/>
                    <a:gd name="connsiteY3" fmla="*/ 0 h 5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28" h="50842">
                      <a:moveTo>
                        <a:pt x="50828" y="0"/>
                      </a:moveTo>
                      <a:lnTo>
                        <a:pt x="25414" y="50842"/>
                      </a:lnTo>
                      <a:lnTo>
                        <a:pt x="0" y="0"/>
                      </a:lnTo>
                      <a:lnTo>
                        <a:pt x="50828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72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6141869" y="2365127"/>
                <a:ext cx="50832" cy="101741"/>
                <a:chOff x="6141865" y="2365123"/>
                <a:chExt cx="50828" cy="101740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77C01C49-ADED-4BEF-B205-548477B8961A}"/>
                    </a:ext>
                  </a:extLst>
                </p:cNvPr>
                <p:cNvSpPr/>
                <p:nvPr/>
              </p:nvSpPr>
              <p:spPr>
                <a:xfrm>
                  <a:off x="6167279" y="2365123"/>
                  <a:ext cx="12707" cy="101740"/>
                </a:xfrm>
                <a:custGeom>
                  <a:avLst/>
                  <a:gdLst>
                    <a:gd name="connsiteX0" fmla="*/ 0 w 12707"/>
                    <a:gd name="connsiteY0" fmla="*/ 0 h 101740"/>
                    <a:gd name="connsiteX1" fmla="*/ 0 w 12707"/>
                    <a:gd name="connsiteY1" fmla="*/ 101741 h 10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7" h="101740">
                      <a:moveTo>
                        <a:pt x="0" y="0"/>
                      </a:moveTo>
                      <a:cubicBezTo>
                        <a:pt x="0" y="38651"/>
                        <a:pt x="0" y="72564"/>
                        <a:pt x="0" y="101741"/>
                      </a:cubicBezTo>
                    </a:path>
                  </a:pathLst>
                </a:custGeom>
                <a:noFill/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BCA8A804-BFF3-423C-9B55-55CAF717C9F9}"/>
                    </a:ext>
                  </a:extLst>
                </p:cNvPr>
                <p:cNvSpPr/>
                <p:nvPr/>
              </p:nvSpPr>
              <p:spPr>
                <a:xfrm>
                  <a:off x="6141865" y="2416022"/>
                  <a:ext cx="50828" cy="50842"/>
                </a:xfrm>
                <a:custGeom>
                  <a:avLst/>
                  <a:gdLst>
                    <a:gd name="connsiteX0" fmla="*/ 50828 w 50828"/>
                    <a:gd name="connsiteY0" fmla="*/ 0 h 50842"/>
                    <a:gd name="connsiteX1" fmla="*/ 25414 w 50828"/>
                    <a:gd name="connsiteY1" fmla="*/ 50842 h 50842"/>
                    <a:gd name="connsiteX2" fmla="*/ 0 w 50828"/>
                    <a:gd name="connsiteY2" fmla="*/ 0 h 50842"/>
                    <a:gd name="connsiteX3" fmla="*/ 50828 w 50828"/>
                    <a:gd name="connsiteY3" fmla="*/ 0 h 5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28" h="50842">
                      <a:moveTo>
                        <a:pt x="50828" y="0"/>
                      </a:moveTo>
                      <a:lnTo>
                        <a:pt x="25414" y="50842"/>
                      </a:lnTo>
                      <a:lnTo>
                        <a:pt x="0" y="0"/>
                      </a:lnTo>
                      <a:lnTo>
                        <a:pt x="5082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75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6141869" y="2701274"/>
                <a:ext cx="50832" cy="101741"/>
                <a:chOff x="6141865" y="2701269"/>
                <a:chExt cx="50828" cy="101740"/>
              </a:xfrm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85FCF78-13E5-4130-9C67-8FA2FCEF8D9F}"/>
                    </a:ext>
                  </a:extLst>
                </p:cNvPr>
                <p:cNvSpPr/>
                <p:nvPr/>
              </p:nvSpPr>
              <p:spPr>
                <a:xfrm>
                  <a:off x="6167279" y="2701269"/>
                  <a:ext cx="12707" cy="101740"/>
                </a:xfrm>
                <a:custGeom>
                  <a:avLst/>
                  <a:gdLst>
                    <a:gd name="connsiteX0" fmla="*/ 0 w 12707"/>
                    <a:gd name="connsiteY0" fmla="*/ 0 h 101740"/>
                    <a:gd name="connsiteX1" fmla="*/ 0 w 12707"/>
                    <a:gd name="connsiteY1" fmla="*/ 101741 h 10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7" h="101740">
                      <a:moveTo>
                        <a:pt x="0" y="0"/>
                      </a:moveTo>
                      <a:cubicBezTo>
                        <a:pt x="0" y="38651"/>
                        <a:pt x="0" y="72564"/>
                        <a:pt x="0" y="101741"/>
                      </a:cubicBezTo>
                    </a:path>
                  </a:pathLst>
                </a:custGeom>
                <a:noFill/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BF647AF4-B8ED-4119-A268-6EFE1137340C}"/>
                    </a:ext>
                  </a:extLst>
                </p:cNvPr>
                <p:cNvSpPr/>
                <p:nvPr/>
              </p:nvSpPr>
              <p:spPr>
                <a:xfrm>
                  <a:off x="6141865" y="2752168"/>
                  <a:ext cx="50828" cy="50842"/>
                </a:xfrm>
                <a:custGeom>
                  <a:avLst/>
                  <a:gdLst>
                    <a:gd name="connsiteX0" fmla="*/ 50828 w 50828"/>
                    <a:gd name="connsiteY0" fmla="*/ 0 h 50842"/>
                    <a:gd name="connsiteX1" fmla="*/ 25414 w 50828"/>
                    <a:gd name="connsiteY1" fmla="*/ 50842 h 50842"/>
                    <a:gd name="connsiteX2" fmla="*/ 0 w 50828"/>
                    <a:gd name="connsiteY2" fmla="*/ 0 h 50842"/>
                    <a:gd name="connsiteX3" fmla="*/ 50828 w 50828"/>
                    <a:gd name="connsiteY3" fmla="*/ 0 h 5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28" h="50842">
                      <a:moveTo>
                        <a:pt x="50828" y="0"/>
                      </a:moveTo>
                      <a:lnTo>
                        <a:pt x="25414" y="50842"/>
                      </a:lnTo>
                      <a:lnTo>
                        <a:pt x="0" y="0"/>
                      </a:lnTo>
                      <a:lnTo>
                        <a:pt x="5082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78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6416819" y="2365127"/>
                <a:ext cx="50832" cy="101741"/>
                <a:chOff x="6416820" y="2365123"/>
                <a:chExt cx="50828" cy="10174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A837F246-1CBE-4FF5-8CFD-CCB2BC5E5727}"/>
                    </a:ext>
                  </a:extLst>
                </p:cNvPr>
                <p:cNvSpPr/>
                <p:nvPr/>
              </p:nvSpPr>
              <p:spPr>
                <a:xfrm>
                  <a:off x="6442234" y="2365123"/>
                  <a:ext cx="12707" cy="101740"/>
                </a:xfrm>
                <a:custGeom>
                  <a:avLst/>
                  <a:gdLst>
                    <a:gd name="connsiteX0" fmla="*/ 0 w 12707"/>
                    <a:gd name="connsiteY0" fmla="*/ 0 h 101740"/>
                    <a:gd name="connsiteX1" fmla="*/ 0 w 12707"/>
                    <a:gd name="connsiteY1" fmla="*/ 101741 h 10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7" h="101740">
                      <a:moveTo>
                        <a:pt x="0" y="0"/>
                      </a:moveTo>
                      <a:cubicBezTo>
                        <a:pt x="0" y="38651"/>
                        <a:pt x="0" y="72564"/>
                        <a:pt x="0" y="101741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E8D30097-0F74-477E-8CED-D9D3A13A0B6D}"/>
                    </a:ext>
                  </a:extLst>
                </p:cNvPr>
                <p:cNvSpPr/>
                <p:nvPr/>
              </p:nvSpPr>
              <p:spPr>
                <a:xfrm>
                  <a:off x="6416820" y="2416022"/>
                  <a:ext cx="50828" cy="50842"/>
                </a:xfrm>
                <a:custGeom>
                  <a:avLst/>
                  <a:gdLst>
                    <a:gd name="connsiteX0" fmla="*/ 50828 w 50828"/>
                    <a:gd name="connsiteY0" fmla="*/ 0 h 50842"/>
                    <a:gd name="connsiteX1" fmla="*/ 25414 w 50828"/>
                    <a:gd name="connsiteY1" fmla="*/ 50842 h 50842"/>
                    <a:gd name="connsiteX2" fmla="*/ 0 w 50828"/>
                    <a:gd name="connsiteY2" fmla="*/ 0 h 50842"/>
                    <a:gd name="connsiteX3" fmla="*/ 50828 w 50828"/>
                    <a:gd name="connsiteY3" fmla="*/ 0 h 5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28" h="50842">
                      <a:moveTo>
                        <a:pt x="50828" y="0"/>
                      </a:moveTo>
                      <a:lnTo>
                        <a:pt x="25414" y="50842"/>
                      </a:lnTo>
                      <a:lnTo>
                        <a:pt x="0" y="0"/>
                      </a:lnTo>
                      <a:lnTo>
                        <a:pt x="50828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81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6284592" y="1955179"/>
                <a:ext cx="741125" cy="266112"/>
                <a:chOff x="6284591" y="1955179"/>
                <a:chExt cx="741125" cy="266112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84588514-B677-4F47-BEB5-56B3AE07EFA2}"/>
                    </a:ext>
                  </a:extLst>
                </p:cNvPr>
                <p:cNvSpPr/>
                <p:nvPr/>
              </p:nvSpPr>
              <p:spPr>
                <a:xfrm>
                  <a:off x="6284591" y="1955179"/>
                  <a:ext cx="741125" cy="258874"/>
                </a:xfrm>
                <a:custGeom>
                  <a:avLst/>
                  <a:gdLst>
                    <a:gd name="connsiteX0" fmla="*/ 741125 w 741125"/>
                    <a:gd name="connsiteY0" fmla="*/ 0 h 258874"/>
                    <a:gd name="connsiteX1" fmla="*/ 0 w 741125"/>
                    <a:gd name="connsiteY1" fmla="*/ 258875 h 258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1125" h="258874">
                      <a:moveTo>
                        <a:pt x="741125" y="0"/>
                      </a:moveTo>
                      <a:cubicBezTo>
                        <a:pt x="489613" y="87853"/>
                        <a:pt x="242571" y="174145"/>
                        <a:pt x="0" y="258875"/>
                      </a:cubicBezTo>
                    </a:path>
                  </a:pathLst>
                </a:custGeom>
                <a:noFill/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BC2C6AA5-794A-4A51-BC2F-C6642425FB79}"/>
                    </a:ext>
                  </a:extLst>
                </p:cNvPr>
                <p:cNvSpPr/>
                <p:nvPr/>
              </p:nvSpPr>
              <p:spPr>
                <a:xfrm>
                  <a:off x="6284591" y="2173292"/>
                  <a:ext cx="56365" cy="47999"/>
                </a:xfrm>
                <a:custGeom>
                  <a:avLst/>
                  <a:gdLst>
                    <a:gd name="connsiteX0" fmla="*/ 56365 w 56365"/>
                    <a:gd name="connsiteY0" fmla="*/ 48000 h 47999"/>
                    <a:gd name="connsiteX1" fmla="*/ 0 w 56365"/>
                    <a:gd name="connsiteY1" fmla="*/ 40762 h 47999"/>
                    <a:gd name="connsiteX2" fmla="*/ 39608 w 56365"/>
                    <a:gd name="connsiteY2" fmla="*/ 0 h 47999"/>
                    <a:gd name="connsiteX3" fmla="*/ 56365 w 56365"/>
                    <a:gd name="connsiteY3" fmla="*/ 48000 h 47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365" h="47999">
                      <a:moveTo>
                        <a:pt x="56365" y="48000"/>
                      </a:moveTo>
                      <a:lnTo>
                        <a:pt x="0" y="40762"/>
                      </a:lnTo>
                      <a:lnTo>
                        <a:pt x="39608" y="0"/>
                      </a:lnTo>
                      <a:lnTo>
                        <a:pt x="56365" y="480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84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6813539" y="1988420"/>
                <a:ext cx="230773" cy="188088"/>
                <a:chOff x="6813537" y="1988416"/>
                <a:chExt cx="230773" cy="188087"/>
              </a:xfrm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E059B672-CE9C-40B6-8463-D7DAEE17DD84}"/>
                    </a:ext>
                  </a:extLst>
                </p:cNvPr>
                <p:cNvSpPr/>
                <p:nvPr/>
              </p:nvSpPr>
              <p:spPr>
                <a:xfrm>
                  <a:off x="6813537" y="1988416"/>
                  <a:ext cx="230773" cy="188087"/>
                </a:xfrm>
                <a:custGeom>
                  <a:avLst/>
                  <a:gdLst>
                    <a:gd name="connsiteX0" fmla="*/ 230773 w 230773"/>
                    <a:gd name="connsiteY0" fmla="*/ 0 h 188087"/>
                    <a:gd name="connsiteX1" fmla="*/ 0 w 230773"/>
                    <a:gd name="connsiteY1" fmla="*/ 188088 h 188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30773" h="188087">
                      <a:moveTo>
                        <a:pt x="230773" y="0"/>
                      </a:moveTo>
                      <a:cubicBezTo>
                        <a:pt x="150178" y="65688"/>
                        <a:pt x="73253" y="128384"/>
                        <a:pt x="0" y="188088"/>
                      </a:cubicBezTo>
                    </a:path>
                  </a:pathLst>
                </a:custGeom>
                <a:noFill/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A406433B-B365-4D17-8F87-4FF1CA8F208B}"/>
                    </a:ext>
                  </a:extLst>
                </p:cNvPr>
                <p:cNvSpPr/>
                <p:nvPr/>
              </p:nvSpPr>
              <p:spPr>
                <a:xfrm>
                  <a:off x="6813537" y="2124681"/>
                  <a:ext cx="55457" cy="51822"/>
                </a:xfrm>
                <a:custGeom>
                  <a:avLst/>
                  <a:gdLst>
                    <a:gd name="connsiteX0" fmla="*/ 55458 w 55457"/>
                    <a:gd name="connsiteY0" fmla="*/ 39415 h 51822"/>
                    <a:gd name="connsiteX1" fmla="*/ 0 w 55457"/>
                    <a:gd name="connsiteY1" fmla="*/ 51823 h 51822"/>
                    <a:gd name="connsiteX2" fmla="*/ 23350 w 55457"/>
                    <a:gd name="connsiteY2" fmla="*/ 0 h 51822"/>
                    <a:gd name="connsiteX3" fmla="*/ 55458 w 55457"/>
                    <a:gd name="connsiteY3" fmla="*/ 39415 h 5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457" h="51822">
                      <a:moveTo>
                        <a:pt x="55458" y="39415"/>
                      </a:moveTo>
                      <a:lnTo>
                        <a:pt x="0" y="51823"/>
                      </a:lnTo>
                      <a:lnTo>
                        <a:pt x="23350" y="0"/>
                      </a:lnTo>
                      <a:lnTo>
                        <a:pt x="55458" y="394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7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87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6553888" y="1967241"/>
                <a:ext cx="476848" cy="233699"/>
                <a:chOff x="6553883" y="1967243"/>
                <a:chExt cx="476850" cy="23369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8895ECAA-9428-4E8C-B080-C72980C98298}"/>
                    </a:ext>
                  </a:extLst>
                </p:cNvPr>
                <p:cNvSpPr/>
                <p:nvPr/>
              </p:nvSpPr>
              <p:spPr>
                <a:xfrm>
                  <a:off x="6553883" y="1967243"/>
                  <a:ext cx="476850" cy="233189"/>
                </a:xfrm>
                <a:custGeom>
                  <a:avLst/>
                  <a:gdLst>
                    <a:gd name="connsiteX0" fmla="*/ 476851 w 476850"/>
                    <a:gd name="connsiteY0" fmla="*/ 0 h 233189"/>
                    <a:gd name="connsiteX1" fmla="*/ 0 w 476850"/>
                    <a:gd name="connsiteY1" fmla="*/ 233189 h 233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6850" h="233189">
                      <a:moveTo>
                        <a:pt x="476851" y="0"/>
                      </a:moveTo>
                      <a:cubicBezTo>
                        <a:pt x="313646" y="79810"/>
                        <a:pt x="154696" y="157540"/>
                        <a:pt x="0" y="233189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981C3DC7-3EED-4552-9E67-DCF0D82AAEDA}"/>
                    </a:ext>
                  </a:extLst>
                </p:cNvPr>
                <p:cNvSpPr/>
                <p:nvPr/>
              </p:nvSpPr>
              <p:spPr>
                <a:xfrm>
                  <a:off x="6553883" y="2155264"/>
                  <a:ext cx="56825" cy="45675"/>
                </a:xfrm>
                <a:custGeom>
                  <a:avLst/>
                  <a:gdLst>
                    <a:gd name="connsiteX0" fmla="*/ 56826 w 56825"/>
                    <a:gd name="connsiteY0" fmla="*/ 45676 h 45675"/>
                    <a:gd name="connsiteX1" fmla="*/ 0 w 56825"/>
                    <a:gd name="connsiteY1" fmla="*/ 45168 h 45675"/>
                    <a:gd name="connsiteX2" fmla="*/ 34501 w 56825"/>
                    <a:gd name="connsiteY2" fmla="*/ 0 h 45675"/>
                    <a:gd name="connsiteX3" fmla="*/ 56826 w 56825"/>
                    <a:gd name="connsiteY3" fmla="*/ 45676 h 45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825" h="45675">
                      <a:moveTo>
                        <a:pt x="56826" y="45676"/>
                      </a:moveTo>
                      <a:lnTo>
                        <a:pt x="0" y="45168"/>
                      </a:lnTo>
                      <a:lnTo>
                        <a:pt x="34501" y="0"/>
                      </a:lnTo>
                      <a:lnTo>
                        <a:pt x="56826" y="45676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90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034910" y="2020771"/>
                <a:ext cx="53045" cy="119248"/>
                <a:chOff x="7034905" y="2020771"/>
                <a:chExt cx="53046" cy="11924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19D5AF60-ADAC-462F-A74A-8FB47038B119}"/>
                    </a:ext>
                  </a:extLst>
                </p:cNvPr>
                <p:cNvSpPr/>
                <p:nvPr/>
              </p:nvSpPr>
              <p:spPr>
                <a:xfrm>
                  <a:off x="7039182" y="2020771"/>
                  <a:ext cx="48770" cy="119247"/>
                </a:xfrm>
                <a:custGeom>
                  <a:avLst/>
                  <a:gdLst>
                    <a:gd name="connsiteX0" fmla="*/ 48770 w 48770"/>
                    <a:gd name="connsiteY0" fmla="*/ 0 h 119247"/>
                    <a:gd name="connsiteX1" fmla="*/ 0 w 48770"/>
                    <a:gd name="connsiteY1" fmla="*/ 119248 h 11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770" h="119247">
                      <a:moveTo>
                        <a:pt x="48770" y="0"/>
                      </a:moveTo>
                      <a:cubicBezTo>
                        <a:pt x="30720" y="44133"/>
                        <a:pt x="14464" y="83883"/>
                        <a:pt x="0" y="119248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CB905E31-DC26-41B1-99D3-4D429A3726F1}"/>
                    </a:ext>
                  </a:extLst>
                </p:cNvPr>
                <p:cNvSpPr/>
                <p:nvPr/>
              </p:nvSpPr>
              <p:spPr>
                <a:xfrm>
                  <a:off x="7034905" y="2083337"/>
                  <a:ext cx="47044" cy="56681"/>
                </a:xfrm>
                <a:custGeom>
                  <a:avLst/>
                  <a:gdLst>
                    <a:gd name="connsiteX0" fmla="*/ 47044 w 47044"/>
                    <a:gd name="connsiteY0" fmla="*/ 19250 h 56681"/>
                    <a:gd name="connsiteX1" fmla="*/ 4277 w 47044"/>
                    <a:gd name="connsiteY1" fmla="*/ 56682 h 56681"/>
                    <a:gd name="connsiteX2" fmla="*/ 0 w 47044"/>
                    <a:gd name="connsiteY2" fmla="*/ 0 h 56681"/>
                    <a:gd name="connsiteX3" fmla="*/ 47044 w 47044"/>
                    <a:gd name="connsiteY3" fmla="*/ 19250 h 56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044" h="56681">
                      <a:moveTo>
                        <a:pt x="47044" y="19250"/>
                      </a:moveTo>
                      <a:lnTo>
                        <a:pt x="4277" y="56682"/>
                      </a:lnTo>
                      <a:lnTo>
                        <a:pt x="0" y="0"/>
                      </a:lnTo>
                      <a:lnTo>
                        <a:pt x="47044" y="1925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93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171295" y="2020771"/>
                <a:ext cx="53048" cy="119248"/>
                <a:chOff x="7171291" y="2020771"/>
                <a:chExt cx="53047" cy="11924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FA3ADF57-DA22-4FB0-B91A-C48EF10A6BBB}"/>
                    </a:ext>
                  </a:extLst>
                </p:cNvPr>
                <p:cNvSpPr/>
                <p:nvPr/>
              </p:nvSpPr>
              <p:spPr>
                <a:xfrm>
                  <a:off x="7171291" y="2020771"/>
                  <a:ext cx="48770" cy="119247"/>
                </a:xfrm>
                <a:custGeom>
                  <a:avLst/>
                  <a:gdLst>
                    <a:gd name="connsiteX0" fmla="*/ 0 w 48770"/>
                    <a:gd name="connsiteY0" fmla="*/ 0 h 119247"/>
                    <a:gd name="connsiteX1" fmla="*/ 48770 w 48770"/>
                    <a:gd name="connsiteY1" fmla="*/ 119248 h 11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770" h="119247">
                      <a:moveTo>
                        <a:pt x="0" y="0"/>
                      </a:moveTo>
                      <a:cubicBezTo>
                        <a:pt x="18050" y="44133"/>
                        <a:pt x="34307" y="83883"/>
                        <a:pt x="48770" y="119248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D4235878-46D5-41F1-9A42-0402122F6D67}"/>
                    </a:ext>
                  </a:extLst>
                </p:cNvPr>
                <p:cNvSpPr/>
                <p:nvPr/>
              </p:nvSpPr>
              <p:spPr>
                <a:xfrm>
                  <a:off x="7177293" y="2083337"/>
                  <a:ext cx="47044" cy="56681"/>
                </a:xfrm>
                <a:custGeom>
                  <a:avLst/>
                  <a:gdLst>
                    <a:gd name="connsiteX0" fmla="*/ 47044 w 47044"/>
                    <a:gd name="connsiteY0" fmla="*/ 0 h 56681"/>
                    <a:gd name="connsiteX1" fmla="*/ 42767 w 47044"/>
                    <a:gd name="connsiteY1" fmla="*/ 56682 h 56681"/>
                    <a:gd name="connsiteX2" fmla="*/ 0 w 47044"/>
                    <a:gd name="connsiteY2" fmla="*/ 19250 h 56681"/>
                    <a:gd name="connsiteX3" fmla="*/ 47044 w 47044"/>
                    <a:gd name="connsiteY3" fmla="*/ 0 h 56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044" h="56681">
                      <a:moveTo>
                        <a:pt x="47044" y="0"/>
                      </a:moveTo>
                      <a:lnTo>
                        <a:pt x="42767" y="56682"/>
                      </a:lnTo>
                      <a:lnTo>
                        <a:pt x="0" y="19250"/>
                      </a:lnTo>
                      <a:lnTo>
                        <a:pt x="47044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96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214934" y="1988420"/>
                <a:ext cx="230773" cy="188088"/>
                <a:chOff x="7214932" y="1988416"/>
                <a:chExt cx="230773" cy="18808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014524A0-7CA2-4976-90CF-5C657DAC3F68}"/>
                    </a:ext>
                  </a:extLst>
                </p:cNvPr>
                <p:cNvSpPr/>
                <p:nvPr/>
              </p:nvSpPr>
              <p:spPr>
                <a:xfrm>
                  <a:off x="7214932" y="1988416"/>
                  <a:ext cx="230773" cy="188087"/>
                </a:xfrm>
                <a:custGeom>
                  <a:avLst/>
                  <a:gdLst>
                    <a:gd name="connsiteX0" fmla="*/ 0 w 230773"/>
                    <a:gd name="connsiteY0" fmla="*/ 0 h 188087"/>
                    <a:gd name="connsiteX1" fmla="*/ 230773 w 230773"/>
                    <a:gd name="connsiteY1" fmla="*/ 188088 h 188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30773" h="188087">
                      <a:moveTo>
                        <a:pt x="0" y="0"/>
                      </a:moveTo>
                      <a:cubicBezTo>
                        <a:pt x="80596" y="65688"/>
                        <a:pt x="157520" y="128384"/>
                        <a:pt x="230773" y="188088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053293E5-2C1D-4E56-85B6-D1100D420AC1}"/>
                    </a:ext>
                  </a:extLst>
                </p:cNvPr>
                <p:cNvSpPr/>
                <p:nvPr/>
              </p:nvSpPr>
              <p:spPr>
                <a:xfrm>
                  <a:off x="7390248" y="2124681"/>
                  <a:ext cx="55457" cy="51822"/>
                </a:xfrm>
                <a:custGeom>
                  <a:avLst/>
                  <a:gdLst>
                    <a:gd name="connsiteX0" fmla="*/ 32107 w 55457"/>
                    <a:gd name="connsiteY0" fmla="*/ 0 h 51822"/>
                    <a:gd name="connsiteX1" fmla="*/ 55458 w 55457"/>
                    <a:gd name="connsiteY1" fmla="*/ 51823 h 51822"/>
                    <a:gd name="connsiteX2" fmla="*/ 0 w 55457"/>
                    <a:gd name="connsiteY2" fmla="*/ 39415 h 51822"/>
                    <a:gd name="connsiteX3" fmla="*/ 32107 w 55457"/>
                    <a:gd name="connsiteY3" fmla="*/ 0 h 5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457" h="51822">
                      <a:moveTo>
                        <a:pt x="32107" y="0"/>
                      </a:moveTo>
                      <a:lnTo>
                        <a:pt x="55458" y="51823"/>
                      </a:lnTo>
                      <a:lnTo>
                        <a:pt x="0" y="39415"/>
                      </a:lnTo>
                      <a:lnTo>
                        <a:pt x="32107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99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228515" y="1967241"/>
                <a:ext cx="476848" cy="233699"/>
                <a:chOff x="7228509" y="1967243"/>
                <a:chExt cx="476850" cy="23369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3634DE76-F8A8-4C46-8DA1-B166039D5C5E}"/>
                    </a:ext>
                  </a:extLst>
                </p:cNvPr>
                <p:cNvSpPr/>
                <p:nvPr/>
              </p:nvSpPr>
              <p:spPr>
                <a:xfrm>
                  <a:off x="7228509" y="1967243"/>
                  <a:ext cx="476850" cy="233189"/>
                </a:xfrm>
                <a:custGeom>
                  <a:avLst/>
                  <a:gdLst>
                    <a:gd name="connsiteX0" fmla="*/ 0 w 476850"/>
                    <a:gd name="connsiteY0" fmla="*/ 0 h 233189"/>
                    <a:gd name="connsiteX1" fmla="*/ 476851 w 476850"/>
                    <a:gd name="connsiteY1" fmla="*/ 233189 h 233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6850" h="233189">
                      <a:moveTo>
                        <a:pt x="0" y="0"/>
                      </a:moveTo>
                      <a:cubicBezTo>
                        <a:pt x="163205" y="79810"/>
                        <a:pt x="322155" y="157540"/>
                        <a:pt x="476851" y="233189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752C10FC-A58A-4C90-BF37-328F909449B5}"/>
                    </a:ext>
                  </a:extLst>
                </p:cNvPr>
                <p:cNvSpPr/>
                <p:nvPr/>
              </p:nvSpPr>
              <p:spPr>
                <a:xfrm>
                  <a:off x="7648534" y="2155264"/>
                  <a:ext cx="56825" cy="45675"/>
                </a:xfrm>
                <a:custGeom>
                  <a:avLst/>
                  <a:gdLst>
                    <a:gd name="connsiteX0" fmla="*/ 22324 w 56825"/>
                    <a:gd name="connsiteY0" fmla="*/ 0 h 45675"/>
                    <a:gd name="connsiteX1" fmla="*/ 56826 w 56825"/>
                    <a:gd name="connsiteY1" fmla="*/ 45168 h 45675"/>
                    <a:gd name="connsiteX2" fmla="*/ 0 w 56825"/>
                    <a:gd name="connsiteY2" fmla="*/ 45676 h 45675"/>
                    <a:gd name="connsiteX3" fmla="*/ 22324 w 56825"/>
                    <a:gd name="connsiteY3" fmla="*/ 0 h 45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825" h="45675">
                      <a:moveTo>
                        <a:pt x="22324" y="0"/>
                      </a:moveTo>
                      <a:lnTo>
                        <a:pt x="56826" y="45168"/>
                      </a:lnTo>
                      <a:lnTo>
                        <a:pt x="0" y="45676"/>
                      </a:lnTo>
                      <a:lnTo>
                        <a:pt x="22324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102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233531" y="1955179"/>
                <a:ext cx="741125" cy="266112"/>
                <a:chOff x="7233527" y="1955179"/>
                <a:chExt cx="741125" cy="266112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8AFA74E2-2745-437E-B938-1E3A72E56B11}"/>
                    </a:ext>
                  </a:extLst>
                </p:cNvPr>
                <p:cNvSpPr/>
                <p:nvPr/>
              </p:nvSpPr>
              <p:spPr>
                <a:xfrm>
                  <a:off x="7233527" y="1955179"/>
                  <a:ext cx="741125" cy="258874"/>
                </a:xfrm>
                <a:custGeom>
                  <a:avLst/>
                  <a:gdLst>
                    <a:gd name="connsiteX0" fmla="*/ 0 w 741125"/>
                    <a:gd name="connsiteY0" fmla="*/ 0 h 258874"/>
                    <a:gd name="connsiteX1" fmla="*/ 741125 w 741125"/>
                    <a:gd name="connsiteY1" fmla="*/ 258875 h 258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1125" h="258874">
                      <a:moveTo>
                        <a:pt x="0" y="0"/>
                      </a:moveTo>
                      <a:cubicBezTo>
                        <a:pt x="251513" y="87853"/>
                        <a:pt x="498555" y="174145"/>
                        <a:pt x="741125" y="258875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38378FA1-23F0-4317-AD71-60F1F63F9CA9}"/>
                    </a:ext>
                  </a:extLst>
                </p:cNvPr>
                <p:cNvSpPr/>
                <p:nvPr/>
              </p:nvSpPr>
              <p:spPr>
                <a:xfrm>
                  <a:off x="7918287" y="2173292"/>
                  <a:ext cx="56365" cy="47999"/>
                </a:xfrm>
                <a:custGeom>
                  <a:avLst/>
                  <a:gdLst>
                    <a:gd name="connsiteX0" fmla="*/ 16757 w 56365"/>
                    <a:gd name="connsiteY0" fmla="*/ 0 h 47999"/>
                    <a:gd name="connsiteX1" fmla="*/ 56365 w 56365"/>
                    <a:gd name="connsiteY1" fmla="*/ 40762 h 47999"/>
                    <a:gd name="connsiteX2" fmla="*/ 0 w 56365"/>
                    <a:gd name="connsiteY2" fmla="*/ 48000 h 47999"/>
                    <a:gd name="connsiteX3" fmla="*/ 16757 w 56365"/>
                    <a:gd name="connsiteY3" fmla="*/ 0 h 47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365" h="47999">
                      <a:moveTo>
                        <a:pt x="16757" y="0"/>
                      </a:moveTo>
                      <a:lnTo>
                        <a:pt x="56365" y="40762"/>
                      </a:lnTo>
                      <a:lnTo>
                        <a:pt x="0" y="48000"/>
                      </a:lnTo>
                      <a:lnTo>
                        <a:pt x="16757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105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791597" y="2365127"/>
                <a:ext cx="50832" cy="101741"/>
                <a:chOff x="7791595" y="2365123"/>
                <a:chExt cx="50828" cy="10174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57FEB3DE-C9D3-48DC-ACEE-68E3716826CE}"/>
                    </a:ext>
                  </a:extLst>
                </p:cNvPr>
                <p:cNvSpPr/>
                <p:nvPr/>
              </p:nvSpPr>
              <p:spPr>
                <a:xfrm>
                  <a:off x="7817009" y="2365123"/>
                  <a:ext cx="12707" cy="101740"/>
                </a:xfrm>
                <a:custGeom>
                  <a:avLst/>
                  <a:gdLst>
                    <a:gd name="connsiteX0" fmla="*/ 0 w 12707"/>
                    <a:gd name="connsiteY0" fmla="*/ 0 h 101740"/>
                    <a:gd name="connsiteX1" fmla="*/ 0 w 12707"/>
                    <a:gd name="connsiteY1" fmla="*/ 101741 h 10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7" h="101740">
                      <a:moveTo>
                        <a:pt x="0" y="0"/>
                      </a:moveTo>
                      <a:cubicBezTo>
                        <a:pt x="0" y="38651"/>
                        <a:pt x="0" y="72564"/>
                        <a:pt x="0" y="101741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A4F3B058-CEDE-4565-8D2C-34016D6A898D}"/>
                    </a:ext>
                  </a:extLst>
                </p:cNvPr>
                <p:cNvSpPr/>
                <p:nvPr/>
              </p:nvSpPr>
              <p:spPr>
                <a:xfrm>
                  <a:off x="7791595" y="2416022"/>
                  <a:ext cx="50828" cy="50842"/>
                </a:xfrm>
                <a:custGeom>
                  <a:avLst/>
                  <a:gdLst>
                    <a:gd name="connsiteX0" fmla="*/ 50828 w 50828"/>
                    <a:gd name="connsiteY0" fmla="*/ 0 h 50842"/>
                    <a:gd name="connsiteX1" fmla="*/ 25414 w 50828"/>
                    <a:gd name="connsiteY1" fmla="*/ 50842 h 50842"/>
                    <a:gd name="connsiteX2" fmla="*/ 0 w 50828"/>
                    <a:gd name="connsiteY2" fmla="*/ 0 h 50842"/>
                    <a:gd name="connsiteX3" fmla="*/ 50828 w 50828"/>
                    <a:gd name="connsiteY3" fmla="*/ 0 h 5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28" h="50842">
                      <a:moveTo>
                        <a:pt x="50828" y="0"/>
                      </a:moveTo>
                      <a:lnTo>
                        <a:pt x="25414" y="50842"/>
                      </a:lnTo>
                      <a:lnTo>
                        <a:pt x="0" y="0"/>
                      </a:lnTo>
                      <a:lnTo>
                        <a:pt x="50828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108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722296" y="2693064"/>
                <a:ext cx="53045" cy="119248"/>
                <a:chOff x="7722293" y="2693063"/>
                <a:chExt cx="53046" cy="11924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941330F7-C68F-467D-9D2A-598701869A44}"/>
                    </a:ext>
                  </a:extLst>
                </p:cNvPr>
                <p:cNvSpPr/>
                <p:nvPr/>
              </p:nvSpPr>
              <p:spPr>
                <a:xfrm>
                  <a:off x="7726569" y="2693063"/>
                  <a:ext cx="48770" cy="119247"/>
                </a:xfrm>
                <a:custGeom>
                  <a:avLst/>
                  <a:gdLst>
                    <a:gd name="connsiteX0" fmla="*/ 48770 w 48770"/>
                    <a:gd name="connsiteY0" fmla="*/ 0 h 119247"/>
                    <a:gd name="connsiteX1" fmla="*/ 0 w 48770"/>
                    <a:gd name="connsiteY1" fmla="*/ 119247 h 11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770" h="119247">
                      <a:moveTo>
                        <a:pt x="48770" y="0"/>
                      </a:moveTo>
                      <a:cubicBezTo>
                        <a:pt x="30720" y="44133"/>
                        <a:pt x="14464" y="83883"/>
                        <a:pt x="0" y="119247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CF3BB3C9-5792-4D38-8875-1734C0C9907F}"/>
                    </a:ext>
                  </a:extLst>
                </p:cNvPr>
                <p:cNvSpPr/>
                <p:nvPr/>
              </p:nvSpPr>
              <p:spPr>
                <a:xfrm>
                  <a:off x="7722293" y="2755628"/>
                  <a:ext cx="47044" cy="56681"/>
                </a:xfrm>
                <a:custGeom>
                  <a:avLst/>
                  <a:gdLst>
                    <a:gd name="connsiteX0" fmla="*/ 47044 w 47044"/>
                    <a:gd name="connsiteY0" fmla="*/ 19251 h 56681"/>
                    <a:gd name="connsiteX1" fmla="*/ 4277 w 47044"/>
                    <a:gd name="connsiteY1" fmla="*/ 56682 h 56681"/>
                    <a:gd name="connsiteX2" fmla="*/ 0 w 47044"/>
                    <a:gd name="connsiteY2" fmla="*/ 0 h 56681"/>
                    <a:gd name="connsiteX3" fmla="*/ 47044 w 47044"/>
                    <a:gd name="connsiteY3" fmla="*/ 19251 h 56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044" h="56681">
                      <a:moveTo>
                        <a:pt x="47044" y="19251"/>
                      </a:moveTo>
                      <a:lnTo>
                        <a:pt x="4277" y="56682"/>
                      </a:lnTo>
                      <a:lnTo>
                        <a:pt x="0" y="0"/>
                      </a:lnTo>
                      <a:lnTo>
                        <a:pt x="47044" y="19251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111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858681" y="2693064"/>
                <a:ext cx="53048" cy="119248"/>
                <a:chOff x="7858678" y="2693063"/>
                <a:chExt cx="53047" cy="11924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954C4729-E8D3-4606-9806-7E10CBD548FB}"/>
                    </a:ext>
                  </a:extLst>
                </p:cNvPr>
                <p:cNvSpPr/>
                <p:nvPr/>
              </p:nvSpPr>
              <p:spPr>
                <a:xfrm>
                  <a:off x="7858678" y="2693063"/>
                  <a:ext cx="48770" cy="119247"/>
                </a:xfrm>
                <a:custGeom>
                  <a:avLst/>
                  <a:gdLst>
                    <a:gd name="connsiteX0" fmla="*/ 0 w 48770"/>
                    <a:gd name="connsiteY0" fmla="*/ 0 h 119247"/>
                    <a:gd name="connsiteX1" fmla="*/ 48770 w 48770"/>
                    <a:gd name="connsiteY1" fmla="*/ 119247 h 11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770" h="119247">
                      <a:moveTo>
                        <a:pt x="0" y="0"/>
                      </a:moveTo>
                      <a:cubicBezTo>
                        <a:pt x="18050" y="44133"/>
                        <a:pt x="34307" y="83883"/>
                        <a:pt x="48770" y="119247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A503ACC0-5E62-4A08-81F6-F873091235BF}"/>
                    </a:ext>
                  </a:extLst>
                </p:cNvPr>
                <p:cNvSpPr/>
                <p:nvPr/>
              </p:nvSpPr>
              <p:spPr>
                <a:xfrm>
                  <a:off x="7864681" y="2755628"/>
                  <a:ext cx="47044" cy="56681"/>
                </a:xfrm>
                <a:custGeom>
                  <a:avLst/>
                  <a:gdLst>
                    <a:gd name="connsiteX0" fmla="*/ 47044 w 47044"/>
                    <a:gd name="connsiteY0" fmla="*/ 0 h 56681"/>
                    <a:gd name="connsiteX1" fmla="*/ 42767 w 47044"/>
                    <a:gd name="connsiteY1" fmla="*/ 56682 h 56681"/>
                    <a:gd name="connsiteX2" fmla="*/ 0 w 47044"/>
                    <a:gd name="connsiteY2" fmla="*/ 19251 h 56681"/>
                    <a:gd name="connsiteX3" fmla="*/ 47044 w 47044"/>
                    <a:gd name="connsiteY3" fmla="*/ 0 h 56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044" h="56681">
                      <a:moveTo>
                        <a:pt x="47044" y="0"/>
                      </a:moveTo>
                      <a:lnTo>
                        <a:pt x="42767" y="56682"/>
                      </a:lnTo>
                      <a:lnTo>
                        <a:pt x="0" y="19251"/>
                      </a:lnTo>
                      <a:lnTo>
                        <a:pt x="47044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114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859775" y="3029211"/>
                <a:ext cx="53048" cy="119248"/>
                <a:chOff x="7859770" y="3029208"/>
                <a:chExt cx="53047" cy="11924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3E81CDF0-89D9-4AFC-ADCE-A0EBC01F71E2}"/>
                    </a:ext>
                  </a:extLst>
                </p:cNvPr>
                <p:cNvSpPr/>
                <p:nvPr/>
              </p:nvSpPr>
              <p:spPr>
                <a:xfrm>
                  <a:off x="7864047" y="3029208"/>
                  <a:ext cx="48770" cy="119247"/>
                </a:xfrm>
                <a:custGeom>
                  <a:avLst/>
                  <a:gdLst>
                    <a:gd name="connsiteX0" fmla="*/ 48770 w 48770"/>
                    <a:gd name="connsiteY0" fmla="*/ 0 h 119247"/>
                    <a:gd name="connsiteX1" fmla="*/ 0 w 48770"/>
                    <a:gd name="connsiteY1" fmla="*/ 119248 h 11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770" h="119247">
                      <a:moveTo>
                        <a:pt x="48770" y="0"/>
                      </a:moveTo>
                      <a:cubicBezTo>
                        <a:pt x="30720" y="44133"/>
                        <a:pt x="14463" y="83883"/>
                        <a:pt x="0" y="119248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52D21095-28A6-4D93-AAA4-84D80AB60935}"/>
                    </a:ext>
                  </a:extLst>
                </p:cNvPr>
                <p:cNvSpPr/>
                <p:nvPr/>
              </p:nvSpPr>
              <p:spPr>
                <a:xfrm>
                  <a:off x="7859770" y="3091774"/>
                  <a:ext cx="47044" cy="56681"/>
                </a:xfrm>
                <a:custGeom>
                  <a:avLst/>
                  <a:gdLst>
                    <a:gd name="connsiteX0" fmla="*/ 47044 w 47044"/>
                    <a:gd name="connsiteY0" fmla="*/ 19250 h 56681"/>
                    <a:gd name="connsiteX1" fmla="*/ 4277 w 47044"/>
                    <a:gd name="connsiteY1" fmla="*/ 56682 h 56681"/>
                    <a:gd name="connsiteX2" fmla="*/ 0 w 47044"/>
                    <a:gd name="connsiteY2" fmla="*/ 0 h 56681"/>
                    <a:gd name="connsiteX3" fmla="*/ 47044 w 47044"/>
                    <a:gd name="connsiteY3" fmla="*/ 19250 h 56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044" h="56681">
                      <a:moveTo>
                        <a:pt x="47044" y="19250"/>
                      </a:moveTo>
                      <a:lnTo>
                        <a:pt x="4277" y="56682"/>
                      </a:lnTo>
                      <a:lnTo>
                        <a:pt x="0" y="0"/>
                      </a:lnTo>
                      <a:lnTo>
                        <a:pt x="47044" y="1925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117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996163" y="3029211"/>
                <a:ext cx="53045" cy="119248"/>
                <a:chOff x="7996156" y="3029208"/>
                <a:chExt cx="53046" cy="11924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0F631ECF-A803-4625-9BAF-09D4EC418E29}"/>
                    </a:ext>
                  </a:extLst>
                </p:cNvPr>
                <p:cNvSpPr/>
                <p:nvPr/>
              </p:nvSpPr>
              <p:spPr>
                <a:xfrm>
                  <a:off x="7996156" y="3029208"/>
                  <a:ext cx="48770" cy="119247"/>
                </a:xfrm>
                <a:custGeom>
                  <a:avLst/>
                  <a:gdLst>
                    <a:gd name="connsiteX0" fmla="*/ 0 w 48770"/>
                    <a:gd name="connsiteY0" fmla="*/ 0 h 119247"/>
                    <a:gd name="connsiteX1" fmla="*/ 48770 w 48770"/>
                    <a:gd name="connsiteY1" fmla="*/ 119248 h 11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770" h="119247">
                      <a:moveTo>
                        <a:pt x="0" y="0"/>
                      </a:moveTo>
                      <a:cubicBezTo>
                        <a:pt x="18050" y="44133"/>
                        <a:pt x="34306" y="83883"/>
                        <a:pt x="48770" y="119248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C54A304E-48B4-493F-94DA-E50F1EAB614C}"/>
                    </a:ext>
                  </a:extLst>
                </p:cNvPr>
                <p:cNvSpPr/>
                <p:nvPr/>
              </p:nvSpPr>
              <p:spPr>
                <a:xfrm>
                  <a:off x="8002158" y="3091774"/>
                  <a:ext cx="47044" cy="56681"/>
                </a:xfrm>
                <a:custGeom>
                  <a:avLst/>
                  <a:gdLst>
                    <a:gd name="connsiteX0" fmla="*/ 47044 w 47044"/>
                    <a:gd name="connsiteY0" fmla="*/ 0 h 56681"/>
                    <a:gd name="connsiteX1" fmla="*/ 42767 w 47044"/>
                    <a:gd name="connsiteY1" fmla="*/ 56682 h 56681"/>
                    <a:gd name="connsiteX2" fmla="*/ 0 w 47044"/>
                    <a:gd name="connsiteY2" fmla="*/ 19250 h 56681"/>
                    <a:gd name="connsiteX3" fmla="*/ 47044 w 47044"/>
                    <a:gd name="connsiteY3" fmla="*/ 0 h 56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044" h="56681">
                      <a:moveTo>
                        <a:pt x="47044" y="0"/>
                      </a:moveTo>
                      <a:lnTo>
                        <a:pt x="42767" y="56682"/>
                      </a:lnTo>
                      <a:lnTo>
                        <a:pt x="0" y="19250"/>
                      </a:lnTo>
                      <a:lnTo>
                        <a:pt x="47044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120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8066552" y="3373562"/>
                <a:ext cx="50832" cy="101741"/>
                <a:chOff x="8066549" y="3373561"/>
                <a:chExt cx="50828" cy="10174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A0B9B8BA-60BC-4CDC-963D-3101CF12014D}"/>
                    </a:ext>
                  </a:extLst>
                </p:cNvPr>
                <p:cNvSpPr/>
                <p:nvPr/>
              </p:nvSpPr>
              <p:spPr>
                <a:xfrm>
                  <a:off x="8091964" y="3373561"/>
                  <a:ext cx="12707" cy="101740"/>
                </a:xfrm>
                <a:custGeom>
                  <a:avLst/>
                  <a:gdLst>
                    <a:gd name="connsiteX0" fmla="*/ 0 w 12707"/>
                    <a:gd name="connsiteY0" fmla="*/ 0 h 101740"/>
                    <a:gd name="connsiteX1" fmla="*/ 0 w 12707"/>
                    <a:gd name="connsiteY1" fmla="*/ 101741 h 10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7" h="101740">
                      <a:moveTo>
                        <a:pt x="0" y="0"/>
                      </a:moveTo>
                      <a:cubicBezTo>
                        <a:pt x="0" y="38651"/>
                        <a:pt x="0" y="72564"/>
                        <a:pt x="0" y="101741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3FA78A2A-C719-4568-8E53-D23AAE14524A}"/>
                    </a:ext>
                  </a:extLst>
                </p:cNvPr>
                <p:cNvSpPr/>
                <p:nvPr/>
              </p:nvSpPr>
              <p:spPr>
                <a:xfrm>
                  <a:off x="8066549" y="3424460"/>
                  <a:ext cx="50828" cy="50842"/>
                </a:xfrm>
                <a:custGeom>
                  <a:avLst/>
                  <a:gdLst>
                    <a:gd name="connsiteX0" fmla="*/ 50828 w 50828"/>
                    <a:gd name="connsiteY0" fmla="*/ 0 h 50842"/>
                    <a:gd name="connsiteX1" fmla="*/ 25414 w 50828"/>
                    <a:gd name="connsiteY1" fmla="*/ 50842 h 50842"/>
                    <a:gd name="connsiteX2" fmla="*/ 0 w 50828"/>
                    <a:gd name="connsiteY2" fmla="*/ 0 h 50842"/>
                    <a:gd name="connsiteX3" fmla="*/ 50828 w 50828"/>
                    <a:gd name="connsiteY3" fmla="*/ 0 h 5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28" h="50842">
                      <a:moveTo>
                        <a:pt x="50828" y="0"/>
                      </a:moveTo>
                      <a:lnTo>
                        <a:pt x="25414" y="50842"/>
                      </a:lnTo>
                      <a:lnTo>
                        <a:pt x="0" y="0"/>
                      </a:lnTo>
                      <a:lnTo>
                        <a:pt x="50828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123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8066552" y="3709708"/>
                <a:ext cx="50832" cy="101741"/>
                <a:chOff x="8066549" y="3709707"/>
                <a:chExt cx="50828" cy="10174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D6BB4406-CF0F-44F1-ADDB-E858B479BB48}"/>
                    </a:ext>
                  </a:extLst>
                </p:cNvPr>
                <p:cNvSpPr/>
                <p:nvPr/>
              </p:nvSpPr>
              <p:spPr>
                <a:xfrm>
                  <a:off x="8091964" y="3709707"/>
                  <a:ext cx="12707" cy="101740"/>
                </a:xfrm>
                <a:custGeom>
                  <a:avLst/>
                  <a:gdLst>
                    <a:gd name="connsiteX0" fmla="*/ 0 w 12707"/>
                    <a:gd name="connsiteY0" fmla="*/ 0 h 101740"/>
                    <a:gd name="connsiteX1" fmla="*/ 0 w 12707"/>
                    <a:gd name="connsiteY1" fmla="*/ 101741 h 10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7" h="101740">
                      <a:moveTo>
                        <a:pt x="0" y="0"/>
                      </a:moveTo>
                      <a:cubicBezTo>
                        <a:pt x="0" y="38651"/>
                        <a:pt x="0" y="72564"/>
                        <a:pt x="0" y="101741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2E5F6845-668F-40E8-A405-403D1FE3575B}"/>
                    </a:ext>
                  </a:extLst>
                </p:cNvPr>
                <p:cNvSpPr/>
                <p:nvPr/>
              </p:nvSpPr>
              <p:spPr>
                <a:xfrm>
                  <a:off x="8066549" y="3760605"/>
                  <a:ext cx="50828" cy="50842"/>
                </a:xfrm>
                <a:custGeom>
                  <a:avLst/>
                  <a:gdLst>
                    <a:gd name="connsiteX0" fmla="*/ 50828 w 50828"/>
                    <a:gd name="connsiteY0" fmla="*/ 0 h 50842"/>
                    <a:gd name="connsiteX1" fmla="*/ 25414 w 50828"/>
                    <a:gd name="connsiteY1" fmla="*/ 50842 h 50842"/>
                    <a:gd name="connsiteX2" fmla="*/ 0 w 50828"/>
                    <a:gd name="connsiteY2" fmla="*/ 0 h 50842"/>
                    <a:gd name="connsiteX3" fmla="*/ 50828 w 50828"/>
                    <a:gd name="connsiteY3" fmla="*/ 0 h 5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28" h="50842">
                      <a:moveTo>
                        <a:pt x="50828" y="0"/>
                      </a:moveTo>
                      <a:lnTo>
                        <a:pt x="25414" y="50842"/>
                      </a:lnTo>
                      <a:lnTo>
                        <a:pt x="0" y="0"/>
                      </a:lnTo>
                      <a:lnTo>
                        <a:pt x="50828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126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895681" y="4020988"/>
                <a:ext cx="126568" cy="154739"/>
                <a:chOff x="7895680" y="4020986"/>
                <a:chExt cx="126571" cy="154739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79091C6B-07EA-424D-862F-0FB49981B117}"/>
                    </a:ext>
                  </a:extLst>
                </p:cNvPr>
                <p:cNvSpPr/>
                <p:nvPr/>
              </p:nvSpPr>
              <p:spPr>
                <a:xfrm>
                  <a:off x="7895680" y="4020986"/>
                  <a:ext cx="126571" cy="154739"/>
                </a:xfrm>
                <a:custGeom>
                  <a:avLst/>
                  <a:gdLst>
                    <a:gd name="connsiteX0" fmla="*/ 126571 w 126571"/>
                    <a:gd name="connsiteY0" fmla="*/ 0 h 154739"/>
                    <a:gd name="connsiteX1" fmla="*/ 0 w 126571"/>
                    <a:gd name="connsiteY1" fmla="*/ 154739 h 1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6571" h="154739">
                      <a:moveTo>
                        <a:pt x="126571" y="0"/>
                      </a:moveTo>
                      <a:cubicBezTo>
                        <a:pt x="81382" y="55246"/>
                        <a:pt x="39192" y="106826"/>
                        <a:pt x="0" y="154739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3FAAF97E-BE59-48AE-9A10-739E454D1BD1}"/>
                    </a:ext>
                  </a:extLst>
                </p:cNvPr>
                <p:cNvSpPr/>
                <p:nvPr/>
              </p:nvSpPr>
              <p:spPr>
                <a:xfrm>
                  <a:off x="7895680" y="4120278"/>
                  <a:ext cx="51856" cy="55447"/>
                </a:xfrm>
                <a:custGeom>
                  <a:avLst/>
                  <a:gdLst>
                    <a:gd name="connsiteX0" fmla="*/ 51856 w 51856"/>
                    <a:gd name="connsiteY0" fmla="*/ 32195 h 55447"/>
                    <a:gd name="connsiteX1" fmla="*/ 0 w 51856"/>
                    <a:gd name="connsiteY1" fmla="*/ 55447 h 55447"/>
                    <a:gd name="connsiteX2" fmla="*/ 12517 w 51856"/>
                    <a:gd name="connsiteY2" fmla="*/ 0 h 55447"/>
                    <a:gd name="connsiteX3" fmla="*/ 51856 w 51856"/>
                    <a:gd name="connsiteY3" fmla="*/ 32195 h 55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856" h="55447">
                      <a:moveTo>
                        <a:pt x="51856" y="32195"/>
                      </a:moveTo>
                      <a:lnTo>
                        <a:pt x="0" y="55447"/>
                      </a:lnTo>
                      <a:lnTo>
                        <a:pt x="12517" y="0"/>
                      </a:lnTo>
                      <a:lnTo>
                        <a:pt x="51856" y="32195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129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8066552" y="4045855"/>
                <a:ext cx="50832" cy="101741"/>
                <a:chOff x="8066549" y="4045852"/>
                <a:chExt cx="50828" cy="10174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2EF2CF23-A382-482E-9856-F59D19D1436C}"/>
                    </a:ext>
                  </a:extLst>
                </p:cNvPr>
                <p:cNvSpPr/>
                <p:nvPr/>
              </p:nvSpPr>
              <p:spPr>
                <a:xfrm>
                  <a:off x="8091964" y="4045852"/>
                  <a:ext cx="12707" cy="101740"/>
                </a:xfrm>
                <a:custGeom>
                  <a:avLst/>
                  <a:gdLst>
                    <a:gd name="connsiteX0" fmla="*/ 0 w 12707"/>
                    <a:gd name="connsiteY0" fmla="*/ 0 h 101740"/>
                    <a:gd name="connsiteX1" fmla="*/ 0 w 12707"/>
                    <a:gd name="connsiteY1" fmla="*/ 101741 h 10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7" h="101740">
                      <a:moveTo>
                        <a:pt x="0" y="0"/>
                      </a:moveTo>
                      <a:cubicBezTo>
                        <a:pt x="0" y="38651"/>
                        <a:pt x="0" y="72564"/>
                        <a:pt x="0" y="101741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ED57D764-707D-4C3A-BF54-649A01FD0855}"/>
                    </a:ext>
                  </a:extLst>
                </p:cNvPr>
                <p:cNvSpPr/>
                <p:nvPr/>
              </p:nvSpPr>
              <p:spPr>
                <a:xfrm>
                  <a:off x="8066549" y="4096751"/>
                  <a:ext cx="50828" cy="50842"/>
                </a:xfrm>
                <a:custGeom>
                  <a:avLst/>
                  <a:gdLst>
                    <a:gd name="connsiteX0" fmla="*/ 50828 w 50828"/>
                    <a:gd name="connsiteY0" fmla="*/ 0 h 50842"/>
                    <a:gd name="connsiteX1" fmla="*/ 25414 w 50828"/>
                    <a:gd name="connsiteY1" fmla="*/ 50842 h 50842"/>
                    <a:gd name="connsiteX2" fmla="*/ 0 w 50828"/>
                    <a:gd name="connsiteY2" fmla="*/ 0 h 50842"/>
                    <a:gd name="connsiteX3" fmla="*/ 50828 w 50828"/>
                    <a:gd name="connsiteY3" fmla="*/ 0 h 5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28" h="50842">
                      <a:moveTo>
                        <a:pt x="50828" y="0"/>
                      </a:moveTo>
                      <a:lnTo>
                        <a:pt x="25414" y="50842"/>
                      </a:lnTo>
                      <a:lnTo>
                        <a:pt x="0" y="0"/>
                      </a:lnTo>
                      <a:lnTo>
                        <a:pt x="50828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132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8161679" y="4020988"/>
                <a:ext cx="126568" cy="154739"/>
                <a:chOff x="8161676" y="4020986"/>
                <a:chExt cx="126570" cy="154739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88799306-1CE7-49DC-A736-83B053A66BF7}"/>
                    </a:ext>
                  </a:extLst>
                </p:cNvPr>
                <p:cNvSpPr/>
                <p:nvPr/>
              </p:nvSpPr>
              <p:spPr>
                <a:xfrm>
                  <a:off x="8161676" y="4020986"/>
                  <a:ext cx="126570" cy="154739"/>
                </a:xfrm>
                <a:custGeom>
                  <a:avLst/>
                  <a:gdLst>
                    <a:gd name="connsiteX0" fmla="*/ 0 w 126570"/>
                    <a:gd name="connsiteY0" fmla="*/ 0 h 154739"/>
                    <a:gd name="connsiteX1" fmla="*/ 126571 w 126570"/>
                    <a:gd name="connsiteY1" fmla="*/ 154739 h 1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6570" h="154739">
                      <a:moveTo>
                        <a:pt x="0" y="0"/>
                      </a:moveTo>
                      <a:cubicBezTo>
                        <a:pt x="45189" y="55246"/>
                        <a:pt x="87379" y="106826"/>
                        <a:pt x="126571" y="154739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1DCC9631-B1A2-4868-835D-121D185643EF}"/>
                    </a:ext>
                  </a:extLst>
                </p:cNvPr>
                <p:cNvSpPr/>
                <p:nvPr/>
              </p:nvSpPr>
              <p:spPr>
                <a:xfrm>
                  <a:off x="8236391" y="4120278"/>
                  <a:ext cx="51856" cy="55447"/>
                </a:xfrm>
                <a:custGeom>
                  <a:avLst/>
                  <a:gdLst>
                    <a:gd name="connsiteX0" fmla="*/ 39339 w 51856"/>
                    <a:gd name="connsiteY0" fmla="*/ 0 h 55447"/>
                    <a:gd name="connsiteX1" fmla="*/ 51856 w 51856"/>
                    <a:gd name="connsiteY1" fmla="*/ 55447 h 55447"/>
                    <a:gd name="connsiteX2" fmla="*/ 0 w 51856"/>
                    <a:gd name="connsiteY2" fmla="*/ 32195 h 55447"/>
                    <a:gd name="connsiteX3" fmla="*/ 39339 w 51856"/>
                    <a:gd name="connsiteY3" fmla="*/ 0 h 55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856" h="55447">
                      <a:moveTo>
                        <a:pt x="39339" y="0"/>
                      </a:moveTo>
                      <a:lnTo>
                        <a:pt x="51856" y="55447"/>
                      </a:lnTo>
                      <a:lnTo>
                        <a:pt x="0" y="32195"/>
                      </a:lnTo>
                      <a:lnTo>
                        <a:pt x="39339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135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8341509" y="4382002"/>
                <a:ext cx="50832" cy="101741"/>
                <a:chOff x="8341504" y="4381998"/>
                <a:chExt cx="50828" cy="10174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CC6D4DEA-B274-486F-9E56-ECE4A1492301}"/>
                    </a:ext>
                  </a:extLst>
                </p:cNvPr>
                <p:cNvSpPr/>
                <p:nvPr/>
              </p:nvSpPr>
              <p:spPr>
                <a:xfrm>
                  <a:off x="8366919" y="4381998"/>
                  <a:ext cx="12707" cy="101740"/>
                </a:xfrm>
                <a:custGeom>
                  <a:avLst/>
                  <a:gdLst>
                    <a:gd name="connsiteX0" fmla="*/ 0 w 12707"/>
                    <a:gd name="connsiteY0" fmla="*/ 0 h 101740"/>
                    <a:gd name="connsiteX1" fmla="*/ 0 w 12707"/>
                    <a:gd name="connsiteY1" fmla="*/ 101741 h 10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7" h="101740">
                      <a:moveTo>
                        <a:pt x="0" y="0"/>
                      </a:moveTo>
                      <a:cubicBezTo>
                        <a:pt x="0" y="38651"/>
                        <a:pt x="0" y="72564"/>
                        <a:pt x="0" y="101741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7020D09A-7298-4C11-9559-E9CB3C3446B0}"/>
                    </a:ext>
                  </a:extLst>
                </p:cNvPr>
                <p:cNvSpPr/>
                <p:nvPr/>
              </p:nvSpPr>
              <p:spPr>
                <a:xfrm>
                  <a:off x="8341504" y="4432897"/>
                  <a:ext cx="50828" cy="50842"/>
                </a:xfrm>
                <a:custGeom>
                  <a:avLst/>
                  <a:gdLst>
                    <a:gd name="connsiteX0" fmla="*/ 50828 w 50828"/>
                    <a:gd name="connsiteY0" fmla="*/ 0 h 50842"/>
                    <a:gd name="connsiteX1" fmla="*/ 25414 w 50828"/>
                    <a:gd name="connsiteY1" fmla="*/ 50842 h 50842"/>
                    <a:gd name="connsiteX2" fmla="*/ 0 w 50828"/>
                    <a:gd name="connsiteY2" fmla="*/ 0 h 50842"/>
                    <a:gd name="connsiteX3" fmla="*/ 50828 w 50828"/>
                    <a:gd name="connsiteY3" fmla="*/ 0 h 5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28" h="50842">
                      <a:moveTo>
                        <a:pt x="50828" y="0"/>
                      </a:moveTo>
                      <a:lnTo>
                        <a:pt x="25414" y="50842"/>
                      </a:lnTo>
                      <a:lnTo>
                        <a:pt x="0" y="0"/>
                      </a:lnTo>
                      <a:lnTo>
                        <a:pt x="50828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138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8341509" y="4718148"/>
                <a:ext cx="50832" cy="101741"/>
                <a:chOff x="8341504" y="4718144"/>
                <a:chExt cx="50828" cy="10174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E69010A1-ED62-4AC9-86D6-C158A49D3E53}"/>
                    </a:ext>
                  </a:extLst>
                </p:cNvPr>
                <p:cNvSpPr/>
                <p:nvPr/>
              </p:nvSpPr>
              <p:spPr>
                <a:xfrm>
                  <a:off x="8366919" y="4718144"/>
                  <a:ext cx="12707" cy="101740"/>
                </a:xfrm>
                <a:custGeom>
                  <a:avLst/>
                  <a:gdLst>
                    <a:gd name="connsiteX0" fmla="*/ 0 w 12707"/>
                    <a:gd name="connsiteY0" fmla="*/ 0 h 101740"/>
                    <a:gd name="connsiteX1" fmla="*/ 0 w 12707"/>
                    <a:gd name="connsiteY1" fmla="*/ 101741 h 10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7" h="101740">
                      <a:moveTo>
                        <a:pt x="0" y="0"/>
                      </a:moveTo>
                      <a:cubicBezTo>
                        <a:pt x="0" y="38651"/>
                        <a:pt x="0" y="72564"/>
                        <a:pt x="0" y="101741"/>
                      </a:cubicBezTo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5AFBEB26-8B2F-4498-B33E-070951922E65}"/>
                    </a:ext>
                  </a:extLst>
                </p:cNvPr>
                <p:cNvSpPr/>
                <p:nvPr/>
              </p:nvSpPr>
              <p:spPr>
                <a:xfrm>
                  <a:off x="8341504" y="4769043"/>
                  <a:ext cx="50828" cy="50842"/>
                </a:xfrm>
                <a:custGeom>
                  <a:avLst/>
                  <a:gdLst>
                    <a:gd name="connsiteX0" fmla="*/ 50828 w 50828"/>
                    <a:gd name="connsiteY0" fmla="*/ 0 h 50842"/>
                    <a:gd name="connsiteX1" fmla="*/ 25414 w 50828"/>
                    <a:gd name="connsiteY1" fmla="*/ 50842 h 50842"/>
                    <a:gd name="connsiteX2" fmla="*/ 0 w 50828"/>
                    <a:gd name="connsiteY2" fmla="*/ 0 h 50842"/>
                    <a:gd name="connsiteX3" fmla="*/ 50828 w 50828"/>
                    <a:gd name="connsiteY3" fmla="*/ 0 h 5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28" h="50842">
                      <a:moveTo>
                        <a:pt x="50828" y="0"/>
                      </a:moveTo>
                      <a:lnTo>
                        <a:pt x="25414" y="50842"/>
                      </a:lnTo>
                      <a:lnTo>
                        <a:pt x="0" y="0"/>
                      </a:lnTo>
                      <a:lnTo>
                        <a:pt x="50828" y="0"/>
                      </a:lnTo>
                      <a:close/>
                    </a:path>
                  </a:pathLst>
                </a:custGeom>
                <a:grpFill/>
                <a:ln w="12707" cap="rnd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4F2ED03-A7DC-4913-8766-AD4BF7F0E802}"/>
                  </a:ext>
                </a:extLst>
              </p:cNvPr>
              <p:cNvSpPr/>
              <p:nvPr/>
            </p:nvSpPr>
            <p:spPr>
              <a:xfrm>
                <a:off x="3857599" y="2144956"/>
                <a:ext cx="220093" cy="220152"/>
              </a:xfrm>
              <a:custGeom>
                <a:avLst/>
                <a:gdLst>
                  <a:gd name="connsiteX0" fmla="*/ 110102 w 220093"/>
                  <a:gd name="connsiteY0" fmla="*/ 220211 h 220152"/>
                  <a:gd name="connsiteX1" fmla="*/ 187917 w 220093"/>
                  <a:gd name="connsiteY1" fmla="*/ 187971 h 220152"/>
                  <a:gd name="connsiteX2" fmla="*/ 220149 w 220093"/>
                  <a:gd name="connsiteY2" fmla="*/ 110135 h 220152"/>
                  <a:gd name="connsiteX3" fmla="*/ 187917 w 220093"/>
                  <a:gd name="connsiteY3" fmla="*/ 32299 h 220152"/>
                  <a:gd name="connsiteX4" fmla="*/ 110102 w 220093"/>
                  <a:gd name="connsiteY4" fmla="*/ 59 h 220152"/>
                  <a:gd name="connsiteX5" fmla="*/ 32287 w 220093"/>
                  <a:gd name="connsiteY5" fmla="*/ 32299 h 220152"/>
                  <a:gd name="connsiteX6" fmla="*/ 56 w 220093"/>
                  <a:gd name="connsiteY6" fmla="*/ 110135 h 220152"/>
                  <a:gd name="connsiteX7" fmla="*/ 32287 w 220093"/>
                  <a:gd name="connsiteY7" fmla="*/ 187971 h 220152"/>
                  <a:gd name="connsiteX8" fmla="*/ 110102 w 220093"/>
                  <a:gd name="connsiteY8" fmla="*/ 22021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102" y="220211"/>
                    </a:moveTo>
                    <a:cubicBezTo>
                      <a:pt x="139287" y="220211"/>
                      <a:pt x="167281" y="208613"/>
                      <a:pt x="187917" y="187971"/>
                    </a:cubicBezTo>
                    <a:cubicBezTo>
                      <a:pt x="208554" y="167328"/>
                      <a:pt x="220149" y="139327"/>
                      <a:pt x="220149" y="110135"/>
                    </a:cubicBezTo>
                    <a:cubicBezTo>
                      <a:pt x="220149" y="80942"/>
                      <a:pt x="208554" y="52941"/>
                      <a:pt x="187917" y="32299"/>
                    </a:cubicBezTo>
                    <a:cubicBezTo>
                      <a:pt x="167281" y="11657"/>
                      <a:pt x="139287" y="59"/>
                      <a:pt x="110102" y="59"/>
                    </a:cubicBezTo>
                    <a:cubicBezTo>
                      <a:pt x="80918" y="59"/>
                      <a:pt x="52924" y="11657"/>
                      <a:pt x="32287" y="32299"/>
                    </a:cubicBezTo>
                    <a:cubicBezTo>
                      <a:pt x="11651" y="52941"/>
                      <a:pt x="56" y="80942"/>
                      <a:pt x="56" y="110135"/>
                    </a:cubicBezTo>
                    <a:cubicBezTo>
                      <a:pt x="56" y="139327"/>
                      <a:pt x="11651" y="167328"/>
                      <a:pt x="32287" y="187971"/>
                    </a:cubicBezTo>
                    <a:cubicBezTo>
                      <a:pt x="52924" y="208613"/>
                      <a:pt x="80918" y="220211"/>
                      <a:pt x="110102" y="220211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7" cap="flat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3E4661FC-D61B-4D23-9EE3-53B87364AAE5}"/>
                  </a:ext>
                </a:extLst>
              </p:cNvPr>
              <p:cNvSpPr/>
              <p:nvPr/>
            </p:nvSpPr>
            <p:spPr>
              <a:xfrm>
                <a:off x="3720119" y="2817249"/>
                <a:ext cx="220093" cy="220152"/>
              </a:xfrm>
              <a:custGeom>
                <a:avLst/>
                <a:gdLst>
                  <a:gd name="connsiteX0" fmla="*/ 110092 w 220093"/>
                  <a:gd name="connsiteY0" fmla="*/ 220264 h 220152"/>
                  <a:gd name="connsiteX1" fmla="*/ 187906 w 220093"/>
                  <a:gd name="connsiteY1" fmla="*/ 188023 h 220152"/>
                  <a:gd name="connsiteX2" fmla="*/ 220138 w 220093"/>
                  <a:gd name="connsiteY2" fmla="*/ 110188 h 220152"/>
                  <a:gd name="connsiteX3" fmla="*/ 187906 w 220093"/>
                  <a:gd name="connsiteY3" fmla="*/ 32352 h 220152"/>
                  <a:gd name="connsiteX4" fmla="*/ 110092 w 220093"/>
                  <a:gd name="connsiteY4" fmla="*/ 112 h 220152"/>
                  <a:gd name="connsiteX5" fmla="*/ 32277 w 220093"/>
                  <a:gd name="connsiteY5" fmla="*/ 32352 h 220152"/>
                  <a:gd name="connsiteX6" fmla="*/ 45 w 220093"/>
                  <a:gd name="connsiteY6" fmla="*/ 110188 h 220152"/>
                  <a:gd name="connsiteX7" fmla="*/ 32277 w 220093"/>
                  <a:gd name="connsiteY7" fmla="*/ 188023 h 220152"/>
                  <a:gd name="connsiteX8" fmla="*/ 110092 w 220093"/>
                  <a:gd name="connsiteY8" fmla="*/ 220264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092" y="220264"/>
                    </a:moveTo>
                    <a:cubicBezTo>
                      <a:pt x="139276" y="220264"/>
                      <a:pt x="167270" y="208666"/>
                      <a:pt x="187906" y="188023"/>
                    </a:cubicBezTo>
                    <a:cubicBezTo>
                      <a:pt x="208543" y="167381"/>
                      <a:pt x="220138" y="139380"/>
                      <a:pt x="220138" y="110188"/>
                    </a:cubicBezTo>
                    <a:cubicBezTo>
                      <a:pt x="220138" y="80995"/>
                      <a:pt x="208543" y="52994"/>
                      <a:pt x="187906" y="32352"/>
                    </a:cubicBezTo>
                    <a:cubicBezTo>
                      <a:pt x="167270" y="11710"/>
                      <a:pt x="139276" y="112"/>
                      <a:pt x="110092" y="112"/>
                    </a:cubicBezTo>
                    <a:cubicBezTo>
                      <a:pt x="80907" y="112"/>
                      <a:pt x="52913" y="11710"/>
                      <a:pt x="32277" y="32352"/>
                    </a:cubicBezTo>
                    <a:cubicBezTo>
                      <a:pt x="11640" y="52994"/>
                      <a:pt x="45" y="80995"/>
                      <a:pt x="45" y="110188"/>
                    </a:cubicBezTo>
                    <a:cubicBezTo>
                      <a:pt x="45" y="139380"/>
                      <a:pt x="11640" y="167381"/>
                      <a:pt x="32277" y="188023"/>
                    </a:cubicBezTo>
                    <a:cubicBezTo>
                      <a:pt x="52913" y="208666"/>
                      <a:pt x="80907" y="220264"/>
                      <a:pt x="110092" y="220264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7" cap="flat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5A8EE2DD-EEB6-4096-ABD4-1296EEACD0AB}"/>
                  </a:ext>
                </a:extLst>
              </p:cNvPr>
              <p:cNvSpPr/>
              <p:nvPr/>
            </p:nvSpPr>
            <p:spPr>
              <a:xfrm>
                <a:off x="3857599" y="2481103"/>
                <a:ext cx="220093" cy="220152"/>
              </a:xfrm>
              <a:custGeom>
                <a:avLst/>
                <a:gdLst>
                  <a:gd name="connsiteX0" fmla="*/ 110102 w 220093"/>
                  <a:gd name="connsiteY0" fmla="*/ 220238 h 220152"/>
                  <a:gd name="connsiteX1" fmla="*/ 187917 w 220093"/>
                  <a:gd name="connsiteY1" fmla="*/ 187997 h 220152"/>
                  <a:gd name="connsiteX2" fmla="*/ 220149 w 220093"/>
                  <a:gd name="connsiteY2" fmla="*/ 110161 h 220152"/>
                  <a:gd name="connsiteX3" fmla="*/ 187917 w 220093"/>
                  <a:gd name="connsiteY3" fmla="*/ 32326 h 220152"/>
                  <a:gd name="connsiteX4" fmla="*/ 110102 w 220093"/>
                  <a:gd name="connsiteY4" fmla="*/ 85 h 220152"/>
                  <a:gd name="connsiteX5" fmla="*/ 32287 w 220093"/>
                  <a:gd name="connsiteY5" fmla="*/ 32326 h 220152"/>
                  <a:gd name="connsiteX6" fmla="*/ 56 w 220093"/>
                  <a:gd name="connsiteY6" fmla="*/ 110161 h 220152"/>
                  <a:gd name="connsiteX7" fmla="*/ 32287 w 220093"/>
                  <a:gd name="connsiteY7" fmla="*/ 187997 h 220152"/>
                  <a:gd name="connsiteX8" fmla="*/ 110102 w 220093"/>
                  <a:gd name="connsiteY8" fmla="*/ 220238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102" y="220238"/>
                    </a:moveTo>
                    <a:cubicBezTo>
                      <a:pt x="139287" y="220238"/>
                      <a:pt x="167281" y="208639"/>
                      <a:pt x="187917" y="187997"/>
                    </a:cubicBezTo>
                    <a:cubicBezTo>
                      <a:pt x="208554" y="167355"/>
                      <a:pt x="220149" y="139354"/>
                      <a:pt x="220149" y="110161"/>
                    </a:cubicBezTo>
                    <a:cubicBezTo>
                      <a:pt x="220149" y="80969"/>
                      <a:pt x="208554" y="52968"/>
                      <a:pt x="187917" y="32326"/>
                    </a:cubicBezTo>
                    <a:cubicBezTo>
                      <a:pt x="167281" y="11683"/>
                      <a:pt x="139287" y="85"/>
                      <a:pt x="110102" y="85"/>
                    </a:cubicBezTo>
                    <a:cubicBezTo>
                      <a:pt x="80918" y="85"/>
                      <a:pt x="52924" y="11683"/>
                      <a:pt x="32287" y="32326"/>
                    </a:cubicBezTo>
                    <a:cubicBezTo>
                      <a:pt x="11651" y="52968"/>
                      <a:pt x="56" y="80969"/>
                      <a:pt x="56" y="110161"/>
                    </a:cubicBezTo>
                    <a:cubicBezTo>
                      <a:pt x="56" y="139354"/>
                      <a:pt x="11651" y="167355"/>
                      <a:pt x="32287" y="187997"/>
                    </a:cubicBezTo>
                    <a:cubicBezTo>
                      <a:pt x="52924" y="208639"/>
                      <a:pt x="80918" y="220238"/>
                      <a:pt x="110102" y="220238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7" cap="flat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982D229-3A91-4B03-BF45-F979550566DB}"/>
                  </a:ext>
                </a:extLst>
              </p:cNvPr>
              <p:cNvSpPr/>
              <p:nvPr/>
            </p:nvSpPr>
            <p:spPr>
              <a:xfrm>
                <a:off x="3995076" y="2817249"/>
                <a:ext cx="220093" cy="220152"/>
              </a:xfrm>
              <a:custGeom>
                <a:avLst/>
                <a:gdLst>
                  <a:gd name="connsiteX0" fmla="*/ 110113 w 220093"/>
                  <a:gd name="connsiteY0" fmla="*/ 220264 h 220152"/>
                  <a:gd name="connsiteX1" fmla="*/ 187928 w 220093"/>
                  <a:gd name="connsiteY1" fmla="*/ 188023 h 220152"/>
                  <a:gd name="connsiteX2" fmla="*/ 220160 w 220093"/>
                  <a:gd name="connsiteY2" fmla="*/ 110188 h 220152"/>
                  <a:gd name="connsiteX3" fmla="*/ 187928 w 220093"/>
                  <a:gd name="connsiteY3" fmla="*/ 32352 h 220152"/>
                  <a:gd name="connsiteX4" fmla="*/ 110113 w 220093"/>
                  <a:gd name="connsiteY4" fmla="*/ 112 h 220152"/>
                  <a:gd name="connsiteX5" fmla="*/ 32298 w 220093"/>
                  <a:gd name="connsiteY5" fmla="*/ 32352 h 220152"/>
                  <a:gd name="connsiteX6" fmla="*/ 66 w 220093"/>
                  <a:gd name="connsiteY6" fmla="*/ 110188 h 220152"/>
                  <a:gd name="connsiteX7" fmla="*/ 32298 w 220093"/>
                  <a:gd name="connsiteY7" fmla="*/ 188023 h 220152"/>
                  <a:gd name="connsiteX8" fmla="*/ 110113 w 220093"/>
                  <a:gd name="connsiteY8" fmla="*/ 220264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113" y="220264"/>
                    </a:moveTo>
                    <a:cubicBezTo>
                      <a:pt x="139298" y="220264"/>
                      <a:pt x="167291" y="208666"/>
                      <a:pt x="187928" y="188023"/>
                    </a:cubicBezTo>
                    <a:cubicBezTo>
                      <a:pt x="208565" y="167381"/>
                      <a:pt x="220160" y="139380"/>
                      <a:pt x="220160" y="110188"/>
                    </a:cubicBezTo>
                    <a:cubicBezTo>
                      <a:pt x="220160" y="80995"/>
                      <a:pt x="208565" y="52994"/>
                      <a:pt x="187928" y="32352"/>
                    </a:cubicBezTo>
                    <a:cubicBezTo>
                      <a:pt x="167291" y="11710"/>
                      <a:pt x="139298" y="112"/>
                      <a:pt x="110113" y="112"/>
                    </a:cubicBezTo>
                    <a:cubicBezTo>
                      <a:pt x="80928" y="112"/>
                      <a:pt x="52935" y="11710"/>
                      <a:pt x="32298" y="32352"/>
                    </a:cubicBezTo>
                    <a:cubicBezTo>
                      <a:pt x="11662" y="52994"/>
                      <a:pt x="66" y="80995"/>
                      <a:pt x="66" y="110188"/>
                    </a:cubicBezTo>
                    <a:cubicBezTo>
                      <a:pt x="66" y="139380"/>
                      <a:pt x="11662" y="167381"/>
                      <a:pt x="32298" y="188023"/>
                    </a:cubicBezTo>
                    <a:cubicBezTo>
                      <a:pt x="52935" y="208666"/>
                      <a:pt x="80928" y="220264"/>
                      <a:pt x="110113" y="220264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7" cap="flat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0BF70373-5BEC-4EE6-81AA-F45511A36874}"/>
                  </a:ext>
                </a:extLst>
              </p:cNvPr>
              <p:cNvSpPr/>
              <p:nvPr/>
            </p:nvSpPr>
            <p:spPr>
              <a:xfrm>
                <a:off x="3995076" y="3153396"/>
                <a:ext cx="220093" cy="220152"/>
              </a:xfrm>
              <a:custGeom>
                <a:avLst/>
                <a:gdLst>
                  <a:gd name="connsiteX0" fmla="*/ 110113 w 220093"/>
                  <a:gd name="connsiteY0" fmla="*/ 220291 h 220152"/>
                  <a:gd name="connsiteX1" fmla="*/ 187928 w 220093"/>
                  <a:gd name="connsiteY1" fmla="*/ 188050 h 220152"/>
                  <a:gd name="connsiteX2" fmla="*/ 220160 w 220093"/>
                  <a:gd name="connsiteY2" fmla="*/ 110214 h 220152"/>
                  <a:gd name="connsiteX3" fmla="*/ 187928 w 220093"/>
                  <a:gd name="connsiteY3" fmla="*/ 32379 h 220152"/>
                  <a:gd name="connsiteX4" fmla="*/ 110113 w 220093"/>
                  <a:gd name="connsiteY4" fmla="*/ 138 h 220152"/>
                  <a:gd name="connsiteX5" fmla="*/ 32298 w 220093"/>
                  <a:gd name="connsiteY5" fmla="*/ 32379 h 220152"/>
                  <a:gd name="connsiteX6" fmla="*/ 66 w 220093"/>
                  <a:gd name="connsiteY6" fmla="*/ 110214 h 220152"/>
                  <a:gd name="connsiteX7" fmla="*/ 32298 w 220093"/>
                  <a:gd name="connsiteY7" fmla="*/ 188050 h 220152"/>
                  <a:gd name="connsiteX8" fmla="*/ 110113 w 220093"/>
                  <a:gd name="connsiteY8" fmla="*/ 22029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113" y="220291"/>
                    </a:moveTo>
                    <a:cubicBezTo>
                      <a:pt x="139298" y="220291"/>
                      <a:pt x="167291" y="208692"/>
                      <a:pt x="187928" y="188050"/>
                    </a:cubicBezTo>
                    <a:cubicBezTo>
                      <a:pt x="208565" y="167408"/>
                      <a:pt x="220160" y="139407"/>
                      <a:pt x="220160" y="110214"/>
                    </a:cubicBezTo>
                    <a:cubicBezTo>
                      <a:pt x="220160" y="81022"/>
                      <a:pt x="208565" y="53021"/>
                      <a:pt x="187928" y="32379"/>
                    </a:cubicBezTo>
                    <a:cubicBezTo>
                      <a:pt x="167291" y="11736"/>
                      <a:pt x="139298" y="138"/>
                      <a:pt x="110113" y="138"/>
                    </a:cubicBezTo>
                    <a:cubicBezTo>
                      <a:pt x="80928" y="138"/>
                      <a:pt x="52935" y="11736"/>
                      <a:pt x="32298" y="32379"/>
                    </a:cubicBezTo>
                    <a:cubicBezTo>
                      <a:pt x="11662" y="53021"/>
                      <a:pt x="66" y="81022"/>
                      <a:pt x="66" y="110214"/>
                    </a:cubicBezTo>
                    <a:cubicBezTo>
                      <a:pt x="66" y="139407"/>
                      <a:pt x="11662" y="167408"/>
                      <a:pt x="32298" y="188050"/>
                    </a:cubicBezTo>
                    <a:cubicBezTo>
                      <a:pt x="52935" y="208692"/>
                      <a:pt x="80928" y="220291"/>
                      <a:pt x="110113" y="220291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7" cap="flat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AA08127E-2AB9-4D4F-9013-9D2FB9AB3BFE}"/>
                  </a:ext>
                </a:extLst>
              </p:cNvPr>
              <p:cNvSpPr/>
              <p:nvPr/>
            </p:nvSpPr>
            <p:spPr>
              <a:xfrm>
                <a:off x="4132556" y="2144956"/>
                <a:ext cx="220093" cy="220152"/>
              </a:xfrm>
              <a:custGeom>
                <a:avLst/>
                <a:gdLst>
                  <a:gd name="connsiteX0" fmla="*/ 110124 w 220093"/>
                  <a:gd name="connsiteY0" fmla="*/ 220211 h 220152"/>
                  <a:gd name="connsiteX1" fmla="*/ 187939 w 220093"/>
                  <a:gd name="connsiteY1" fmla="*/ 187971 h 220152"/>
                  <a:gd name="connsiteX2" fmla="*/ 220171 w 220093"/>
                  <a:gd name="connsiteY2" fmla="*/ 110135 h 220152"/>
                  <a:gd name="connsiteX3" fmla="*/ 187939 w 220093"/>
                  <a:gd name="connsiteY3" fmla="*/ 32299 h 220152"/>
                  <a:gd name="connsiteX4" fmla="*/ 110124 w 220093"/>
                  <a:gd name="connsiteY4" fmla="*/ 59 h 220152"/>
                  <a:gd name="connsiteX5" fmla="*/ 32309 w 220093"/>
                  <a:gd name="connsiteY5" fmla="*/ 32299 h 220152"/>
                  <a:gd name="connsiteX6" fmla="*/ 77 w 220093"/>
                  <a:gd name="connsiteY6" fmla="*/ 110135 h 220152"/>
                  <a:gd name="connsiteX7" fmla="*/ 32309 w 220093"/>
                  <a:gd name="connsiteY7" fmla="*/ 187971 h 220152"/>
                  <a:gd name="connsiteX8" fmla="*/ 110124 w 220093"/>
                  <a:gd name="connsiteY8" fmla="*/ 22021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124" y="220211"/>
                    </a:moveTo>
                    <a:cubicBezTo>
                      <a:pt x="139309" y="220211"/>
                      <a:pt x="167302" y="208613"/>
                      <a:pt x="187939" y="187971"/>
                    </a:cubicBezTo>
                    <a:cubicBezTo>
                      <a:pt x="208576" y="167328"/>
                      <a:pt x="220171" y="139327"/>
                      <a:pt x="220171" y="110135"/>
                    </a:cubicBezTo>
                    <a:cubicBezTo>
                      <a:pt x="220171" y="80942"/>
                      <a:pt x="208576" y="52941"/>
                      <a:pt x="187939" y="32299"/>
                    </a:cubicBezTo>
                    <a:cubicBezTo>
                      <a:pt x="167302" y="11657"/>
                      <a:pt x="139309" y="59"/>
                      <a:pt x="110124" y="59"/>
                    </a:cubicBezTo>
                    <a:cubicBezTo>
                      <a:pt x="80939" y="59"/>
                      <a:pt x="52946" y="11657"/>
                      <a:pt x="32309" y="32299"/>
                    </a:cubicBezTo>
                    <a:cubicBezTo>
                      <a:pt x="11672" y="52941"/>
                      <a:pt x="77" y="80942"/>
                      <a:pt x="77" y="110135"/>
                    </a:cubicBezTo>
                    <a:cubicBezTo>
                      <a:pt x="77" y="139327"/>
                      <a:pt x="11672" y="167328"/>
                      <a:pt x="32309" y="187971"/>
                    </a:cubicBezTo>
                    <a:cubicBezTo>
                      <a:pt x="52946" y="208613"/>
                      <a:pt x="80939" y="220211"/>
                      <a:pt x="110124" y="220211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7" cap="flat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F6AE9F3-34BE-41A1-B3EF-5025D4834B2F}"/>
                  </a:ext>
                </a:extLst>
              </p:cNvPr>
              <p:cNvSpPr/>
              <p:nvPr/>
            </p:nvSpPr>
            <p:spPr>
              <a:xfrm>
                <a:off x="4407511" y="2144956"/>
                <a:ext cx="220093" cy="220152"/>
              </a:xfrm>
              <a:custGeom>
                <a:avLst/>
                <a:gdLst>
                  <a:gd name="connsiteX0" fmla="*/ 110146 w 220093"/>
                  <a:gd name="connsiteY0" fmla="*/ 220211 h 220152"/>
                  <a:gd name="connsiteX1" fmla="*/ 187961 w 220093"/>
                  <a:gd name="connsiteY1" fmla="*/ 187971 h 220152"/>
                  <a:gd name="connsiteX2" fmla="*/ 220193 w 220093"/>
                  <a:gd name="connsiteY2" fmla="*/ 110135 h 220152"/>
                  <a:gd name="connsiteX3" fmla="*/ 187961 w 220093"/>
                  <a:gd name="connsiteY3" fmla="*/ 32299 h 220152"/>
                  <a:gd name="connsiteX4" fmla="*/ 110146 w 220093"/>
                  <a:gd name="connsiteY4" fmla="*/ 59 h 220152"/>
                  <a:gd name="connsiteX5" fmla="*/ 32331 w 220093"/>
                  <a:gd name="connsiteY5" fmla="*/ 32299 h 220152"/>
                  <a:gd name="connsiteX6" fmla="*/ 99 w 220093"/>
                  <a:gd name="connsiteY6" fmla="*/ 110135 h 220152"/>
                  <a:gd name="connsiteX7" fmla="*/ 32331 w 220093"/>
                  <a:gd name="connsiteY7" fmla="*/ 187971 h 220152"/>
                  <a:gd name="connsiteX8" fmla="*/ 110146 w 220093"/>
                  <a:gd name="connsiteY8" fmla="*/ 22021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146" y="220211"/>
                    </a:moveTo>
                    <a:cubicBezTo>
                      <a:pt x="139330" y="220211"/>
                      <a:pt x="167324" y="208613"/>
                      <a:pt x="187961" y="187971"/>
                    </a:cubicBezTo>
                    <a:cubicBezTo>
                      <a:pt x="208597" y="167328"/>
                      <a:pt x="220193" y="139327"/>
                      <a:pt x="220193" y="110135"/>
                    </a:cubicBezTo>
                    <a:cubicBezTo>
                      <a:pt x="220193" y="80942"/>
                      <a:pt x="208597" y="52941"/>
                      <a:pt x="187961" y="32299"/>
                    </a:cubicBezTo>
                    <a:cubicBezTo>
                      <a:pt x="167324" y="11657"/>
                      <a:pt x="139330" y="59"/>
                      <a:pt x="110146" y="59"/>
                    </a:cubicBezTo>
                    <a:cubicBezTo>
                      <a:pt x="80961" y="59"/>
                      <a:pt x="52968" y="11657"/>
                      <a:pt x="32331" y="32299"/>
                    </a:cubicBezTo>
                    <a:cubicBezTo>
                      <a:pt x="11694" y="52941"/>
                      <a:pt x="99" y="80942"/>
                      <a:pt x="99" y="110135"/>
                    </a:cubicBezTo>
                    <a:cubicBezTo>
                      <a:pt x="99" y="139327"/>
                      <a:pt x="11694" y="167328"/>
                      <a:pt x="32331" y="187971"/>
                    </a:cubicBezTo>
                    <a:cubicBezTo>
                      <a:pt x="52968" y="208613"/>
                      <a:pt x="80961" y="220211"/>
                      <a:pt x="110146" y="220211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7" cap="flat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E85B898-B779-4067-B330-8AD4EDC67E1F}"/>
                  </a:ext>
                </a:extLst>
              </p:cNvPr>
              <p:cNvSpPr/>
              <p:nvPr/>
            </p:nvSpPr>
            <p:spPr>
              <a:xfrm>
                <a:off x="4682466" y="2144956"/>
                <a:ext cx="220093" cy="220152"/>
              </a:xfrm>
              <a:custGeom>
                <a:avLst/>
                <a:gdLst>
                  <a:gd name="connsiteX0" fmla="*/ 110167 w 220093"/>
                  <a:gd name="connsiteY0" fmla="*/ 220211 h 220152"/>
                  <a:gd name="connsiteX1" fmla="*/ 187982 w 220093"/>
                  <a:gd name="connsiteY1" fmla="*/ 187971 h 220152"/>
                  <a:gd name="connsiteX2" fmla="*/ 220214 w 220093"/>
                  <a:gd name="connsiteY2" fmla="*/ 110135 h 220152"/>
                  <a:gd name="connsiteX3" fmla="*/ 187982 w 220093"/>
                  <a:gd name="connsiteY3" fmla="*/ 32299 h 220152"/>
                  <a:gd name="connsiteX4" fmla="*/ 110167 w 220093"/>
                  <a:gd name="connsiteY4" fmla="*/ 59 h 220152"/>
                  <a:gd name="connsiteX5" fmla="*/ 32352 w 220093"/>
                  <a:gd name="connsiteY5" fmla="*/ 32299 h 220152"/>
                  <a:gd name="connsiteX6" fmla="*/ 120 w 220093"/>
                  <a:gd name="connsiteY6" fmla="*/ 110135 h 220152"/>
                  <a:gd name="connsiteX7" fmla="*/ 32352 w 220093"/>
                  <a:gd name="connsiteY7" fmla="*/ 187971 h 220152"/>
                  <a:gd name="connsiteX8" fmla="*/ 110167 w 220093"/>
                  <a:gd name="connsiteY8" fmla="*/ 22021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167" y="220211"/>
                    </a:moveTo>
                    <a:cubicBezTo>
                      <a:pt x="139352" y="220211"/>
                      <a:pt x="167345" y="208613"/>
                      <a:pt x="187982" y="187971"/>
                    </a:cubicBezTo>
                    <a:cubicBezTo>
                      <a:pt x="208619" y="167328"/>
                      <a:pt x="220214" y="139327"/>
                      <a:pt x="220214" y="110135"/>
                    </a:cubicBezTo>
                    <a:cubicBezTo>
                      <a:pt x="220214" y="80942"/>
                      <a:pt x="208619" y="52941"/>
                      <a:pt x="187982" y="32299"/>
                    </a:cubicBezTo>
                    <a:cubicBezTo>
                      <a:pt x="167345" y="11657"/>
                      <a:pt x="139352" y="59"/>
                      <a:pt x="110167" y="59"/>
                    </a:cubicBezTo>
                    <a:cubicBezTo>
                      <a:pt x="80983" y="59"/>
                      <a:pt x="52989" y="11657"/>
                      <a:pt x="32352" y="32299"/>
                    </a:cubicBezTo>
                    <a:cubicBezTo>
                      <a:pt x="11716" y="52941"/>
                      <a:pt x="120" y="80942"/>
                      <a:pt x="120" y="110135"/>
                    </a:cubicBezTo>
                    <a:cubicBezTo>
                      <a:pt x="120" y="139327"/>
                      <a:pt x="11716" y="167328"/>
                      <a:pt x="32352" y="187971"/>
                    </a:cubicBezTo>
                    <a:cubicBezTo>
                      <a:pt x="52989" y="208613"/>
                      <a:pt x="80983" y="220211"/>
                      <a:pt x="110167" y="220211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7" cap="flat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6954E13B-A216-4A73-BD48-2FFEE4B7F15E}"/>
                  </a:ext>
                </a:extLst>
              </p:cNvPr>
              <p:cNvSpPr/>
              <p:nvPr/>
            </p:nvSpPr>
            <p:spPr>
              <a:xfrm>
                <a:off x="4544986" y="1808809"/>
                <a:ext cx="220093" cy="220152"/>
              </a:xfrm>
              <a:custGeom>
                <a:avLst/>
                <a:gdLst>
                  <a:gd name="connsiteX0" fmla="*/ 110156 w 220093"/>
                  <a:gd name="connsiteY0" fmla="*/ 220185 h 220152"/>
                  <a:gd name="connsiteX1" fmla="*/ 187971 w 220093"/>
                  <a:gd name="connsiteY1" fmla="*/ 187944 h 220152"/>
                  <a:gd name="connsiteX2" fmla="*/ 220203 w 220093"/>
                  <a:gd name="connsiteY2" fmla="*/ 110108 h 220152"/>
                  <a:gd name="connsiteX3" fmla="*/ 187971 w 220093"/>
                  <a:gd name="connsiteY3" fmla="*/ 32273 h 220152"/>
                  <a:gd name="connsiteX4" fmla="*/ 110156 w 220093"/>
                  <a:gd name="connsiteY4" fmla="*/ 32 h 220152"/>
                  <a:gd name="connsiteX5" fmla="*/ 32342 w 220093"/>
                  <a:gd name="connsiteY5" fmla="*/ 32273 h 220152"/>
                  <a:gd name="connsiteX6" fmla="*/ 110 w 220093"/>
                  <a:gd name="connsiteY6" fmla="*/ 110108 h 220152"/>
                  <a:gd name="connsiteX7" fmla="*/ 32342 w 220093"/>
                  <a:gd name="connsiteY7" fmla="*/ 187944 h 220152"/>
                  <a:gd name="connsiteX8" fmla="*/ 110156 w 220093"/>
                  <a:gd name="connsiteY8" fmla="*/ 220185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156" y="220185"/>
                    </a:moveTo>
                    <a:cubicBezTo>
                      <a:pt x="139341" y="220185"/>
                      <a:pt x="167335" y="208586"/>
                      <a:pt x="187971" y="187944"/>
                    </a:cubicBezTo>
                    <a:cubicBezTo>
                      <a:pt x="208608" y="167302"/>
                      <a:pt x="220203" y="139301"/>
                      <a:pt x="220203" y="110108"/>
                    </a:cubicBezTo>
                    <a:cubicBezTo>
                      <a:pt x="220203" y="80916"/>
                      <a:pt x="208608" y="52915"/>
                      <a:pt x="187971" y="32273"/>
                    </a:cubicBezTo>
                    <a:cubicBezTo>
                      <a:pt x="167335" y="11631"/>
                      <a:pt x="139341" y="32"/>
                      <a:pt x="110156" y="32"/>
                    </a:cubicBezTo>
                    <a:cubicBezTo>
                      <a:pt x="80972" y="32"/>
                      <a:pt x="52978" y="11631"/>
                      <a:pt x="32342" y="32273"/>
                    </a:cubicBezTo>
                    <a:cubicBezTo>
                      <a:pt x="11705" y="52915"/>
                      <a:pt x="110" y="80916"/>
                      <a:pt x="110" y="110108"/>
                    </a:cubicBezTo>
                    <a:cubicBezTo>
                      <a:pt x="110" y="139301"/>
                      <a:pt x="11705" y="167302"/>
                      <a:pt x="32342" y="187944"/>
                    </a:cubicBezTo>
                    <a:cubicBezTo>
                      <a:pt x="52978" y="208586"/>
                      <a:pt x="80972" y="220185"/>
                      <a:pt x="110156" y="220185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7" cap="flat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E71D6759-9789-4EF3-94F5-35ED75E35867}"/>
                  </a:ext>
                </a:extLst>
              </p:cNvPr>
              <p:cNvSpPr/>
              <p:nvPr/>
            </p:nvSpPr>
            <p:spPr>
              <a:xfrm>
                <a:off x="4132556" y="2481103"/>
                <a:ext cx="220093" cy="220152"/>
              </a:xfrm>
              <a:custGeom>
                <a:avLst/>
                <a:gdLst>
                  <a:gd name="connsiteX0" fmla="*/ 110124 w 220093"/>
                  <a:gd name="connsiteY0" fmla="*/ 220238 h 220152"/>
                  <a:gd name="connsiteX1" fmla="*/ 187939 w 220093"/>
                  <a:gd name="connsiteY1" fmla="*/ 187997 h 220152"/>
                  <a:gd name="connsiteX2" fmla="*/ 220171 w 220093"/>
                  <a:gd name="connsiteY2" fmla="*/ 110161 h 220152"/>
                  <a:gd name="connsiteX3" fmla="*/ 187939 w 220093"/>
                  <a:gd name="connsiteY3" fmla="*/ 32326 h 220152"/>
                  <a:gd name="connsiteX4" fmla="*/ 110124 w 220093"/>
                  <a:gd name="connsiteY4" fmla="*/ 85 h 220152"/>
                  <a:gd name="connsiteX5" fmla="*/ 32309 w 220093"/>
                  <a:gd name="connsiteY5" fmla="*/ 32326 h 220152"/>
                  <a:gd name="connsiteX6" fmla="*/ 77 w 220093"/>
                  <a:gd name="connsiteY6" fmla="*/ 110161 h 220152"/>
                  <a:gd name="connsiteX7" fmla="*/ 32309 w 220093"/>
                  <a:gd name="connsiteY7" fmla="*/ 187997 h 220152"/>
                  <a:gd name="connsiteX8" fmla="*/ 110124 w 220093"/>
                  <a:gd name="connsiteY8" fmla="*/ 220238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124" y="220238"/>
                    </a:moveTo>
                    <a:cubicBezTo>
                      <a:pt x="139309" y="220238"/>
                      <a:pt x="167302" y="208639"/>
                      <a:pt x="187939" y="187997"/>
                    </a:cubicBezTo>
                    <a:cubicBezTo>
                      <a:pt x="208576" y="167355"/>
                      <a:pt x="220171" y="139354"/>
                      <a:pt x="220171" y="110161"/>
                    </a:cubicBezTo>
                    <a:cubicBezTo>
                      <a:pt x="220171" y="80969"/>
                      <a:pt x="208576" y="52968"/>
                      <a:pt x="187939" y="32326"/>
                    </a:cubicBezTo>
                    <a:cubicBezTo>
                      <a:pt x="167302" y="11683"/>
                      <a:pt x="139309" y="85"/>
                      <a:pt x="110124" y="85"/>
                    </a:cubicBezTo>
                    <a:cubicBezTo>
                      <a:pt x="80939" y="85"/>
                      <a:pt x="52946" y="11683"/>
                      <a:pt x="32309" y="32326"/>
                    </a:cubicBezTo>
                    <a:cubicBezTo>
                      <a:pt x="11672" y="52968"/>
                      <a:pt x="77" y="80969"/>
                      <a:pt x="77" y="110161"/>
                    </a:cubicBezTo>
                    <a:cubicBezTo>
                      <a:pt x="77" y="139354"/>
                      <a:pt x="11672" y="167355"/>
                      <a:pt x="32309" y="187997"/>
                    </a:cubicBezTo>
                    <a:cubicBezTo>
                      <a:pt x="52946" y="208639"/>
                      <a:pt x="80939" y="220238"/>
                      <a:pt x="110124" y="220238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7" cap="flat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961F913-2748-4775-9DDB-5015DE44E0BB}"/>
                  </a:ext>
                </a:extLst>
              </p:cNvPr>
              <p:cNvSpPr/>
              <p:nvPr/>
            </p:nvSpPr>
            <p:spPr>
              <a:xfrm>
                <a:off x="4682466" y="2481103"/>
                <a:ext cx="220093" cy="220152"/>
              </a:xfrm>
              <a:custGeom>
                <a:avLst/>
                <a:gdLst>
                  <a:gd name="connsiteX0" fmla="*/ 110167 w 220093"/>
                  <a:gd name="connsiteY0" fmla="*/ 220238 h 220152"/>
                  <a:gd name="connsiteX1" fmla="*/ 187982 w 220093"/>
                  <a:gd name="connsiteY1" fmla="*/ 187997 h 220152"/>
                  <a:gd name="connsiteX2" fmla="*/ 220214 w 220093"/>
                  <a:gd name="connsiteY2" fmla="*/ 110161 h 220152"/>
                  <a:gd name="connsiteX3" fmla="*/ 187982 w 220093"/>
                  <a:gd name="connsiteY3" fmla="*/ 32326 h 220152"/>
                  <a:gd name="connsiteX4" fmla="*/ 110167 w 220093"/>
                  <a:gd name="connsiteY4" fmla="*/ 85 h 220152"/>
                  <a:gd name="connsiteX5" fmla="*/ 32352 w 220093"/>
                  <a:gd name="connsiteY5" fmla="*/ 32326 h 220152"/>
                  <a:gd name="connsiteX6" fmla="*/ 120 w 220093"/>
                  <a:gd name="connsiteY6" fmla="*/ 110161 h 220152"/>
                  <a:gd name="connsiteX7" fmla="*/ 32352 w 220093"/>
                  <a:gd name="connsiteY7" fmla="*/ 187997 h 220152"/>
                  <a:gd name="connsiteX8" fmla="*/ 110167 w 220093"/>
                  <a:gd name="connsiteY8" fmla="*/ 220238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167" y="220238"/>
                    </a:moveTo>
                    <a:cubicBezTo>
                      <a:pt x="139352" y="220238"/>
                      <a:pt x="167345" y="208639"/>
                      <a:pt x="187982" y="187997"/>
                    </a:cubicBezTo>
                    <a:cubicBezTo>
                      <a:pt x="208619" y="167355"/>
                      <a:pt x="220214" y="139354"/>
                      <a:pt x="220214" y="110161"/>
                    </a:cubicBezTo>
                    <a:cubicBezTo>
                      <a:pt x="220214" y="80969"/>
                      <a:pt x="208619" y="52968"/>
                      <a:pt x="187982" y="32326"/>
                    </a:cubicBezTo>
                    <a:cubicBezTo>
                      <a:pt x="167345" y="11683"/>
                      <a:pt x="139352" y="85"/>
                      <a:pt x="110167" y="85"/>
                    </a:cubicBezTo>
                    <a:cubicBezTo>
                      <a:pt x="80983" y="85"/>
                      <a:pt x="52989" y="11683"/>
                      <a:pt x="32352" y="32326"/>
                    </a:cubicBezTo>
                    <a:cubicBezTo>
                      <a:pt x="11716" y="52968"/>
                      <a:pt x="120" y="80969"/>
                      <a:pt x="120" y="110161"/>
                    </a:cubicBezTo>
                    <a:cubicBezTo>
                      <a:pt x="120" y="139354"/>
                      <a:pt x="11716" y="167355"/>
                      <a:pt x="32352" y="187997"/>
                    </a:cubicBezTo>
                    <a:cubicBezTo>
                      <a:pt x="52989" y="208639"/>
                      <a:pt x="80983" y="220238"/>
                      <a:pt x="110167" y="220238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8DC3DC2-1784-4F0C-A25F-F094D8E3367F}"/>
                  </a:ext>
                </a:extLst>
              </p:cNvPr>
              <p:cNvSpPr/>
              <p:nvPr/>
            </p:nvSpPr>
            <p:spPr>
              <a:xfrm>
                <a:off x="5507330" y="2144956"/>
                <a:ext cx="220093" cy="220152"/>
              </a:xfrm>
              <a:custGeom>
                <a:avLst/>
                <a:gdLst>
                  <a:gd name="connsiteX0" fmla="*/ 110232 w 220093"/>
                  <a:gd name="connsiteY0" fmla="*/ 220211 h 220152"/>
                  <a:gd name="connsiteX1" fmla="*/ 188047 w 220093"/>
                  <a:gd name="connsiteY1" fmla="*/ 187971 h 220152"/>
                  <a:gd name="connsiteX2" fmla="*/ 220279 w 220093"/>
                  <a:gd name="connsiteY2" fmla="*/ 110135 h 220152"/>
                  <a:gd name="connsiteX3" fmla="*/ 188047 w 220093"/>
                  <a:gd name="connsiteY3" fmla="*/ 32299 h 220152"/>
                  <a:gd name="connsiteX4" fmla="*/ 110232 w 220093"/>
                  <a:gd name="connsiteY4" fmla="*/ 59 h 220152"/>
                  <a:gd name="connsiteX5" fmla="*/ 32417 w 220093"/>
                  <a:gd name="connsiteY5" fmla="*/ 32299 h 220152"/>
                  <a:gd name="connsiteX6" fmla="*/ 185 w 220093"/>
                  <a:gd name="connsiteY6" fmla="*/ 110135 h 220152"/>
                  <a:gd name="connsiteX7" fmla="*/ 32417 w 220093"/>
                  <a:gd name="connsiteY7" fmla="*/ 187971 h 220152"/>
                  <a:gd name="connsiteX8" fmla="*/ 110232 w 220093"/>
                  <a:gd name="connsiteY8" fmla="*/ 22021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232" y="220211"/>
                    </a:moveTo>
                    <a:cubicBezTo>
                      <a:pt x="139417" y="220211"/>
                      <a:pt x="167410" y="208613"/>
                      <a:pt x="188047" y="187971"/>
                    </a:cubicBezTo>
                    <a:cubicBezTo>
                      <a:pt x="208684" y="167328"/>
                      <a:pt x="220279" y="139327"/>
                      <a:pt x="220279" y="110135"/>
                    </a:cubicBezTo>
                    <a:cubicBezTo>
                      <a:pt x="220279" y="80942"/>
                      <a:pt x="208684" y="52941"/>
                      <a:pt x="188047" y="32299"/>
                    </a:cubicBezTo>
                    <a:cubicBezTo>
                      <a:pt x="167410" y="11657"/>
                      <a:pt x="139417" y="59"/>
                      <a:pt x="110232" y="59"/>
                    </a:cubicBezTo>
                    <a:cubicBezTo>
                      <a:pt x="81047" y="59"/>
                      <a:pt x="53054" y="11657"/>
                      <a:pt x="32417" y="32299"/>
                    </a:cubicBezTo>
                    <a:cubicBezTo>
                      <a:pt x="11781" y="52941"/>
                      <a:pt x="185" y="80942"/>
                      <a:pt x="185" y="110135"/>
                    </a:cubicBezTo>
                    <a:cubicBezTo>
                      <a:pt x="185" y="139327"/>
                      <a:pt x="11781" y="167328"/>
                      <a:pt x="32417" y="187971"/>
                    </a:cubicBezTo>
                    <a:cubicBezTo>
                      <a:pt x="53054" y="208613"/>
                      <a:pt x="81047" y="220211"/>
                      <a:pt x="110232" y="220211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7" cap="flat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2788D36-4CCE-489D-8848-194C676F5DBB}"/>
                  </a:ext>
                </a:extLst>
              </p:cNvPr>
              <p:cNvSpPr/>
              <p:nvPr/>
            </p:nvSpPr>
            <p:spPr>
              <a:xfrm>
                <a:off x="6057239" y="2144956"/>
                <a:ext cx="220093" cy="220152"/>
              </a:xfrm>
              <a:custGeom>
                <a:avLst/>
                <a:gdLst>
                  <a:gd name="connsiteX0" fmla="*/ 110275 w 220093"/>
                  <a:gd name="connsiteY0" fmla="*/ 220211 h 220152"/>
                  <a:gd name="connsiteX1" fmla="*/ 188090 w 220093"/>
                  <a:gd name="connsiteY1" fmla="*/ 187971 h 220152"/>
                  <a:gd name="connsiteX2" fmla="*/ 220322 w 220093"/>
                  <a:gd name="connsiteY2" fmla="*/ 110135 h 220152"/>
                  <a:gd name="connsiteX3" fmla="*/ 188090 w 220093"/>
                  <a:gd name="connsiteY3" fmla="*/ 32299 h 220152"/>
                  <a:gd name="connsiteX4" fmla="*/ 110275 w 220093"/>
                  <a:gd name="connsiteY4" fmla="*/ 59 h 220152"/>
                  <a:gd name="connsiteX5" fmla="*/ 32461 w 220093"/>
                  <a:gd name="connsiteY5" fmla="*/ 32299 h 220152"/>
                  <a:gd name="connsiteX6" fmla="*/ 229 w 220093"/>
                  <a:gd name="connsiteY6" fmla="*/ 110135 h 220152"/>
                  <a:gd name="connsiteX7" fmla="*/ 32461 w 220093"/>
                  <a:gd name="connsiteY7" fmla="*/ 187971 h 220152"/>
                  <a:gd name="connsiteX8" fmla="*/ 110275 w 220093"/>
                  <a:gd name="connsiteY8" fmla="*/ 22021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275" y="220211"/>
                    </a:moveTo>
                    <a:cubicBezTo>
                      <a:pt x="139460" y="220211"/>
                      <a:pt x="167454" y="208613"/>
                      <a:pt x="188090" y="187971"/>
                    </a:cubicBezTo>
                    <a:cubicBezTo>
                      <a:pt x="208727" y="167328"/>
                      <a:pt x="220322" y="139327"/>
                      <a:pt x="220322" y="110135"/>
                    </a:cubicBezTo>
                    <a:cubicBezTo>
                      <a:pt x="220322" y="80942"/>
                      <a:pt x="208727" y="52941"/>
                      <a:pt x="188090" y="32299"/>
                    </a:cubicBezTo>
                    <a:cubicBezTo>
                      <a:pt x="167454" y="11657"/>
                      <a:pt x="139460" y="59"/>
                      <a:pt x="110275" y="59"/>
                    </a:cubicBezTo>
                    <a:cubicBezTo>
                      <a:pt x="81091" y="59"/>
                      <a:pt x="53097" y="11657"/>
                      <a:pt x="32461" y="32299"/>
                    </a:cubicBezTo>
                    <a:cubicBezTo>
                      <a:pt x="11824" y="52941"/>
                      <a:pt x="229" y="80942"/>
                      <a:pt x="229" y="110135"/>
                    </a:cubicBezTo>
                    <a:cubicBezTo>
                      <a:pt x="229" y="139327"/>
                      <a:pt x="11824" y="167328"/>
                      <a:pt x="32461" y="187971"/>
                    </a:cubicBezTo>
                    <a:cubicBezTo>
                      <a:pt x="53097" y="208613"/>
                      <a:pt x="81091" y="220211"/>
                      <a:pt x="110275" y="220211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7" cap="flat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AB9D546-2DE5-49B1-852A-FEDAD0FFCE85}"/>
                  </a:ext>
                </a:extLst>
              </p:cNvPr>
              <p:cNvSpPr/>
              <p:nvPr/>
            </p:nvSpPr>
            <p:spPr>
              <a:xfrm>
                <a:off x="6057239" y="2481103"/>
                <a:ext cx="220093" cy="220152"/>
              </a:xfrm>
              <a:custGeom>
                <a:avLst/>
                <a:gdLst>
                  <a:gd name="connsiteX0" fmla="*/ 110275 w 220093"/>
                  <a:gd name="connsiteY0" fmla="*/ 220238 h 220152"/>
                  <a:gd name="connsiteX1" fmla="*/ 188090 w 220093"/>
                  <a:gd name="connsiteY1" fmla="*/ 187997 h 220152"/>
                  <a:gd name="connsiteX2" fmla="*/ 220322 w 220093"/>
                  <a:gd name="connsiteY2" fmla="*/ 110161 h 220152"/>
                  <a:gd name="connsiteX3" fmla="*/ 188090 w 220093"/>
                  <a:gd name="connsiteY3" fmla="*/ 32326 h 220152"/>
                  <a:gd name="connsiteX4" fmla="*/ 110275 w 220093"/>
                  <a:gd name="connsiteY4" fmla="*/ 85 h 220152"/>
                  <a:gd name="connsiteX5" fmla="*/ 32461 w 220093"/>
                  <a:gd name="connsiteY5" fmla="*/ 32326 h 220152"/>
                  <a:gd name="connsiteX6" fmla="*/ 229 w 220093"/>
                  <a:gd name="connsiteY6" fmla="*/ 110161 h 220152"/>
                  <a:gd name="connsiteX7" fmla="*/ 32461 w 220093"/>
                  <a:gd name="connsiteY7" fmla="*/ 187997 h 220152"/>
                  <a:gd name="connsiteX8" fmla="*/ 110275 w 220093"/>
                  <a:gd name="connsiteY8" fmla="*/ 220238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275" y="220238"/>
                    </a:moveTo>
                    <a:cubicBezTo>
                      <a:pt x="139460" y="220238"/>
                      <a:pt x="167454" y="208639"/>
                      <a:pt x="188090" y="187997"/>
                    </a:cubicBezTo>
                    <a:cubicBezTo>
                      <a:pt x="208727" y="167355"/>
                      <a:pt x="220322" y="139354"/>
                      <a:pt x="220322" y="110161"/>
                    </a:cubicBezTo>
                    <a:cubicBezTo>
                      <a:pt x="220322" y="80969"/>
                      <a:pt x="208727" y="52968"/>
                      <a:pt x="188090" y="32326"/>
                    </a:cubicBezTo>
                    <a:cubicBezTo>
                      <a:pt x="167454" y="11683"/>
                      <a:pt x="139460" y="85"/>
                      <a:pt x="110275" y="85"/>
                    </a:cubicBezTo>
                    <a:cubicBezTo>
                      <a:pt x="81091" y="85"/>
                      <a:pt x="53097" y="11683"/>
                      <a:pt x="32461" y="32326"/>
                    </a:cubicBezTo>
                    <a:cubicBezTo>
                      <a:pt x="11824" y="52968"/>
                      <a:pt x="229" y="80969"/>
                      <a:pt x="229" y="110161"/>
                    </a:cubicBezTo>
                    <a:cubicBezTo>
                      <a:pt x="229" y="139354"/>
                      <a:pt x="11824" y="167355"/>
                      <a:pt x="32461" y="187997"/>
                    </a:cubicBezTo>
                    <a:cubicBezTo>
                      <a:pt x="53097" y="208639"/>
                      <a:pt x="81091" y="220238"/>
                      <a:pt x="110275" y="220238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7" cap="flat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ADDA7EB-C645-4CD5-989A-5F9FCC2F8AEA}"/>
                  </a:ext>
                </a:extLst>
              </p:cNvPr>
              <p:cNvSpPr/>
              <p:nvPr/>
            </p:nvSpPr>
            <p:spPr>
              <a:xfrm>
                <a:off x="6057239" y="2817249"/>
                <a:ext cx="220093" cy="220152"/>
              </a:xfrm>
              <a:custGeom>
                <a:avLst/>
                <a:gdLst>
                  <a:gd name="connsiteX0" fmla="*/ 110275 w 220093"/>
                  <a:gd name="connsiteY0" fmla="*/ 220264 h 220152"/>
                  <a:gd name="connsiteX1" fmla="*/ 188090 w 220093"/>
                  <a:gd name="connsiteY1" fmla="*/ 188023 h 220152"/>
                  <a:gd name="connsiteX2" fmla="*/ 220322 w 220093"/>
                  <a:gd name="connsiteY2" fmla="*/ 110188 h 220152"/>
                  <a:gd name="connsiteX3" fmla="*/ 188090 w 220093"/>
                  <a:gd name="connsiteY3" fmla="*/ 32352 h 220152"/>
                  <a:gd name="connsiteX4" fmla="*/ 110275 w 220093"/>
                  <a:gd name="connsiteY4" fmla="*/ 112 h 220152"/>
                  <a:gd name="connsiteX5" fmla="*/ 32461 w 220093"/>
                  <a:gd name="connsiteY5" fmla="*/ 32352 h 220152"/>
                  <a:gd name="connsiteX6" fmla="*/ 229 w 220093"/>
                  <a:gd name="connsiteY6" fmla="*/ 110188 h 220152"/>
                  <a:gd name="connsiteX7" fmla="*/ 32461 w 220093"/>
                  <a:gd name="connsiteY7" fmla="*/ 188023 h 220152"/>
                  <a:gd name="connsiteX8" fmla="*/ 110275 w 220093"/>
                  <a:gd name="connsiteY8" fmla="*/ 220264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275" y="220264"/>
                    </a:moveTo>
                    <a:cubicBezTo>
                      <a:pt x="139460" y="220264"/>
                      <a:pt x="167454" y="208666"/>
                      <a:pt x="188090" y="188023"/>
                    </a:cubicBezTo>
                    <a:cubicBezTo>
                      <a:pt x="208727" y="167381"/>
                      <a:pt x="220322" y="139380"/>
                      <a:pt x="220322" y="110188"/>
                    </a:cubicBezTo>
                    <a:cubicBezTo>
                      <a:pt x="220322" y="80995"/>
                      <a:pt x="208727" y="52994"/>
                      <a:pt x="188090" y="32352"/>
                    </a:cubicBezTo>
                    <a:cubicBezTo>
                      <a:pt x="167454" y="11710"/>
                      <a:pt x="139460" y="112"/>
                      <a:pt x="110275" y="112"/>
                    </a:cubicBezTo>
                    <a:cubicBezTo>
                      <a:pt x="81091" y="112"/>
                      <a:pt x="53097" y="11710"/>
                      <a:pt x="32461" y="32352"/>
                    </a:cubicBezTo>
                    <a:cubicBezTo>
                      <a:pt x="11824" y="52994"/>
                      <a:pt x="229" y="80995"/>
                      <a:pt x="229" y="110188"/>
                    </a:cubicBezTo>
                    <a:cubicBezTo>
                      <a:pt x="229" y="139380"/>
                      <a:pt x="11824" y="167381"/>
                      <a:pt x="32461" y="188023"/>
                    </a:cubicBezTo>
                    <a:cubicBezTo>
                      <a:pt x="53097" y="208666"/>
                      <a:pt x="81091" y="220264"/>
                      <a:pt x="110275" y="220264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7" cap="flat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FEB20369-996C-4FE5-94B1-43A1835D96EA}"/>
                  </a:ext>
                </a:extLst>
              </p:cNvPr>
              <p:cNvSpPr/>
              <p:nvPr/>
            </p:nvSpPr>
            <p:spPr>
              <a:xfrm>
                <a:off x="6607146" y="2144956"/>
                <a:ext cx="220093" cy="220152"/>
              </a:xfrm>
              <a:custGeom>
                <a:avLst/>
                <a:gdLst>
                  <a:gd name="connsiteX0" fmla="*/ 110319 w 220093"/>
                  <a:gd name="connsiteY0" fmla="*/ 220211 h 220152"/>
                  <a:gd name="connsiteX1" fmla="*/ 188134 w 220093"/>
                  <a:gd name="connsiteY1" fmla="*/ 187971 h 220152"/>
                  <a:gd name="connsiteX2" fmla="*/ 220366 w 220093"/>
                  <a:gd name="connsiteY2" fmla="*/ 110135 h 220152"/>
                  <a:gd name="connsiteX3" fmla="*/ 188134 w 220093"/>
                  <a:gd name="connsiteY3" fmla="*/ 32299 h 220152"/>
                  <a:gd name="connsiteX4" fmla="*/ 110319 w 220093"/>
                  <a:gd name="connsiteY4" fmla="*/ 59 h 220152"/>
                  <a:gd name="connsiteX5" fmla="*/ 32504 w 220093"/>
                  <a:gd name="connsiteY5" fmla="*/ 32299 h 220152"/>
                  <a:gd name="connsiteX6" fmla="*/ 272 w 220093"/>
                  <a:gd name="connsiteY6" fmla="*/ 110135 h 220152"/>
                  <a:gd name="connsiteX7" fmla="*/ 32504 w 220093"/>
                  <a:gd name="connsiteY7" fmla="*/ 187971 h 220152"/>
                  <a:gd name="connsiteX8" fmla="*/ 110319 w 220093"/>
                  <a:gd name="connsiteY8" fmla="*/ 22021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319" y="220211"/>
                    </a:moveTo>
                    <a:cubicBezTo>
                      <a:pt x="139504" y="220211"/>
                      <a:pt x="167497" y="208613"/>
                      <a:pt x="188134" y="187971"/>
                    </a:cubicBezTo>
                    <a:cubicBezTo>
                      <a:pt x="208770" y="167328"/>
                      <a:pt x="220366" y="139327"/>
                      <a:pt x="220366" y="110135"/>
                    </a:cubicBezTo>
                    <a:cubicBezTo>
                      <a:pt x="220366" y="80942"/>
                      <a:pt x="208770" y="52941"/>
                      <a:pt x="188134" y="32299"/>
                    </a:cubicBezTo>
                    <a:cubicBezTo>
                      <a:pt x="167497" y="11657"/>
                      <a:pt x="139504" y="59"/>
                      <a:pt x="110319" y="59"/>
                    </a:cubicBezTo>
                    <a:cubicBezTo>
                      <a:pt x="81134" y="59"/>
                      <a:pt x="53141" y="11657"/>
                      <a:pt x="32504" y="32299"/>
                    </a:cubicBezTo>
                    <a:cubicBezTo>
                      <a:pt x="11867" y="52941"/>
                      <a:pt x="272" y="80942"/>
                      <a:pt x="272" y="110135"/>
                    </a:cubicBezTo>
                    <a:cubicBezTo>
                      <a:pt x="272" y="139327"/>
                      <a:pt x="11867" y="167328"/>
                      <a:pt x="32504" y="187971"/>
                    </a:cubicBezTo>
                    <a:cubicBezTo>
                      <a:pt x="53141" y="208613"/>
                      <a:pt x="81134" y="220211"/>
                      <a:pt x="110319" y="220211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7" cap="flat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76BEE2C0-7C96-4928-A753-14714D1948BF}"/>
                  </a:ext>
                </a:extLst>
              </p:cNvPr>
              <p:cNvSpPr/>
              <p:nvPr/>
            </p:nvSpPr>
            <p:spPr>
              <a:xfrm flipV="1">
                <a:off x="3929188" y="2183919"/>
                <a:ext cx="76835" cy="115368"/>
              </a:xfrm>
              <a:custGeom>
                <a:avLst/>
                <a:gdLst>
                  <a:gd name="connsiteX0" fmla="*/ 38431 w 76838"/>
                  <a:gd name="connsiteY0" fmla="*/ 103477 h 115371"/>
                  <a:gd name="connsiteX1" fmla="*/ 20967 w 76838"/>
                  <a:gd name="connsiteY1" fmla="*/ 92037 h 115371"/>
                  <a:gd name="connsiteX2" fmla="*/ 15129 w 76838"/>
                  <a:gd name="connsiteY2" fmla="*/ 57671 h 115371"/>
                  <a:gd name="connsiteX3" fmla="*/ 20967 w 76838"/>
                  <a:gd name="connsiteY3" fmla="*/ 23377 h 115371"/>
                  <a:gd name="connsiteX4" fmla="*/ 38431 w 76838"/>
                  <a:gd name="connsiteY4" fmla="*/ 11937 h 115371"/>
                  <a:gd name="connsiteX5" fmla="*/ 55967 w 76838"/>
                  <a:gd name="connsiteY5" fmla="*/ 23377 h 115371"/>
                  <a:gd name="connsiteX6" fmla="*/ 61828 w 76838"/>
                  <a:gd name="connsiteY6" fmla="*/ 57671 h 115371"/>
                  <a:gd name="connsiteX7" fmla="*/ 55967 w 76838"/>
                  <a:gd name="connsiteY7" fmla="*/ 92037 h 115371"/>
                  <a:gd name="connsiteX8" fmla="*/ 38431 w 76838"/>
                  <a:gd name="connsiteY8" fmla="*/ 103477 h 115371"/>
                  <a:gd name="connsiteX9" fmla="*/ 38431 w 76838"/>
                  <a:gd name="connsiteY9" fmla="*/ 115393 h 115371"/>
                  <a:gd name="connsiteX10" fmla="*/ 66998 w 76838"/>
                  <a:gd name="connsiteY10" fmla="*/ 100593 h 115371"/>
                  <a:gd name="connsiteX11" fmla="*/ 76862 w 76838"/>
                  <a:gd name="connsiteY11" fmla="*/ 57671 h 115371"/>
                  <a:gd name="connsiteX12" fmla="*/ 66998 w 76838"/>
                  <a:gd name="connsiteY12" fmla="*/ 14797 h 115371"/>
                  <a:gd name="connsiteX13" fmla="*/ 38431 w 76838"/>
                  <a:gd name="connsiteY13" fmla="*/ 21 h 115371"/>
                  <a:gd name="connsiteX14" fmla="*/ 9888 w 76838"/>
                  <a:gd name="connsiteY14" fmla="*/ 14797 h 115371"/>
                  <a:gd name="connsiteX15" fmla="*/ 24 w 76838"/>
                  <a:gd name="connsiteY15" fmla="*/ 57671 h 115371"/>
                  <a:gd name="connsiteX16" fmla="*/ 9888 w 76838"/>
                  <a:gd name="connsiteY16" fmla="*/ 100593 h 115371"/>
                  <a:gd name="connsiteX17" fmla="*/ 38431 w 76838"/>
                  <a:gd name="connsiteY17" fmla="*/ 115393 h 11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6838" h="115371">
                    <a:moveTo>
                      <a:pt x="38431" y="103477"/>
                    </a:moveTo>
                    <a:cubicBezTo>
                      <a:pt x="30696" y="103477"/>
                      <a:pt x="24874" y="99664"/>
                      <a:pt x="20967" y="92037"/>
                    </a:cubicBezTo>
                    <a:cubicBezTo>
                      <a:pt x="17075" y="84427"/>
                      <a:pt x="15129" y="72972"/>
                      <a:pt x="15129" y="57671"/>
                    </a:cubicBezTo>
                    <a:cubicBezTo>
                      <a:pt x="15129" y="42435"/>
                      <a:pt x="17075" y="31003"/>
                      <a:pt x="20967" y="23377"/>
                    </a:cubicBezTo>
                    <a:cubicBezTo>
                      <a:pt x="24874" y="15750"/>
                      <a:pt x="30696" y="11937"/>
                      <a:pt x="38431" y="11937"/>
                    </a:cubicBezTo>
                    <a:cubicBezTo>
                      <a:pt x="46230" y="11937"/>
                      <a:pt x="52075" y="15750"/>
                      <a:pt x="55967" y="23377"/>
                    </a:cubicBezTo>
                    <a:cubicBezTo>
                      <a:pt x="59874" y="31003"/>
                      <a:pt x="61828" y="42435"/>
                      <a:pt x="61828" y="57671"/>
                    </a:cubicBezTo>
                    <a:cubicBezTo>
                      <a:pt x="61828" y="72972"/>
                      <a:pt x="59874" y="84427"/>
                      <a:pt x="55967" y="92037"/>
                    </a:cubicBezTo>
                    <a:cubicBezTo>
                      <a:pt x="52075" y="99664"/>
                      <a:pt x="46230" y="103477"/>
                      <a:pt x="38431" y="103477"/>
                    </a:cubicBezTo>
                    <a:close/>
                    <a:moveTo>
                      <a:pt x="38431" y="115393"/>
                    </a:moveTo>
                    <a:cubicBezTo>
                      <a:pt x="50900" y="115393"/>
                      <a:pt x="60422" y="110460"/>
                      <a:pt x="66998" y="100593"/>
                    </a:cubicBezTo>
                    <a:cubicBezTo>
                      <a:pt x="73574" y="90742"/>
                      <a:pt x="76862" y="76435"/>
                      <a:pt x="76862" y="57671"/>
                    </a:cubicBezTo>
                    <a:cubicBezTo>
                      <a:pt x="76862" y="38955"/>
                      <a:pt x="73574" y="24664"/>
                      <a:pt x="66998" y="14797"/>
                    </a:cubicBezTo>
                    <a:cubicBezTo>
                      <a:pt x="60422" y="4947"/>
                      <a:pt x="50900" y="21"/>
                      <a:pt x="38431" y="21"/>
                    </a:cubicBezTo>
                    <a:cubicBezTo>
                      <a:pt x="25978" y="21"/>
                      <a:pt x="16464" y="4947"/>
                      <a:pt x="9888" y="14797"/>
                    </a:cubicBezTo>
                    <a:cubicBezTo>
                      <a:pt x="3312" y="24664"/>
                      <a:pt x="24" y="38955"/>
                      <a:pt x="24" y="57671"/>
                    </a:cubicBezTo>
                    <a:cubicBezTo>
                      <a:pt x="24" y="76435"/>
                      <a:pt x="3312" y="90742"/>
                      <a:pt x="9888" y="100593"/>
                    </a:cubicBezTo>
                    <a:cubicBezTo>
                      <a:pt x="16464" y="110460"/>
                      <a:pt x="25978" y="115393"/>
                      <a:pt x="38431" y="1153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39DE1DB1-1D92-4D48-987B-757740244D56}"/>
                  </a:ext>
                </a:extLst>
              </p:cNvPr>
              <p:cNvSpPr/>
              <p:nvPr/>
            </p:nvSpPr>
            <p:spPr>
              <a:xfrm flipV="1">
                <a:off x="3798405" y="2858208"/>
                <a:ext cx="66192" cy="111200"/>
              </a:xfrm>
              <a:custGeom>
                <a:avLst/>
                <a:gdLst>
                  <a:gd name="connsiteX0" fmla="*/ 2180 w 66188"/>
                  <a:gd name="connsiteY0" fmla="*/ 12729 h 111201"/>
                  <a:gd name="connsiteX1" fmla="*/ 26745 w 66188"/>
                  <a:gd name="connsiteY1" fmla="*/ 12729 h 111201"/>
                  <a:gd name="connsiteX2" fmla="*/ 26745 w 66188"/>
                  <a:gd name="connsiteY2" fmla="*/ 97572 h 111201"/>
                  <a:gd name="connsiteX3" fmla="*/ 12 w 66188"/>
                  <a:gd name="connsiteY3" fmla="*/ 92209 h 111201"/>
                  <a:gd name="connsiteX4" fmla="*/ 12 w 66188"/>
                  <a:gd name="connsiteY4" fmla="*/ 105913 h 111201"/>
                  <a:gd name="connsiteX5" fmla="*/ 26602 w 66188"/>
                  <a:gd name="connsiteY5" fmla="*/ 111275 h 111201"/>
                  <a:gd name="connsiteX6" fmla="*/ 41636 w 66188"/>
                  <a:gd name="connsiteY6" fmla="*/ 111275 h 111201"/>
                  <a:gd name="connsiteX7" fmla="*/ 41636 w 66188"/>
                  <a:gd name="connsiteY7" fmla="*/ 12729 h 111201"/>
                  <a:gd name="connsiteX8" fmla="*/ 66200 w 66188"/>
                  <a:gd name="connsiteY8" fmla="*/ 12729 h 111201"/>
                  <a:gd name="connsiteX9" fmla="*/ 66200 w 66188"/>
                  <a:gd name="connsiteY9" fmla="*/ 74 h 111201"/>
                  <a:gd name="connsiteX10" fmla="*/ 2180 w 66188"/>
                  <a:gd name="connsiteY10" fmla="*/ 74 h 11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8" h="111201">
                    <a:moveTo>
                      <a:pt x="2180" y="12729"/>
                    </a:moveTo>
                    <a:lnTo>
                      <a:pt x="26745" y="12729"/>
                    </a:lnTo>
                    <a:lnTo>
                      <a:pt x="26745" y="97572"/>
                    </a:lnTo>
                    <a:lnTo>
                      <a:pt x="12" y="92209"/>
                    </a:lnTo>
                    <a:lnTo>
                      <a:pt x="12" y="105913"/>
                    </a:lnTo>
                    <a:lnTo>
                      <a:pt x="26602" y="111275"/>
                    </a:lnTo>
                    <a:lnTo>
                      <a:pt x="41636" y="111275"/>
                    </a:lnTo>
                    <a:lnTo>
                      <a:pt x="41636" y="12729"/>
                    </a:lnTo>
                    <a:lnTo>
                      <a:pt x="66200" y="12729"/>
                    </a:lnTo>
                    <a:lnTo>
                      <a:pt x="66200" y="74"/>
                    </a:lnTo>
                    <a:lnTo>
                      <a:pt x="218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1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BBAD9A2E-ECCA-4CDC-8DC9-FC807596156E}"/>
                  </a:ext>
                </a:extLst>
              </p:cNvPr>
              <p:cNvSpPr/>
              <p:nvPr/>
            </p:nvSpPr>
            <p:spPr>
              <a:xfrm flipV="1">
                <a:off x="3930311" y="2520064"/>
                <a:ext cx="70573" cy="113205"/>
              </a:xfrm>
              <a:custGeom>
                <a:avLst/>
                <a:gdLst>
                  <a:gd name="connsiteX0" fmla="*/ 18109 w 70572"/>
                  <a:gd name="connsiteY0" fmla="*/ 12702 h 113203"/>
                  <a:gd name="connsiteX1" fmla="*/ 70597 w 70572"/>
                  <a:gd name="connsiteY1" fmla="*/ 12702 h 113203"/>
                  <a:gd name="connsiteX2" fmla="*/ 70597 w 70572"/>
                  <a:gd name="connsiteY2" fmla="*/ 47 h 113203"/>
                  <a:gd name="connsiteX3" fmla="*/ 25 w 70572"/>
                  <a:gd name="connsiteY3" fmla="*/ 47 h 113203"/>
                  <a:gd name="connsiteX4" fmla="*/ 25 w 70572"/>
                  <a:gd name="connsiteY4" fmla="*/ 12702 h 113203"/>
                  <a:gd name="connsiteX5" fmla="*/ 23350 w 70572"/>
                  <a:gd name="connsiteY5" fmla="*/ 36486 h 113203"/>
                  <a:gd name="connsiteX6" fmla="*/ 41935 w 70572"/>
                  <a:gd name="connsiteY6" fmla="*/ 55767 h 113203"/>
                  <a:gd name="connsiteX7" fmla="*/ 52013 w 70572"/>
                  <a:gd name="connsiteY7" fmla="*/ 69494 h 113203"/>
                  <a:gd name="connsiteX8" fmla="*/ 54896 w 70572"/>
                  <a:gd name="connsiteY8" fmla="*/ 80552 h 113203"/>
                  <a:gd name="connsiteX9" fmla="*/ 48677 w 70572"/>
                  <a:gd name="connsiteY9" fmla="*/ 94994 h 113203"/>
                  <a:gd name="connsiteX10" fmla="*/ 32476 w 70572"/>
                  <a:gd name="connsiteY10" fmla="*/ 100595 h 113203"/>
                  <a:gd name="connsiteX11" fmla="*/ 17537 w 70572"/>
                  <a:gd name="connsiteY11" fmla="*/ 98140 h 113203"/>
                  <a:gd name="connsiteX12" fmla="*/ 763 w 70572"/>
                  <a:gd name="connsiteY12" fmla="*/ 90681 h 113203"/>
                  <a:gd name="connsiteX13" fmla="*/ 763 w 70572"/>
                  <a:gd name="connsiteY13" fmla="*/ 105886 h 113203"/>
                  <a:gd name="connsiteX14" fmla="*/ 17727 w 70572"/>
                  <a:gd name="connsiteY14" fmla="*/ 111391 h 113203"/>
                  <a:gd name="connsiteX15" fmla="*/ 32190 w 70572"/>
                  <a:gd name="connsiteY15" fmla="*/ 113250 h 113203"/>
                  <a:gd name="connsiteX16" fmla="*/ 59732 w 70572"/>
                  <a:gd name="connsiteY16" fmla="*/ 104599 h 113203"/>
                  <a:gd name="connsiteX17" fmla="*/ 70001 w 70572"/>
                  <a:gd name="connsiteY17" fmla="*/ 81529 h 113203"/>
                  <a:gd name="connsiteX18" fmla="*/ 67428 w 70572"/>
                  <a:gd name="connsiteY18" fmla="*/ 68517 h 113203"/>
                  <a:gd name="connsiteX19" fmla="*/ 58088 w 70572"/>
                  <a:gd name="connsiteY19" fmla="*/ 54051 h 113203"/>
                  <a:gd name="connsiteX20" fmla="*/ 46247 w 70572"/>
                  <a:gd name="connsiteY20" fmla="*/ 41563 h 113203"/>
                  <a:gd name="connsiteX21" fmla="*/ 18109 w 70572"/>
                  <a:gd name="connsiteY21" fmla="*/ 12702 h 113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0572" h="113203">
                    <a:moveTo>
                      <a:pt x="18109" y="12702"/>
                    </a:moveTo>
                    <a:lnTo>
                      <a:pt x="70597" y="12702"/>
                    </a:lnTo>
                    <a:lnTo>
                      <a:pt x="70597" y="47"/>
                    </a:lnTo>
                    <a:lnTo>
                      <a:pt x="25" y="47"/>
                    </a:lnTo>
                    <a:lnTo>
                      <a:pt x="25" y="12702"/>
                    </a:lnTo>
                    <a:cubicBezTo>
                      <a:pt x="5727" y="18612"/>
                      <a:pt x="13502" y="26540"/>
                      <a:pt x="23350" y="36486"/>
                    </a:cubicBezTo>
                    <a:cubicBezTo>
                      <a:pt x="33214" y="46448"/>
                      <a:pt x="39409" y="52875"/>
                      <a:pt x="41935" y="55767"/>
                    </a:cubicBezTo>
                    <a:cubicBezTo>
                      <a:pt x="46747" y="61169"/>
                      <a:pt x="50107" y="65744"/>
                      <a:pt x="52013" y="69494"/>
                    </a:cubicBezTo>
                    <a:cubicBezTo>
                      <a:pt x="53935" y="73244"/>
                      <a:pt x="54896" y="76930"/>
                      <a:pt x="54896" y="80552"/>
                    </a:cubicBezTo>
                    <a:cubicBezTo>
                      <a:pt x="54896" y="86462"/>
                      <a:pt x="52823" y="91277"/>
                      <a:pt x="48677" y="94994"/>
                    </a:cubicBezTo>
                    <a:cubicBezTo>
                      <a:pt x="44532" y="98728"/>
                      <a:pt x="39131" y="100595"/>
                      <a:pt x="32476" y="100595"/>
                    </a:cubicBezTo>
                    <a:cubicBezTo>
                      <a:pt x="27758" y="100595"/>
                      <a:pt x="22779" y="99777"/>
                      <a:pt x="17537" y="98140"/>
                    </a:cubicBezTo>
                    <a:cubicBezTo>
                      <a:pt x="12311" y="96504"/>
                      <a:pt x="6720" y="94017"/>
                      <a:pt x="763" y="90681"/>
                    </a:cubicBezTo>
                    <a:lnTo>
                      <a:pt x="763" y="105886"/>
                    </a:lnTo>
                    <a:cubicBezTo>
                      <a:pt x="6815" y="108317"/>
                      <a:pt x="12470" y="110152"/>
                      <a:pt x="17727" y="111391"/>
                    </a:cubicBezTo>
                    <a:cubicBezTo>
                      <a:pt x="23001" y="112630"/>
                      <a:pt x="27822" y="113250"/>
                      <a:pt x="32190" y="113250"/>
                    </a:cubicBezTo>
                    <a:cubicBezTo>
                      <a:pt x="43706" y="113250"/>
                      <a:pt x="52886" y="110366"/>
                      <a:pt x="59732" y="104599"/>
                    </a:cubicBezTo>
                    <a:cubicBezTo>
                      <a:pt x="66578" y="98847"/>
                      <a:pt x="70001" y="91157"/>
                      <a:pt x="70001" y="81529"/>
                    </a:cubicBezTo>
                    <a:cubicBezTo>
                      <a:pt x="70001" y="76953"/>
                      <a:pt x="69144" y="72616"/>
                      <a:pt x="67428" y="68517"/>
                    </a:cubicBezTo>
                    <a:cubicBezTo>
                      <a:pt x="65729" y="64434"/>
                      <a:pt x="62615" y="59611"/>
                      <a:pt x="58088" y="54051"/>
                    </a:cubicBezTo>
                    <a:cubicBezTo>
                      <a:pt x="56850" y="52605"/>
                      <a:pt x="52902" y="48442"/>
                      <a:pt x="46247" y="41563"/>
                    </a:cubicBezTo>
                    <a:cubicBezTo>
                      <a:pt x="39608" y="34683"/>
                      <a:pt x="30228" y="25063"/>
                      <a:pt x="18109" y="127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C038D5BC-276C-4ECC-ACBB-56FADD568CC5}"/>
                  </a:ext>
                </a:extLst>
              </p:cNvPr>
              <p:cNvSpPr/>
              <p:nvPr/>
            </p:nvSpPr>
            <p:spPr>
              <a:xfrm flipV="1">
                <a:off x="4068237" y="2856212"/>
                <a:ext cx="73168" cy="115368"/>
              </a:xfrm>
              <a:custGeom>
                <a:avLst/>
                <a:gdLst>
                  <a:gd name="connsiteX0" fmla="*/ 50283 w 73169"/>
                  <a:gd name="connsiteY0" fmla="*/ 62205 h 115371"/>
                  <a:gd name="connsiteX1" fmla="*/ 67128 w 73169"/>
                  <a:gd name="connsiteY1" fmla="*/ 52576 h 115371"/>
                  <a:gd name="connsiteX2" fmla="*/ 73204 w 73169"/>
                  <a:gd name="connsiteY2" fmla="*/ 34559 h 115371"/>
                  <a:gd name="connsiteX3" fmla="*/ 61887 w 73169"/>
                  <a:gd name="connsiteY3" fmla="*/ 9083 h 115371"/>
                  <a:gd name="connsiteX4" fmla="*/ 29722 w 73169"/>
                  <a:gd name="connsiteY4" fmla="*/ 74 h 115371"/>
                  <a:gd name="connsiteX5" fmla="*/ 15331 w 73169"/>
                  <a:gd name="connsiteY5" fmla="*/ 1456 h 115371"/>
                  <a:gd name="connsiteX6" fmla="*/ 35 w 73169"/>
                  <a:gd name="connsiteY6" fmla="*/ 5603 h 115371"/>
                  <a:gd name="connsiteX7" fmla="*/ 35 w 73169"/>
                  <a:gd name="connsiteY7" fmla="*/ 20117 h 115371"/>
                  <a:gd name="connsiteX8" fmla="*/ 13711 w 73169"/>
                  <a:gd name="connsiteY8" fmla="*/ 14612 h 115371"/>
                  <a:gd name="connsiteX9" fmla="*/ 29293 w 73169"/>
                  <a:gd name="connsiteY9" fmla="*/ 12753 h 115371"/>
                  <a:gd name="connsiteX10" fmla="*/ 50831 w 73169"/>
                  <a:gd name="connsiteY10" fmla="*/ 18330 h 115371"/>
                  <a:gd name="connsiteX11" fmla="*/ 58241 w 73169"/>
                  <a:gd name="connsiteY11" fmla="*/ 34559 h 115371"/>
                  <a:gd name="connsiteX12" fmla="*/ 51356 w 73169"/>
                  <a:gd name="connsiteY12" fmla="*/ 49931 h 115371"/>
                  <a:gd name="connsiteX13" fmla="*/ 32200 w 73169"/>
                  <a:gd name="connsiteY13" fmla="*/ 55484 h 115371"/>
                  <a:gd name="connsiteX14" fmla="*/ 19238 w 73169"/>
                  <a:gd name="connsiteY14" fmla="*/ 55484 h 115371"/>
                  <a:gd name="connsiteX15" fmla="*/ 19238 w 73169"/>
                  <a:gd name="connsiteY15" fmla="*/ 67853 h 115371"/>
                  <a:gd name="connsiteX16" fmla="*/ 32795 w 73169"/>
                  <a:gd name="connsiteY16" fmla="*/ 67853 h 115371"/>
                  <a:gd name="connsiteX17" fmla="*/ 49759 w 73169"/>
                  <a:gd name="connsiteY17" fmla="*/ 72286 h 115371"/>
                  <a:gd name="connsiteX18" fmla="*/ 55644 w 73169"/>
                  <a:gd name="connsiteY18" fmla="*/ 85060 h 115371"/>
                  <a:gd name="connsiteX19" fmla="*/ 49569 w 73169"/>
                  <a:gd name="connsiteY19" fmla="*/ 98191 h 115371"/>
                  <a:gd name="connsiteX20" fmla="*/ 32200 w 73169"/>
                  <a:gd name="connsiteY20" fmla="*/ 102791 h 115371"/>
                  <a:gd name="connsiteX21" fmla="*/ 18929 w 73169"/>
                  <a:gd name="connsiteY21" fmla="*/ 101432 h 115371"/>
                  <a:gd name="connsiteX22" fmla="*/ 3370 w 73169"/>
                  <a:gd name="connsiteY22" fmla="*/ 97286 h 115371"/>
                  <a:gd name="connsiteX23" fmla="*/ 3370 w 73169"/>
                  <a:gd name="connsiteY23" fmla="*/ 110679 h 115371"/>
                  <a:gd name="connsiteX24" fmla="*/ 19429 w 73169"/>
                  <a:gd name="connsiteY24" fmla="*/ 114254 h 115371"/>
                  <a:gd name="connsiteX25" fmla="*/ 33534 w 73169"/>
                  <a:gd name="connsiteY25" fmla="*/ 115446 h 115371"/>
                  <a:gd name="connsiteX26" fmla="*/ 60624 w 73169"/>
                  <a:gd name="connsiteY26" fmla="*/ 107653 h 115371"/>
                  <a:gd name="connsiteX27" fmla="*/ 70607 w 73169"/>
                  <a:gd name="connsiteY27" fmla="*/ 86633 h 115371"/>
                  <a:gd name="connsiteX28" fmla="*/ 65318 w 73169"/>
                  <a:gd name="connsiteY28" fmla="*/ 71023 h 115371"/>
                  <a:gd name="connsiteX29" fmla="*/ 50283 w 73169"/>
                  <a:gd name="connsiteY29" fmla="*/ 62205 h 11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3169" h="115371">
                    <a:moveTo>
                      <a:pt x="50283" y="62205"/>
                    </a:moveTo>
                    <a:cubicBezTo>
                      <a:pt x="57479" y="60664"/>
                      <a:pt x="63094" y="57454"/>
                      <a:pt x="67128" y="52576"/>
                    </a:cubicBezTo>
                    <a:cubicBezTo>
                      <a:pt x="71179" y="47715"/>
                      <a:pt x="73204" y="41709"/>
                      <a:pt x="73204" y="34559"/>
                    </a:cubicBezTo>
                    <a:cubicBezTo>
                      <a:pt x="73204" y="23596"/>
                      <a:pt x="69431" y="15104"/>
                      <a:pt x="61887" y="9083"/>
                    </a:cubicBezTo>
                    <a:cubicBezTo>
                      <a:pt x="54342" y="3077"/>
                      <a:pt x="43620" y="74"/>
                      <a:pt x="29722" y="74"/>
                    </a:cubicBezTo>
                    <a:cubicBezTo>
                      <a:pt x="25068" y="74"/>
                      <a:pt x="20271" y="535"/>
                      <a:pt x="15331" y="1456"/>
                    </a:cubicBezTo>
                    <a:cubicBezTo>
                      <a:pt x="10391" y="2378"/>
                      <a:pt x="5292" y="3760"/>
                      <a:pt x="35" y="5603"/>
                    </a:cubicBezTo>
                    <a:lnTo>
                      <a:pt x="35" y="20117"/>
                    </a:lnTo>
                    <a:cubicBezTo>
                      <a:pt x="4196" y="17686"/>
                      <a:pt x="8755" y="15851"/>
                      <a:pt x="13711" y="14612"/>
                    </a:cubicBezTo>
                    <a:cubicBezTo>
                      <a:pt x="18682" y="13372"/>
                      <a:pt x="23876" y="12753"/>
                      <a:pt x="29293" y="12753"/>
                    </a:cubicBezTo>
                    <a:cubicBezTo>
                      <a:pt x="38712" y="12753"/>
                      <a:pt x="45892" y="14612"/>
                      <a:pt x="50831" y="18330"/>
                    </a:cubicBezTo>
                    <a:cubicBezTo>
                      <a:pt x="55771" y="22047"/>
                      <a:pt x="58241" y="27457"/>
                      <a:pt x="58241" y="34559"/>
                    </a:cubicBezTo>
                    <a:cubicBezTo>
                      <a:pt x="58241" y="41121"/>
                      <a:pt x="55946" y="46245"/>
                      <a:pt x="51356" y="49931"/>
                    </a:cubicBezTo>
                    <a:cubicBezTo>
                      <a:pt x="46765" y="53633"/>
                      <a:pt x="40380" y="55484"/>
                      <a:pt x="32200" y="55484"/>
                    </a:cubicBezTo>
                    <a:lnTo>
                      <a:pt x="19238" y="55484"/>
                    </a:lnTo>
                    <a:lnTo>
                      <a:pt x="19238" y="67853"/>
                    </a:lnTo>
                    <a:lnTo>
                      <a:pt x="32795" y="67853"/>
                    </a:lnTo>
                    <a:cubicBezTo>
                      <a:pt x="40181" y="67853"/>
                      <a:pt x="45836" y="69330"/>
                      <a:pt x="49759" y="72286"/>
                    </a:cubicBezTo>
                    <a:cubicBezTo>
                      <a:pt x="53683" y="75241"/>
                      <a:pt x="55644" y="79499"/>
                      <a:pt x="55644" y="85060"/>
                    </a:cubicBezTo>
                    <a:cubicBezTo>
                      <a:pt x="55644" y="90764"/>
                      <a:pt x="53619" y="95141"/>
                      <a:pt x="49569" y="98191"/>
                    </a:cubicBezTo>
                    <a:cubicBezTo>
                      <a:pt x="45534" y="101258"/>
                      <a:pt x="39744" y="102791"/>
                      <a:pt x="32200" y="102791"/>
                    </a:cubicBezTo>
                    <a:cubicBezTo>
                      <a:pt x="28070" y="102791"/>
                      <a:pt x="23646" y="102338"/>
                      <a:pt x="18929" y="101432"/>
                    </a:cubicBezTo>
                    <a:cubicBezTo>
                      <a:pt x="14211" y="100543"/>
                      <a:pt x="9025" y="99160"/>
                      <a:pt x="3370" y="97286"/>
                    </a:cubicBezTo>
                    <a:lnTo>
                      <a:pt x="3370" y="110679"/>
                    </a:lnTo>
                    <a:cubicBezTo>
                      <a:pt x="9089" y="112268"/>
                      <a:pt x="14441" y="113460"/>
                      <a:pt x="19429" y="114254"/>
                    </a:cubicBezTo>
                    <a:cubicBezTo>
                      <a:pt x="24416" y="115049"/>
                      <a:pt x="29118" y="115446"/>
                      <a:pt x="33534" y="115446"/>
                    </a:cubicBezTo>
                    <a:cubicBezTo>
                      <a:pt x="44954" y="115446"/>
                      <a:pt x="53984" y="112848"/>
                      <a:pt x="60624" y="107653"/>
                    </a:cubicBezTo>
                    <a:cubicBezTo>
                      <a:pt x="67279" y="102473"/>
                      <a:pt x="70607" y="95466"/>
                      <a:pt x="70607" y="86633"/>
                    </a:cubicBezTo>
                    <a:cubicBezTo>
                      <a:pt x="70607" y="80468"/>
                      <a:pt x="68844" y="75265"/>
                      <a:pt x="65318" y="71023"/>
                    </a:cubicBezTo>
                    <a:cubicBezTo>
                      <a:pt x="61791" y="66780"/>
                      <a:pt x="56780" y="63841"/>
                      <a:pt x="50283" y="622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588E5A0-9F67-4740-B7A1-6B4266728AEF}"/>
                  </a:ext>
                </a:extLst>
              </p:cNvPr>
              <p:cNvSpPr/>
              <p:nvPr/>
            </p:nvSpPr>
            <p:spPr>
              <a:xfrm flipV="1">
                <a:off x="4064064" y="3194355"/>
                <a:ext cx="81008" cy="111200"/>
              </a:xfrm>
              <a:custGeom>
                <a:avLst/>
                <a:gdLst>
                  <a:gd name="connsiteX0" fmla="*/ 50212 w 81007"/>
                  <a:gd name="connsiteY0" fmla="*/ 98194 h 111201"/>
                  <a:gd name="connsiteX1" fmla="*/ 12234 w 81007"/>
                  <a:gd name="connsiteY1" fmla="*/ 38828 h 111201"/>
                  <a:gd name="connsiteX2" fmla="*/ 50212 w 81007"/>
                  <a:gd name="connsiteY2" fmla="*/ 38828 h 111201"/>
                  <a:gd name="connsiteX3" fmla="*/ 46257 w 81007"/>
                  <a:gd name="connsiteY3" fmla="*/ 111302 h 111201"/>
                  <a:gd name="connsiteX4" fmla="*/ 65175 w 81007"/>
                  <a:gd name="connsiteY4" fmla="*/ 111302 h 111201"/>
                  <a:gd name="connsiteX5" fmla="*/ 65175 w 81007"/>
                  <a:gd name="connsiteY5" fmla="*/ 38828 h 111201"/>
                  <a:gd name="connsiteX6" fmla="*/ 81043 w 81007"/>
                  <a:gd name="connsiteY6" fmla="*/ 38828 h 111201"/>
                  <a:gd name="connsiteX7" fmla="*/ 81043 w 81007"/>
                  <a:gd name="connsiteY7" fmla="*/ 26316 h 111201"/>
                  <a:gd name="connsiteX8" fmla="*/ 65175 w 81007"/>
                  <a:gd name="connsiteY8" fmla="*/ 26316 h 111201"/>
                  <a:gd name="connsiteX9" fmla="*/ 65175 w 81007"/>
                  <a:gd name="connsiteY9" fmla="*/ 100 h 111201"/>
                  <a:gd name="connsiteX10" fmla="*/ 50212 w 81007"/>
                  <a:gd name="connsiteY10" fmla="*/ 100 h 111201"/>
                  <a:gd name="connsiteX11" fmla="*/ 50212 w 81007"/>
                  <a:gd name="connsiteY11" fmla="*/ 26316 h 111201"/>
                  <a:gd name="connsiteX12" fmla="*/ 35 w 81007"/>
                  <a:gd name="connsiteY12" fmla="*/ 26316 h 111201"/>
                  <a:gd name="connsiteX13" fmla="*/ 35 w 81007"/>
                  <a:gd name="connsiteY13" fmla="*/ 40830 h 11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07" h="111201">
                    <a:moveTo>
                      <a:pt x="50212" y="98194"/>
                    </a:moveTo>
                    <a:lnTo>
                      <a:pt x="12234" y="38828"/>
                    </a:lnTo>
                    <a:lnTo>
                      <a:pt x="50212" y="38828"/>
                    </a:lnTo>
                    <a:close/>
                    <a:moveTo>
                      <a:pt x="46257" y="111302"/>
                    </a:moveTo>
                    <a:lnTo>
                      <a:pt x="65175" y="111302"/>
                    </a:lnTo>
                    <a:lnTo>
                      <a:pt x="65175" y="38828"/>
                    </a:lnTo>
                    <a:lnTo>
                      <a:pt x="81043" y="38828"/>
                    </a:lnTo>
                    <a:lnTo>
                      <a:pt x="81043" y="26316"/>
                    </a:lnTo>
                    <a:lnTo>
                      <a:pt x="65175" y="26316"/>
                    </a:lnTo>
                    <a:lnTo>
                      <a:pt x="65175" y="100"/>
                    </a:lnTo>
                    <a:lnTo>
                      <a:pt x="50212" y="100"/>
                    </a:lnTo>
                    <a:lnTo>
                      <a:pt x="50212" y="26316"/>
                    </a:lnTo>
                    <a:lnTo>
                      <a:pt x="35" y="26316"/>
                    </a:lnTo>
                    <a:lnTo>
                      <a:pt x="35" y="40830"/>
                    </a:lnTo>
                    <a:close/>
                  </a:path>
                </a:pathLst>
              </a:custGeom>
              <a:solidFill>
                <a:srgbClr val="000000"/>
              </a:solidFill>
              <a:ln w="1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B1E91945-EBF3-4327-8783-3D066B0F3C90}"/>
                  </a:ext>
                </a:extLst>
              </p:cNvPr>
              <p:cNvSpPr/>
              <p:nvPr/>
            </p:nvSpPr>
            <p:spPr>
              <a:xfrm flipV="1">
                <a:off x="4205860" y="2185921"/>
                <a:ext cx="71928" cy="113368"/>
              </a:xfrm>
              <a:custGeom>
                <a:avLst/>
                <a:gdLst>
                  <a:gd name="connsiteX0" fmla="*/ 4739 w 71930"/>
                  <a:gd name="connsiteY0" fmla="*/ 113392 h 113369"/>
                  <a:gd name="connsiteX1" fmla="*/ 63780 w 71930"/>
                  <a:gd name="connsiteY1" fmla="*/ 113392 h 113369"/>
                  <a:gd name="connsiteX2" fmla="*/ 63780 w 71930"/>
                  <a:gd name="connsiteY2" fmla="*/ 100713 h 113369"/>
                  <a:gd name="connsiteX3" fmla="*/ 18511 w 71930"/>
                  <a:gd name="connsiteY3" fmla="*/ 100713 h 113369"/>
                  <a:gd name="connsiteX4" fmla="*/ 18511 w 71930"/>
                  <a:gd name="connsiteY4" fmla="*/ 73473 h 113369"/>
                  <a:gd name="connsiteX5" fmla="*/ 25039 w 71930"/>
                  <a:gd name="connsiteY5" fmla="*/ 75141 h 113369"/>
                  <a:gd name="connsiteX6" fmla="*/ 31615 w 71930"/>
                  <a:gd name="connsiteY6" fmla="*/ 75689 h 113369"/>
                  <a:gd name="connsiteX7" fmla="*/ 61088 w 71930"/>
                  <a:gd name="connsiteY7" fmla="*/ 65489 h 113369"/>
                  <a:gd name="connsiteX8" fmla="*/ 71976 w 71930"/>
                  <a:gd name="connsiteY8" fmla="*/ 37867 h 113369"/>
                  <a:gd name="connsiteX9" fmla="*/ 60802 w 71930"/>
                  <a:gd name="connsiteY9" fmla="*/ 9960 h 113369"/>
                  <a:gd name="connsiteX10" fmla="*/ 29304 w 71930"/>
                  <a:gd name="connsiteY10" fmla="*/ 22 h 113369"/>
                  <a:gd name="connsiteX11" fmla="*/ 15032 w 71930"/>
                  <a:gd name="connsiteY11" fmla="*/ 1214 h 113369"/>
                  <a:gd name="connsiteX12" fmla="*/ 46 w 71930"/>
                  <a:gd name="connsiteY12" fmla="*/ 4788 h 113369"/>
                  <a:gd name="connsiteX13" fmla="*/ 46 w 71930"/>
                  <a:gd name="connsiteY13" fmla="*/ 19922 h 113369"/>
                  <a:gd name="connsiteX14" fmla="*/ 13889 w 71930"/>
                  <a:gd name="connsiteY14" fmla="*/ 14488 h 113369"/>
                  <a:gd name="connsiteX15" fmla="*/ 28994 w 71930"/>
                  <a:gd name="connsiteY15" fmla="*/ 12701 h 113369"/>
                  <a:gd name="connsiteX16" fmla="*/ 49389 w 71930"/>
                  <a:gd name="connsiteY16" fmla="*/ 19469 h 113369"/>
                  <a:gd name="connsiteX17" fmla="*/ 56918 w 71930"/>
                  <a:gd name="connsiteY17" fmla="*/ 37867 h 113369"/>
                  <a:gd name="connsiteX18" fmla="*/ 49389 w 71930"/>
                  <a:gd name="connsiteY18" fmla="*/ 56242 h 113369"/>
                  <a:gd name="connsiteX19" fmla="*/ 28994 w 71930"/>
                  <a:gd name="connsiteY19" fmla="*/ 63034 h 113369"/>
                  <a:gd name="connsiteX20" fmla="*/ 16962 w 71930"/>
                  <a:gd name="connsiteY20" fmla="*/ 61700 h 113369"/>
                  <a:gd name="connsiteX21" fmla="*/ 4739 w 71930"/>
                  <a:gd name="connsiteY21" fmla="*/ 57529 h 113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1930" h="113369">
                    <a:moveTo>
                      <a:pt x="4739" y="113392"/>
                    </a:moveTo>
                    <a:lnTo>
                      <a:pt x="63780" y="113392"/>
                    </a:lnTo>
                    <a:lnTo>
                      <a:pt x="63780" y="100713"/>
                    </a:lnTo>
                    <a:lnTo>
                      <a:pt x="18511" y="100713"/>
                    </a:lnTo>
                    <a:lnTo>
                      <a:pt x="18511" y="73473"/>
                    </a:lnTo>
                    <a:cubicBezTo>
                      <a:pt x="20687" y="74220"/>
                      <a:pt x="22863" y="74776"/>
                      <a:pt x="25039" y="75141"/>
                    </a:cubicBezTo>
                    <a:cubicBezTo>
                      <a:pt x="27231" y="75506"/>
                      <a:pt x="29423" y="75689"/>
                      <a:pt x="31615" y="75689"/>
                    </a:cubicBezTo>
                    <a:cubicBezTo>
                      <a:pt x="44020" y="75689"/>
                      <a:pt x="53845" y="72289"/>
                      <a:pt x="61088" y="65489"/>
                    </a:cubicBezTo>
                    <a:cubicBezTo>
                      <a:pt x="68347" y="58689"/>
                      <a:pt x="71976" y="49482"/>
                      <a:pt x="71976" y="37867"/>
                    </a:cubicBezTo>
                    <a:cubicBezTo>
                      <a:pt x="71976" y="25904"/>
                      <a:pt x="68251" y="16601"/>
                      <a:pt x="60802" y="9960"/>
                    </a:cubicBezTo>
                    <a:cubicBezTo>
                      <a:pt x="53352" y="3335"/>
                      <a:pt x="42853" y="22"/>
                      <a:pt x="29304" y="22"/>
                    </a:cubicBezTo>
                    <a:cubicBezTo>
                      <a:pt x="24634" y="22"/>
                      <a:pt x="19877" y="419"/>
                      <a:pt x="15032" y="1214"/>
                    </a:cubicBezTo>
                    <a:cubicBezTo>
                      <a:pt x="10204" y="2008"/>
                      <a:pt x="5208" y="3200"/>
                      <a:pt x="46" y="4788"/>
                    </a:cubicBezTo>
                    <a:lnTo>
                      <a:pt x="46" y="19922"/>
                    </a:lnTo>
                    <a:cubicBezTo>
                      <a:pt x="4509" y="17491"/>
                      <a:pt x="9123" y="15680"/>
                      <a:pt x="13889" y="14488"/>
                    </a:cubicBezTo>
                    <a:cubicBezTo>
                      <a:pt x="18654" y="13296"/>
                      <a:pt x="23689" y="12701"/>
                      <a:pt x="28994" y="12701"/>
                    </a:cubicBezTo>
                    <a:cubicBezTo>
                      <a:pt x="37587" y="12701"/>
                      <a:pt x="44386" y="14957"/>
                      <a:pt x="49389" y="19469"/>
                    </a:cubicBezTo>
                    <a:cubicBezTo>
                      <a:pt x="54408" y="23981"/>
                      <a:pt x="56918" y="30114"/>
                      <a:pt x="56918" y="37867"/>
                    </a:cubicBezTo>
                    <a:cubicBezTo>
                      <a:pt x="56918" y="45605"/>
                      <a:pt x="54408" y="51730"/>
                      <a:pt x="49389" y="56242"/>
                    </a:cubicBezTo>
                    <a:cubicBezTo>
                      <a:pt x="44386" y="60770"/>
                      <a:pt x="37587" y="63034"/>
                      <a:pt x="28994" y="63034"/>
                    </a:cubicBezTo>
                    <a:cubicBezTo>
                      <a:pt x="24976" y="63034"/>
                      <a:pt x="20965" y="62589"/>
                      <a:pt x="16962" y="61700"/>
                    </a:cubicBezTo>
                    <a:cubicBezTo>
                      <a:pt x="12975" y="60810"/>
                      <a:pt x="8901" y="59420"/>
                      <a:pt x="4739" y="575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8830374-C2B2-41CF-8E49-2D819875EE07}"/>
                  </a:ext>
                </a:extLst>
              </p:cNvPr>
              <p:cNvSpPr/>
              <p:nvPr/>
            </p:nvSpPr>
            <p:spPr>
              <a:xfrm flipV="1">
                <a:off x="4479695" y="2183919"/>
                <a:ext cx="76765" cy="115368"/>
              </a:xfrm>
              <a:custGeom>
                <a:avLst/>
                <a:gdLst>
                  <a:gd name="connsiteX0" fmla="*/ 39761 w 76766"/>
                  <a:gd name="connsiteY0" fmla="*/ 63772 h 115371"/>
                  <a:gd name="connsiteX1" fmla="*/ 23702 w 76766"/>
                  <a:gd name="connsiteY1" fmla="*/ 56837 h 115371"/>
                  <a:gd name="connsiteX2" fmla="*/ 17793 w 76766"/>
                  <a:gd name="connsiteY2" fmla="*/ 37867 h 115371"/>
                  <a:gd name="connsiteX3" fmla="*/ 23702 w 76766"/>
                  <a:gd name="connsiteY3" fmla="*/ 18896 h 115371"/>
                  <a:gd name="connsiteX4" fmla="*/ 39761 w 76766"/>
                  <a:gd name="connsiteY4" fmla="*/ 11937 h 115371"/>
                  <a:gd name="connsiteX5" fmla="*/ 55795 w 76766"/>
                  <a:gd name="connsiteY5" fmla="*/ 18896 h 115371"/>
                  <a:gd name="connsiteX6" fmla="*/ 61704 w 76766"/>
                  <a:gd name="connsiteY6" fmla="*/ 37867 h 115371"/>
                  <a:gd name="connsiteX7" fmla="*/ 55795 w 76766"/>
                  <a:gd name="connsiteY7" fmla="*/ 56837 h 115371"/>
                  <a:gd name="connsiteX8" fmla="*/ 39761 w 76766"/>
                  <a:gd name="connsiteY8" fmla="*/ 63772 h 115371"/>
                  <a:gd name="connsiteX9" fmla="*/ 69614 w 76766"/>
                  <a:gd name="connsiteY9" fmla="*/ 110936 h 115371"/>
                  <a:gd name="connsiteX10" fmla="*/ 69614 w 76766"/>
                  <a:gd name="connsiteY10" fmla="*/ 97233 h 115371"/>
                  <a:gd name="connsiteX11" fmla="*/ 58178 w 76766"/>
                  <a:gd name="connsiteY11" fmla="*/ 101308 h 115371"/>
                  <a:gd name="connsiteX12" fmla="*/ 46742 w 76766"/>
                  <a:gd name="connsiteY12" fmla="*/ 102738 h 115371"/>
                  <a:gd name="connsiteX13" fmla="*/ 23988 w 76766"/>
                  <a:gd name="connsiteY13" fmla="*/ 92681 h 115371"/>
                  <a:gd name="connsiteX14" fmla="*/ 15029 w 76766"/>
                  <a:gd name="connsiteY14" fmla="*/ 62295 h 115371"/>
                  <a:gd name="connsiteX15" fmla="*/ 26037 w 76766"/>
                  <a:gd name="connsiteY15" fmla="*/ 72233 h 115371"/>
                  <a:gd name="connsiteX16" fmla="*/ 40642 w 76766"/>
                  <a:gd name="connsiteY16" fmla="*/ 75688 h 115371"/>
                  <a:gd name="connsiteX17" fmla="*/ 67113 w 76766"/>
                  <a:gd name="connsiteY17" fmla="*/ 65512 h 115371"/>
                  <a:gd name="connsiteX18" fmla="*/ 76834 w 76766"/>
                  <a:gd name="connsiteY18" fmla="*/ 37867 h 115371"/>
                  <a:gd name="connsiteX19" fmla="*/ 66708 w 76766"/>
                  <a:gd name="connsiteY19" fmla="*/ 10364 h 115371"/>
                  <a:gd name="connsiteX20" fmla="*/ 39761 w 76766"/>
                  <a:gd name="connsiteY20" fmla="*/ 21 h 115371"/>
                  <a:gd name="connsiteX21" fmla="*/ 10264 w 76766"/>
                  <a:gd name="connsiteY21" fmla="*/ 14797 h 115371"/>
                  <a:gd name="connsiteX22" fmla="*/ 67 w 76766"/>
                  <a:gd name="connsiteY22" fmla="*/ 57671 h 115371"/>
                  <a:gd name="connsiteX23" fmla="*/ 12575 w 76766"/>
                  <a:gd name="connsiteY23" fmla="*/ 99711 h 115371"/>
                  <a:gd name="connsiteX24" fmla="*/ 46146 w 76766"/>
                  <a:gd name="connsiteY24" fmla="*/ 115393 h 115371"/>
                  <a:gd name="connsiteX25" fmla="*/ 57582 w 76766"/>
                  <a:gd name="connsiteY25" fmla="*/ 114273 h 115371"/>
                  <a:gd name="connsiteX26" fmla="*/ 69614 w 76766"/>
                  <a:gd name="connsiteY26" fmla="*/ 110936 h 11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6766" h="115371">
                    <a:moveTo>
                      <a:pt x="39761" y="63772"/>
                    </a:moveTo>
                    <a:cubicBezTo>
                      <a:pt x="33010" y="63772"/>
                      <a:pt x="27657" y="61461"/>
                      <a:pt x="23702" y="56837"/>
                    </a:cubicBezTo>
                    <a:cubicBezTo>
                      <a:pt x="19763" y="52230"/>
                      <a:pt x="17793" y="45906"/>
                      <a:pt x="17793" y="37867"/>
                    </a:cubicBezTo>
                    <a:cubicBezTo>
                      <a:pt x="17793" y="29875"/>
                      <a:pt x="19763" y="23552"/>
                      <a:pt x="23702" y="18896"/>
                    </a:cubicBezTo>
                    <a:cubicBezTo>
                      <a:pt x="27657" y="14257"/>
                      <a:pt x="33010" y="11937"/>
                      <a:pt x="39761" y="11937"/>
                    </a:cubicBezTo>
                    <a:cubicBezTo>
                      <a:pt x="46511" y="11937"/>
                      <a:pt x="51856" y="14257"/>
                      <a:pt x="55795" y="18896"/>
                    </a:cubicBezTo>
                    <a:cubicBezTo>
                      <a:pt x="59735" y="23552"/>
                      <a:pt x="61704" y="29875"/>
                      <a:pt x="61704" y="37867"/>
                    </a:cubicBezTo>
                    <a:cubicBezTo>
                      <a:pt x="61704" y="45906"/>
                      <a:pt x="59735" y="52230"/>
                      <a:pt x="55795" y="56837"/>
                    </a:cubicBezTo>
                    <a:cubicBezTo>
                      <a:pt x="51856" y="61461"/>
                      <a:pt x="46511" y="63772"/>
                      <a:pt x="39761" y="63772"/>
                    </a:cubicBezTo>
                    <a:close/>
                    <a:moveTo>
                      <a:pt x="69614" y="110936"/>
                    </a:moveTo>
                    <a:lnTo>
                      <a:pt x="69614" y="97233"/>
                    </a:lnTo>
                    <a:cubicBezTo>
                      <a:pt x="65834" y="99012"/>
                      <a:pt x="62022" y="100371"/>
                      <a:pt x="58178" y="101308"/>
                    </a:cubicBezTo>
                    <a:cubicBezTo>
                      <a:pt x="54334" y="102261"/>
                      <a:pt x="50522" y="102738"/>
                      <a:pt x="46742" y="102738"/>
                    </a:cubicBezTo>
                    <a:cubicBezTo>
                      <a:pt x="36814" y="102738"/>
                      <a:pt x="29230" y="99386"/>
                      <a:pt x="23988" y="92681"/>
                    </a:cubicBezTo>
                    <a:cubicBezTo>
                      <a:pt x="18762" y="85976"/>
                      <a:pt x="15776" y="75847"/>
                      <a:pt x="15029" y="62295"/>
                    </a:cubicBezTo>
                    <a:cubicBezTo>
                      <a:pt x="17952" y="66616"/>
                      <a:pt x="21621" y="69929"/>
                      <a:pt x="26037" y="72233"/>
                    </a:cubicBezTo>
                    <a:cubicBezTo>
                      <a:pt x="30468" y="74537"/>
                      <a:pt x="35337" y="75688"/>
                      <a:pt x="40642" y="75688"/>
                    </a:cubicBezTo>
                    <a:cubicBezTo>
                      <a:pt x="51808" y="75688"/>
                      <a:pt x="60632" y="72296"/>
                      <a:pt x="67113" y="65512"/>
                    </a:cubicBezTo>
                    <a:cubicBezTo>
                      <a:pt x="73593" y="58744"/>
                      <a:pt x="76834" y="49529"/>
                      <a:pt x="76834" y="37867"/>
                    </a:cubicBezTo>
                    <a:cubicBezTo>
                      <a:pt x="76834" y="26443"/>
                      <a:pt x="73458" y="17276"/>
                      <a:pt x="66708" y="10364"/>
                    </a:cubicBezTo>
                    <a:cubicBezTo>
                      <a:pt x="59957" y="3469"/>
                      <a:pt x="50975" y="21"/>
                      <a:pt x="39761" y="21"/>
                    </a:cubicBezTo>
                    <a:cubicBezTo>
                      <a:pt x="26895" y="21"/>
                      <a:pt x="17062" y="4947"/>
                      <a:pt x="10264" y="14797"/>
                    </a:cubicBezTo>
                    <a:cubicBezTo>
                      <a:pt x="3466" y="24664"/>
                      <a:pt x="67" y="38955"/>
                      <a:pt x="67" y="57671"/>
                    </a:cubicBezTo>
                    <a:cubicBezTo>
                      <a:pt x="67" y="75244"/>
                      <a:pt x="4236" y="89257"/>
                      <a:pt x="12575" y="99711"/>
                    </a:cubicBezTo>
                    <a:cubicBezTo>
                      <a:pt x="20914" y="110166"/>
                      <a:pt x="32104" y="115393"/>
                      <a:pt x="46146" y="115393"/>
                    </a:cubicBezTo>
                    <a:cubicBezTo>
                      <a:pt x="49926" y="115393"/>
                      <a:pt x="53738" y="115020"/>
                      <a:pt x="57582" y="114273"/>
                    </a:cubicBezTo>
                    <a:cubicBezTo>
                      <a:pt x="61426" y="113526"/>
                      <a:pt x="65437" y="112414"/>
                      <a:pt x="69614" y="1109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877F5372-FAFB-4565-8F78-A5B23C667911}"/>
                  </a:ext>
                </a:extLst>
              </p:cNvPr>
              <p:cNvSpPr/>
              <p:nvPr/>
            </p:nvSpPr>
            <p:spPr>
              <a:xfrm flipV="1">
                <a:off x="4756508" y="2185915"/>
                <a:ext cx="71475" cy="111200"/>
              </a:xfrm>
              <a:custGeom>
                <a:avLst/>
                <a:gdLst>
                  <a:gd name="connsiteX0" fmla="*/ 89 w 71477"/>
                  <a:gd name="connsiteY0" fmla="*/ 111222 h 111201"/>
                  <a:gd name="connsiteX1" fmla="*/ 71566 w 71477"/>
                  <a:gd name="connsiteY1" fmla="*/ 111222 h 111201"/>
                  <a:gd name="connsiteX2" fmla="*/ 71566 w 71477"/>
                  <a:gd name="connsiteY2" fmla="*/ 104811 h 111201"/>
                  <a:gd name="connsiteX3" fmla="*/ 31205 w 71477"/>
                  <a:gd name="connsiteY3" fmla="*/ 21 h 111201"/>
                  <a:gd name="connsiteX4" fmla="*/ 15504 w 71477"/>
                  <a:gd name="connsiteY4" fmla="*/ 21 h 111201"/>
                  <a:gd name="connsiteX5" fmla="*/ 53482 w 71477"/>
                  <a:gd name="connsiteY5" fmla="*/ 98543 h 111201"/>
                  <a:gd name="connsiteX6" fmla="*/ 89 w 71477"/>
                  <a:gd name="connsiteY6" fmla="*/ 98543 h 11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77" h="111201">
                    <a:moveTo>
                      <a:pt x="89" y="111222"/>
                    </a:moveTo>
                    <a:lnTo>
                      <a:pt x="71566" y="111222"/>
                    </a:lnTo>
                    <a:lnTo>
                      <a:pt x="71566" y="104811"/>
                    </a:lnTo>
                    <a:lnTo>
                      <a:pt x="31205" y="21"/>
                    </a:lnTo>
                    <a:lnTo>
                      <a:pt x="15504" y="21"/>
                    </a:lnTo>
                    <a:lnTo>
                      <a:pt x="53482" y="98543"/>
                    </a:lnTo>
                    <a:lnTo>
                      <a:pt x="89" y="98543"/>
                    </a:lnTo>
                    <a:close/>
                  </a:path>
                </a:pathLst>
              </a:custGeom>
              <a:solidFill>
                <a:srgbClr val="000000"/>
              </a:solidFill>
              <a:ln w="1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4922DA29-547D-49F6-978A-6238B1769F15}"/>
                  </a:ext>
                </a:extLst>
              </p:cNvPr>
              <p:cNvSpPr/>
              <p:nvPr/>
            </p:nvSpPr>
            <p:spPr>
              <a:xfrm flipV="1">
                <a:off x="4616859" y="1847775"/>
                <a:ext cx="76245" cy="115368"/>
              </a:xfrm>
              <a:custGeom>
                <a:avLst/>
                <a:gdLst>
                  <a:gd name="connsiteX0" fmla="*/ 38199 w 76242"/>
                  <a:gd name="connsiteY0" fmla="*/ 54976 h 115371"/>
                  <a:gd name="connsiteX1" fmla="*/ 21330 w 76242"/>
                  <a:gd name="connsiteY1" fmla="*/ 49232 h 115371"/>
                  <a:gd name="connsiteX2" fmla="*/ 15207 w 76242"/>
                  <a:gd name="connsiteY2" fmla="*/ 33455 h 115371"/>
                  <a:gd name="connsiteX3" fmla="*/ 21330 w 76242"/>
                  <a:gd name="connsiteY3" fmla="*/ 17654 h 115371"/>
                  <a:gd name="connsiteX4" fmla="*/ 38199 w 76242"/>
                  <a:gd name="connsiteY4" fmla="*/ 11911 h 115371"/>
                  <a:gd name="connsiteX5" fmla="*/ 55092 w 76242"/>
                  <a:gd name="connsiteY5" fmla="*/ 17678 h 115371"/>
                  <a:gd name="connsiteX6" fmla="*/ 61286 w 76242"/>
                  <a:gd name="connsiteY6" fmla="*/ 33455 h 115371"/>
                  <a:gd name="connsiteX7" fmla="*/ 55139 w 76242"/>
                  <a:gd name="connsiteY7" fmla="*/ 49232 h 115371"/>
                  <a:gd name="connsiteX8" fmla="*/ 38199 w 76242"/>
                  <a:gd name="connsiteY8" fmla="*/ 54976 h 115371"/>
                  <a:gd name="connsiteX9" fmla="*/ 23165 w 76242"/>
                  <a:gd name="connsiteY9" fmla="*/ 61363 h 115371"/>
                  <a:gd name="connsiteX10" fmla="*/ 8083 w 76242"/>
                  <a:gd name="connsiteY10" fmla="*/ 70371 h 115371"/>
                  <a:gd name="connsiteX11" fmla="*/ 2699 w 76242"/>
                  <a:gd name="connsiteY11" fmla="*/ 86553 h 115371"/>
                  <a:gd name="connsiteX12" fmla="*/ 12181 w 76242"/>
                  <a:gd name="connsiteY12" fmla="*/ 107621 h 115371"/>
                  <a:gd name="connsiteX13" fmla="*/ 38199 w 76242"/>
                  <a:gd name="connsiteY13" fmla="*/ 115366 h 115371"/>
                  <a:gd name="connsiteX14" fmla="*/ 64265 w 76242"/>
                  <a:gd name="connsiteY14" fmla="*/ 107621 h 115371"/>
                  <a:gd name="connsiteX15" fmla="*/ 73724 w 76242"/>
                  <a:gd name="connsiteY15" fmla="*/ 86553 h 115371"/>
                  <a:gd name="connsiteX16" fmla="*/ 68315 w 76242"/>
                  <a:gd name="connsiteY16" fmla="*/ 70371 h 115371"/>
                  <a:gd name="connsiteX17" fmla="*/ 53329 w 76242"/>
                  <a:gd name="connsiteY17" fmla="*/ 61363 h 115371"/>
                  <a:gd name="connsiteX18" fmla="*/ 70245 w 76242"/>
                  <a:gd name="connsiteY18" fmla="*/ 51448 h 115371"/>
                  <a:gd name="connsiteX19" fmla="*/ 76321 w 76242"/>
                  <a:gd name="connsiteY19" fmla="*/ 33455 h 115371"/>
                  <a:gd name="connsiteX20" fmla="*/ 66457 w 76242"/>
                  <a:gd name="connsiteY20" fmla="*/ 8622 h 115371"/>
                  <a:gd name="connsiteX21" fmla="*/ 38199 w 76242"/>
                  <a:gd name="connsiteY21" fmla="*/ -5 h 115371"/>
                  <a:gd name="connsiteX22" fmla="*/ 9942 w 76242"/>
                  <a:gd name="connsiteY22" fmla="*/ 8622 h 115371"/>
                  <a:gd name="connsiteX23" fmla="*/ 78 w 76242"/>
                  <a:gd name="connsiteY23" fmla="*/ 33455 h 115371"/>
                  <a:gd name="connsiteX24" fmla="*/ 6177 w 76242"/>
                  <a:gd name="connsiteY24" fmla="*/ 51448 h 115371"/>
                  <a:gd name="connsiteX25" fmla="*/ 23165 w 76242"/>
                  <a:gd name="connsiteY25" fmla="*/ 61363 h 115371"/>
                  <a:gd name="connsiteX26" fmla="*/ 17661 w 76242"/>
                  <a:gd name="connsiteY26" fmla="*/ 85123 h 115371"/>
                  <a:gd name="connsiteX27" fmla="*/ 23046 w 76242"/>
                  <a:gd name="connsiteY27" fmla="*/ 71658 h 115371"/>
                  <a:gd name="connsiteX28" fmla="*/ 38199 w 76242"/>
                  <a:gd name="connsiteY28" fmla="*/ 66820 h 115371"/>
                  <a:gd name="connsiteX29" fmla="*/ 53352 w 76242"/>
                  <a:gd name="connsiteY29" fmla="*/ 71658 h 115371"/>
                  <a:gd name="connsiteX30" fmla="*/ 58832 w 76242"/>
                  <a:gd name="connsiteY30" fmla="*/ 85123 h 115371"/>
                  <a:gd name="connsiteX31" fmla="*/ 53352 w 76242"/>
                  <a:gd name="connsiteY31" fmla="*/ 98612 h 115371"/>
                  <a:gd name="connsiteX32" fmla="*/ 38199 w 76242"/>
                  <a:gd name="connsiteY32" fmla="*/ 103450 h 115371"/>
                  <a:gd name="connsiteX33" fmla="*/ 23046 w 76242"/>
                  <a:gd name="connsiteY33" fmla="*/ 98612 h 115371"/>
                  <a:gd name="connsiteX34" fmla="*/ 17661 w 76242"/>
                  <a:gd name="connsiteY34" fmla="*/ 85123 h 11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6242" h="115371">
                    <a:moveTo>
                      <a:pt x="38199" y="54976"/>
                    </a:moveTo>
                    <a:cubicBezTo>
                      <a:pt x="31051" y="54976"/>
                      <a:pt x="25429" y="53061"/>
                      <a:pt x="21330" y="49232"/>
                    </a:cubicBezTo>
                    <a:cubicBezTo>
                      <a:pt x="17248" y="45403"/>
                      <a:pt x="15207" y="40144"/>
                      <a:pt x="15207" y="33455"/>
                    </a:cubicBezTo>
                    <a:cubicBezTo>
                      <a:pt x="15207" y="26750"/>
                      <a:pt x="17248" y="21483"/>
                      <a:pt x="21330" y="17654"/>
                    </a:cubicBezTo>
                    <a:cubicBezTo>
                      <a:pt x="25429" y="13825"/>
                      <a:pt x="31051" y="11911"/>
                      <a:pt x="38199" y="11911"/>
                    </a:cubicBezTo>
                    <a:cubicBezTo>
                      <a:pt x="45347" y="11911"/>
                      <a:pt x="50978" y="13833"/>
                      <a:pt x="55092" y="17678"/>
                    </a:cubicBezTo>
                    <a:cubicBezTo>
                      <a:pt x="59222" y="21539"/>
                      <a:pt x="61286" y="26798"/>
                      <a:pt x="61286" y="33455"/>
                    </a:cubicBezTo>
                    <a:cubicBezTo>
                      <a:pt x="61286" y="40144"/>
                      <a:pt x="59237" y="45403"/>
                      <a:pt x="55139" y="49232"/>
                    </a:cubicBezTo>
                    <a:cubicBezTo>
                      <a:pt x="51057" y="53061"/>
                      <a:pt x="45410" y="54976"/>
                      <a:pt x="38199" y="54976"/>
                    </a:cubicBezTo>
                    <a:close/>
                    <a:moveTo>
                      <a:pt x="23165" y="61363"/>
                    </a:moveTo>
                    <a:cubicBezTo>
                      <a:pt x="16716" y="62952"/>
                      <a:pt x="11689" y="65954"/>
                      <a:pt x="8083" y="70371"/>
                    </a:cubicBezTo>
                    <a:cubicBezTo>
                      <a:pt x="4494" y="74804"/>
                      <a:pt x="2699" y="80198"/>
                      <a:pt x="2699" y="86553"/>
                    </a:cubicBezTo>
                    <a:cubicBezTo>
                      <a:pt x="2699" y="95435"/>
                      <a:pt x="5860" y="102457"/>
                      <a:pt x="12181" y="107621"/>
                    </a:cubicBezTo>
                    <a:cubicBezTo>
                      <a:pt x="18519" y="112785"/>
                      <a:pt x="27192" y="115366"/>
                      <a:pt x="38199" y="115366"/>
                    </a:cubicBezTo>
                    <a:cubicBezTo>
                      <a:pt x="49270" y="115366"/>
                      <a:pt x="57959" y="112785"/>
                      <a:pt x="64265" y="107621"/>
                    </a:cubicBezTo>
                    <a:cubicBezTo>
                      <a:pt x="70571" y="102457"/>
                      <a:pt x="73724" y="95435"/>
                      <a:pt x="73724" y="86553"/>
                    </a:cubicBezTo>
                    <a:cubicBezTo>
                      <a:pt x="73724" y="80198"/>
                      <a:pt x="71921" y="74804"/>
                      <a:pt x="68315" y="70371"/>
                    </a:cubicBezTo>
                    <a:cubicBezTo>
                      <a:pt x="64725" y="65954"/>
                      <a:pt x="59730" y="62952"/>
                      <a:pt x="53329" y="61363"/>
                    </a:cubicBezTo>
                    <a:cubicBezTo>
                      <a:pt x="60572" y="59679"/>
                      <a:pt x="66210" y="56374"/>
                      <a:pt x="70245" y="51448"/>
                    </a:cubicBezTo>
                    <a:cubicBezTo>
                      <a:pt x="74295" y="46539"/>
                      <a:pt x="76321" y="40541"/>
                      <a:pt x="76321" y="33455"/>
                    </a:cubicBezTo>
                    <a:cubicBezTo>
                      <a:pt x="76321" y="22667"/>
                      <a:pt x="73033" y="14389"/>
                      <a:pt x="66457" y="8622"/>
                    </a:cubicBezTo>
                    <a:cubicBezTo>
                      <a:pt x="59881" y="2870"/>
                      <a:pt x="50462" y="-5"/>
                      <a:pt x="38199" y="-5"/>
                    </a:cubicBezTo>
                    <a:cubicBezTo>
                      <a:pt x="25953" y="-5"/>
                      <a:pt x="16534" y="2870"/>
                      <a:pt x="9942" y="8622"/>
                    </a:cubicBezTo>
                    <a:cubicBezTo>
                      <a:pt x="3366" y="14389"/>
                      <a:pt x="78" y="22667"/>
                      <a:pt x="78" y="33455"/>
                    </a:cubicBezTo>
                    <a:cubicBezTo>
                      <a:pt x="78" y="40541"/>
                      <a:pt x="2111" y="46539"/>
                      <a:pt x="6177" y="51448"/>
                    </a:cubicBezTo>
                    <a:cubicBezTo>
                      <a:pt x="10259" y="56374"/>
                      <a:pt x="15922" y="59679"/>
                      <a:pt x="23165" y="61363"/>
                    </a:cubicBezTo>
                    <a:close/>
                    <a:moveTo>
                      <a:pt x="17661" y="85123"/>
                    </a:moveTo>
                    <a:cubicBezTo>
                      <a:pt x="17661" y="79372"/>
                      <a:pt x="19456" y="74883"/>
                      <a:pt x="23046" y="71658"/>
                    </a:cubicBezTo>
                    <a:cubicBezTo>
                      <a:pt x="26652" y="68433"/>
                      <a:pt x="31703" y="66820"/>
                      <a:pt x="38199" y="66820"/>
                    </a:cubicBezTo>
                    <a:cubicBezTo>
                      <a:pt x="44664" y="66820"/>
                      <a:pt x="49715" y="68433"/>
                      <a:pt x="53352" y="71658"/>
                    </a:cubicBezTo>
                    <a:cubicBezTo>
                      <a:pt x="57006" y="74883"/>
                      <a:pt x="58832" y="79372"/>
                      <a:pt x="58832" y="85123"/>
                    </a:cubicBezTo>
                    <a:cubicBezTo>
                      <a:pt x="58832" y="90891"/>
                      <a:pt x="57006" y="95387"/>
                      <a:pt x="53352" y="98612"/>
                    </a:cubicBezTo>
                    <a:cubicBezTo>
                      <a:pt x="49715" y="101838"/>
                      <a:pt x="44664" y="103450"/>
                      <a:pt x="38199" y="103450"/>
                    </a:cubicBezTo>
                    <a:cubicBezTo>
                      <a:pt x="31703" y="103450"/>
                      <a:pt x="26652" y="101838"/>
                      <a:pt x="23046" y="98612"/>
                    </a:cubicBezTo>
                    <a:cubicBezTo>
                      <a:pt x="19456" y="95387"/>
                      <a:pt x="17661" y="90891"/>
                      <a:pt x="17661" y="851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F75E48D-3361-4FDA-A409-7A96BCFA2AA0}"/>
                  </a:ext>
                </a:extLst>
              </p:cNvPr>
              <p:cNvSpPr/>
              <p:nvPr/>
            </p:nvSpPr>
            <p:spPr>
              <a:xfrm flipV="1">
                <a:off x="4203691" y="2520065"/>
                <a:ext cx="76699" cy="115368"/>
              </a:xfrm>
              <a:custGeom>
                <a:avLst/>
                <a:gdLst>
                  <a:gd name="connsiteX0" fmla="*/ 7193 w 76695"/>
                  <a:gd name="connsiteY0" fmla="*/ 4528 h 115371"/>
                  <a:gd name="connsiteX1" fmla="*/ 7193 w 76695"/>
                  <a:gd name="connsiteY1" fmla="*/ 18232 h 115371"/>
                  <a:gd name="connsiteX2" fmla="*/ 18654 w 76695"/>
                  <a:gd name="connsiteY2" fmla="*/ 14132 h 115371"/>
                  <a:gd name="connsiteX3" fmla="*/ 30066 w 76695"/>
                  <a:gd name="connsiteY3" fmla="*/ 12726 h 115371"/>
                  <a:gd name="connsiteX4" fmla="*/ 52796 w 76695"/>
                  <a:gd name="connsiteY4" fmla="*/ 22736 h 115371"/>
                  <a:gd name="connsiteX5" fmla="*/ 61778 w 76695"/>
                  <a:gd name="connsiteY5" fmla="*/ 53170 h 115371"/>
                  <a:gd name="connsiteX6" fmla="*/ 50819 w 76695"/>
                  <a:gd name="connsiteY6" fmla="*/ 43327 h 115371"/>
                  <a:gd name="connsiteX7" fmla="*/ 36166 w 76695"/>
                  <a:gd name="connsiteY7" fmla="*/ 39895 h 115371"/>
                  <a:gd name="connsiteX8" fmla="*/ 9767 w 76695"/>
                  <a:gd name="connsiteY8" fmla="*/ 49976 h 115371"/>
                  <a:gd name="connsiteX9" fmla="*/ 46 w 76695"/>
                  <a:gd name="connsiteY9" fmla="*/ 77598 h 115371"/>
                  <a:gd name="connsiteX10" fmla="*/ 10172 w 76695"/>
                  <a:gd name="connsiteY10" fmla="*/ 105052 h 115371"/>
                  <a:gd name="connsiteX11" fmla="*/ 37119 w 76695"/>
                  <a:gd name="connsiteY11" fmla="*/ 115419 h 115371"/>
                  <a:gd name="connsiteX12" fmla="*/ 66567 w 76695"/>
                  <a:gd name="connsiteY12" fmla="*/ 100620 h 115371"/>
                  <a:gd name="connsiteX13" fmla="*/ 76741 w 76695"/>
                  <a:gd name="connsiteY13" fmla="*/ 57698 h 115371"/>
                  <a:gd name="connsiteX14" fmla="*/ 64256 w 76695"/>
                  <a:gd name="connsiteY14" fmla="*/ 15729 h 115371"/>
                  <a:gd name="connsiteX15" fmla="*/ 30733 w 76695"/>
                  <a:gd name="connsiteY15" fmla="*/ 48 h 115371"/>
                  <a:gd name="connsiteX16" fmla="*/ 19249 w 76695"/>
                  <a:gd name="connsiteY16" fmla="*/ 1168 h 115371"/>
                  <a:gd name="connsiteX17" fmla="*/ 7193 w 76695"/>
                  <a:gd name="connsiteY17" fmla="*/ 4528 h 115371"/>
                  <a:gd name="connsiteX18" fmla="*/ 37119 w 76695"/>
                  <a:gd name="connsiteY18" fmla="*/ 51668 h 115371"/>
                  <a:gd name="connsiteX19" fmla="*/ 53153 w 76695"/>
                  <a:gd name="connsiteY19" fmla="*/ 58580 h 115371"/>
                  <a:gd name="connsiteX20" fmla="*/ 59086 w 76695"/>
                  <a:gd name="connsiteY20" fmla="*/ 77598 h 115371"/>
                  <a:gd name="connsiteX21" fmla="*/ 53153 w 76695"/>
                  <a:gd name="connsiteY21" fmla="*/ 96544 h 115371"/>
                  <a:gd name="connsiteX22" fmla="*/ 37119 w 76695"/>
                  <a:gd name="connsiteY22" fmla="*/ 103503 h 115371"/>
                  <a:gd name="connsiteX23" fmla="*/ 21084 w 76695"/>
                  <a:gd name="connsiteY23" fmla="*/ 96544 h 115371"/>
                  <a:gd name="connsiteX24" fmla="*/ 15175 w 76695"/>
                  <a:gd name="connsiteY24" fmla="*/ 77598 h 115371"/>
                  <a:gd name="connsiteX25" fmla="*/ 21084 w 76695"/>
                  <a:gd name="connsiteY25" fmla="*/ 58580 h 115371"/>
                  <a:gd name="connsiteX26" fmla="*/ 37119 w 76695"/>
                  <a:gd name="connsiteY26" fmla="*/ 51668 h 11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6695" h="115371">
                    <a:moveTo>
                      <a:pt x="7193" y="4528"/>
                    </a:moveTo>
                    <a:lnTo>
                      <a:pt x="7193" y="18232"/>
                    </a:lnTo>
                    <a:cubicBezTo>
                      <a:pt x="10974" y="16436"/>
                      <a:pt x="14794" y="15070"/>
                      <a:pt x="18654" y="14132"/>
                    </a:cubicBezTo>
                    <a:cubicBezTo>
                      <a:pt x="22529" y="13195"/>
                      <a:pt x="26334" y="12726"/>
                      <a:pt x="30066" y="12726"/>
                    </a:cubicBezTo>
                    <a:cubicBezTo>
                      <a:pt x="39994" y="12726"/>
                      <a:pt x="47570" y="16063"/>
                      <a:pt x="52796" y="22736"/>
                    </a:cubicBezTo>
                    <a:cubicBezTo>
                      <a:pt x="58038" y="29409"/>
                      <a:pt x="61032" y="39553"/>
                      <a:pt x="61778" y="53170"/>
                    </a:cubicBezTo>
                    <a:cubicBezTo>
                      <a:pt x="58903" y="48896"/>
                      <a:pt x="55250" y="45615"/>
                      <a:pt x="50819" y="43327"/>
                    </a:cubicBezTo>
                    <a:cubicBezTo>
                      <a:pt x="46403" y="41039"/>
                      <a:pt x="41519" y="39895"/>
                      <a:pt x="36166" y="39895"/>
                    </a:cubicBezTo>
                    <a:cubicBezTo>
                      <a:pt x="25047" y="39895"/>
                      <a:pt x="16247" y="43255"/>
                      <a:pt x="9767" y="49976"/>
                    </a:cubicBezTo>
                    <a:cubicBezTo>
                      <a:pt x="3286" y="56713"/>
                      <a:pt x="46" y="65920"/>
                      <a:pt x="46" y="77598"/>
                    </a:cubicBezTo>
                    <a:cubicBezTo>
                      <a:pt x="46" y="89005"/>
                      <a:pt x="3421" y="98157"/>
                      <a:pt x="10172" y="105052"/>
                    </a:cubicBezTo>
                    <a:cubicBezTo>
                      <a:pt x="16922" y="111964"/>
                      <a:pt x="25905" y="115419"/>
                      <a:pt x="37119" y="115419"/>
                    </a:cubicBezTo>
                    <a:cubicBezTo>
                      <a:pt x="49985" y="115419"/>
                      <a:pt x="59801" y="110486"/>
                      <a:pt x="66567" y="100620"/>
                    </a:cubicBezTo>
                    <a:cubicBezTo>
                      <a:pt x="73350" y="90769"/>
                      <a:pt x="76741" y="76462"/>
                      <a:pt x="76741" y="57698"/>
                    </a:cubicBezTo>
                    <a:cubicBezTo>
                      <a:pt x="76741" y="40173"/>
                      <a:pt x="72579" y="26184"/>
                      <a:pt x="64256" y="15729"/>
                    </a:cubicBezTo>
                    <a:cubicBezTo>
                      <a:pt x="55949" y="5275"/>
                      <a:pt x="44775" y="48"/>
                      <a:pt x="30733" y="48"/>
                    </a:cubicBezTo>
                    <a:cubicBezTo>
                      <a:pt x="26953" y="48"/>
                      <a:pt x="23125" y="421"/>
                      <a:pt x="19249" y="1168"/>
                    </a:cubicBezTo>
                    <a:cubicBezTo>
                      <a:pt x="15390" y="1914"/>
                      <a:pt x="11371" y="3035"/>
                      <a:pt x="7193" y="4528"/>
                    </a:cubicBezTo>
                    <a:close/>
                    <a:moveTo>
                      <a:pt x="37119" y="51668"/>
                    </a:moveTo>
                    <a:cubicBezTo>
                      <a:pt x="43869" y="51668"/>
                      <a:pt x="49214" y="53972"/>
                      <a:pt x="53153" y="58580"/>
                    </a:cubicBezTo>
                    <a:cubicBezTo>
                      <a:pt x="57109" y="63203"/>
                      <a:pt x="59086" y="69542"/>
                      <a:pt x="59086" y="77598"/>
                    </a:cubicBezTo>
                    <a:cubicBezTo>
                      <a:pt x="59086" y="85589"/>
                      <a:pt x="57109" y="91905"/>
                      <a:pt x="53153" y="96544"/>
                    </a:cubicBezTo>
                    <a:cubicBezTo>
                      <a:pt x="49214" y="101184"/>
                      <a:pt x="43869" y="103503"/>
                      <a:pt x="37119" y="103503"/>
                    </a:cubicBezTo>
                    <a:cubicBezTo>
                      <a:pt x="30368" y="103503"/>
                      <a:pt x="25023" y="101184"/>
                      <a:pt x="21084" y="96544"/>
                    </a:cubicBezTo>
                    <a:cubicBezTo>
                      <a:pt x="17145" y="91905"/>
                      <a:pt x="15175" y="85589"/>
                      <a:pt x="15175" y="77598"/>
                    </a:cubicBezTo>
                    <a:cubicBezTo>
                      <a:pt x="15175" y="69542"/>
                      <a:pt x="17145" y="63203"/>
                      <a:pt x="21084" y="58580"/>
                    </a:cubicBezTo>
                    <a:cubicBezTo>
                      <a:pt x="25023" y="53972"/>
                      <a:pt x="30368" y="51668"/>
                      <a:pt x="37119" y="516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grpSp>
            <p:nvGrpSpPr>
              <p:cNvPr id="198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4437284" y="2520065"/>
                <a:ext cx="167160" cy="115368"/>
                <a:chOff x="4437280" y="2520061"/>
                <a:chExt cx="167159" cy="115371"/>
              </a:xfrm>
              <a:solidFill>
                <a:srgbClr val="000000"/>
              </a:solidFill>
            </p:grpSpPr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2FA12724-35E7-41ED-AEF5-977F13351704}"/>
                    </a:ext>
                  </a:extLst>
                </p:cNvPr>
                <p:cNvSpPr/>
                <p:nvPr/>
              </p:nvSpPr>
              <p:spPr>
                <a:xfrm flipV="1">
                  <a:off x="4437280" y="2522063"/>
                  <a:ext cx="66188" cy="111201"/>
                </a:xfrm>
                <a:custGeom>
                  <a:avLst/>
                  <a:gdLst>
                    <a:gd name="connsiteX0" fmla="*/ 2231 w 66188"/>
                    <a:gd name="connsiteY0" fmla="*/ 12702 h 111201"/>
                    <a:gd name="connsiteX1" fmla="*/ 26795 w 66188"/>
                    <a:gd name="connsiteY1" fmla="*/ 12702 h 111201"/>
                    <a:gd name="connsiteX2" fmla="*/ 26795 w 66188"/>
                    <a:gd name="connsiteY2" fmla="*/ 97545 h 111201"/>
                    <a:gd name="connsiteX3" fmla="*/ 62 w 66188"/>
                    <a:gd name="connsiteY3" fmla="*/ 92183 h 111201"/>
                    <a:gd name="connsiteX4" fmla="*/ 62 w 66188"/>
                    <a:gd name="connsiteY4" fmla="*/ 105886 h 111201"/>
                    <a:gd name="connsiteX5" fmla="*/ 26652 w 66188"/>
                    <a:gd name="connsiteY5" fmla="*/ 111249 h 111201"/>
                    <a:gd name="connsiteX6" fmla="*/ 41686 w 66188"/>
                    <a:gd name="connsiteY6" fmla="*/ 111249 h 111201"/>
                    <a:gd name="connsiteX7" fmla="*/ 41686 w 66188"/>
                    <a:gd name="connsiteY7" fmla="*/ 12702 h 111201"/>
                    <a:gd name="connsiteX8" fmla="*/ 66251 w 66188"/>
                    <a:gd name="connsiteY8" fmla="*/ 12702 h 111201"/>
                    <a:gd name="connsiteX9" fmla="*/ 66251 w 66188"/>
                    <a:gd name="connsiteY9" fmla="*/ 48 h 111201"/>
                    <a:gd name="connsiteX10" fmla="*/ 2231 w 66188"/>
                    <a:gd name="connsiteY10" fmla="*/ 48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188" h="111201">
                      <a:moveTo>
                        <a:pt x="2231" y="12702"/>
                      </a:moveTo>
                      <a:lnTo>
                        <a:pt x="26795" y="12702"/>
                      </a:lnTo>
                      <a:lnTo>
                        <a:pt x="26795" y="97545"/>
                      </a:lnTo>
                      <a:lnTo>
                        <a:pt x="62" y="92183"/>
                      </a:lnTo>
                      <a:lnTo>
                        <a:pt x="62" y="105886"/>
                      </a:lnTo>
                      <a:lnTo>
                        <a:pt x="26652" y="111249"/>
                      </a:lnTo>
                      <a:lnTo>
                        <a:pt x="41686" y="111249"/>
                      </a:lnTo>
                      <a:lnTo>
                        <a:pt x="41686" y="12702"/>
                      </a:lnTo>
                      <a:lnTo>
                        <a:pt x="66251" y="12702"/>
                      </a:lnTo>
                      <a:lnTo>
                        <a:pt x="66251" y="48"/>
                      </a:lnTo>
                      <a:lnTo>
                        <a:pt x="2231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E7BA6FDF-0D13-4B86-A978-FCA8DA8751E8}"/>
                    </a:ext>
                  </a:extLst>
                </p:cNvPr>
                <p:cNvSpPr/>
                <p:nvPr/>
              </p:nvSpPr>
              <p:spPr>
                <a:xfrm flipV="1">
                  <a:off x="4527601" y="2520061"/>
                  <a:ext cx="76838" cy="115371"/>
                </a:xfrm>
                <a:custGeom>
                  <a:avLst/>
                  <a:gdLst>
                    <a:gd name="connsiteX0" fmla="*/ 38478 w 76838"/>
                    <a:gd name="connsiteY0" fmla="*/ 103503 h 115371"/>
                    <a:gd name="connsiteX1" fmla="*/ 21014 w 76838"/>
                    <a:gd name="connsiteY1" fmla="*/ 92064 h 115371"/>
                    <a:gd name="connsiteX2" fmla="*/ 15176 w 76838"/>
                    <a:gd name="connsiteY2" fmla="*/ 57698 h 115371"/>
                    <a:gd name="connsiteX3" fmla="*/ 21014 w 76838"/>
                    <a:gd name="connsiteY3" fmla="*/ 23403 h 115371"/>
                    <a:gd name="connsiteX4" fmla="*/ 38478 w 76838"/>
                    <a:gd name="connsiteY4" fmla="*/ 11964 h 115371"/>
                    <a:gd name="connsiteX5" fmla="*/ 56014 w 76838"/>
                    <a:gd name="connsiteY5" fmla="*/ 23403 h 115371"/>
                    <a:gd name="connsiteX6" fmla="*/ 61875 w 76838"/>
                    <a:gd name="connsiteY6" fmla="*/ 57698 h 115371"/>
                    <a:gd name="connsiteX7" fmla="*/ 56014 w 76838"/>
                    <a:gd name="connsiteY7" fmla="*/ 92064 h 115371"/>
                    <a:gd name="connsiteX8" fmla="*/ 38478 w 76838"/>
                    <a:gd name="connsiteY8" fmla="*/ 103503 h 115371"/>
                    <a:gd name="connsiteX9" fmla="*/ 38478 w 76838"/>
                    <a:gd name="connsiteY9" fmla="*/ 115419 h 115371"/>
                    <a:gd name="connsiteX10" fmla="*/ 67045 w 76838"/>
                    <a:gd name="connsiteY10" fmla="*/ 100620 h 115371"/>
                    <a:gd name="connsiteX11" fmla="*/ 76909 w 76838"/>
                    <a:gd name="connsiteY11" fmla="*/ 57698 h 115371"/>
                    <a:gd name="connsiteX12" fmla="*/ 67045 w 76838"/>
                    <a:gd name="connsiteY12" fmla="*/ 14824 h 115371"/>
                    <a:gd name="connsiteX13" fmla="*/ 38478 w 76838"/>
                    <a:gd name="connsiteY13" fmla="*/ 48 h 115371"/>
                    <a:gd name="connsiteX14" fmla="*/ 9935 w 76838"/>
                    <a:gd name="connsiteY14" fmla="*/ 14824 h 115371"/>
                    <a:gd name="connsiteX15" fmla="*/ 71 w 76838"/>
                    <a:gd name="connsiteY15" fmla="*/ 57698 h 115371"/>
                    <a:gd name="connsiteX16" fmla="*/ 9935 w 76838"/>
                    <a:gd name="connsiteY16" fmla="*/ 100620 h 115371"/>
                    <a:gd name="connsiteX17" fmla="*/ 38478 w 76838"/>
                    <a:gd name="connsiteY17" fmla="*/ 115419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6838" h="115371">
                      <a:moveTo>
                        <a:pt x="38478" y="103503"/>
                      </a:moveTo>
                      <a:cubicBezTo>
                        <a:pt x="30743" y="103503"/>
                        <a:pt x="24921" y="99690"/>
                        <a:pt x="21014" y="92064"/>
                      </a:cubicBezTo>
                      <a:cubicBezTo>
                        <a:pt x="17122" y="84453"/>
                        <a:pt x="15176" y="72998"/>
                        <a:pt x="15176" y="57698"/>
                      </a:cubicBezTo>
                      <a:cubicBezTo>
                        <a:pt x="15176" y="42461"/>
                        <a:pt x="17122" y="31030"/>
                        <a:pt x="21014" y="23403"/>
                      </a:cubicBezTo>
                      <a:cubicBezTo>
                        <a:pt x="24921" y="15777"/>
                        <a:pt x="30743" y="11964"/>
                        <a:pt x="38478" y="11964"/>
                      </a:cubicBezTo>
                      <a:cubicBezTo>
                        <a:pt x="46277" y="11964"/>
                        <a:pt x="52122" y="15777"/>
                        <a:pt x="56014" y="23403"/>
                      </a:cubicBezTo>
                      <a:cubicBezTo>
                        <a:pt x="59921" y="31030"/>
                        <a:pt x="61875" y="42461"/>
                        <a:pt x="61875" y="57698"/>
                      </a:cubicBezTo>
                      <a:cubicBezTo>
                        <a:pt x="61875" y="72998"/>
                        <a:pt x="59921" y="84453"/>
                        <a:pt x="56014" y="92064"/>
                      </a:cubicBezTo>
                      <a:cubicBezTo>
                        <a:pt x="52122" y="99690"/>
                        <a:pt x="46277" y="103503"/>
                        <a:pt x="38478" y="103503"/>
                      </a:cubicBezTo>
                      <a:close/>
                      <a:moveTo>
                        <a:pt x="38478" y="115419"/>
                      </a:moveTo>
                      <a:cubicBezTo>
                        <a:pt x="50947" y="115419"/>
                        <a:pt x="60469" y="110486"/>
                        <a:pt x="67045" y="100620"/>
                      </a:cubicBezTo>
                      <a:cubicBezTo>
                        <a:pt x="73621" y="90769"/>
                        <a:pt x="76909" y="76462"/>
                        <a:pt x="76909" y="57698"/>
                      </a:cubicBezTo>
                      <a:cubicBezTo>
                        <a:pt x="76909" y="38982"/>
                        <a:pt x="73621" y="24690"/>
                        <a:pt x="67045" y="14824"/>
                      </a:cubicBezTo>
                      <a:cubicBezTo>
                        <a:pt x="60469" y="4973"/>
                        <a:pt x="50947" y="48"/>
                        <a:pt x="38478" y="48"/>
                      </a:cubicBezTo>
                      <a:cubicBezTo>
                        <a:pt x="26025" y="48"/>
                        <a:pt x="16511" y="4973"/>
                        <a:pt x="9935" y="14824"/>
                      </a:cubicBezTo>
                      <a:cubicBezTo>
                        <a:pt x="3359" y="24690"/>
                        <a:pt x="71" y="38982"/>
                        <a:pt x="71" y="57698"/>
                      </a:cubicBezTo>
                      <a:cubicBezTo>
                        <a:pt x="71" y="76462"/>
                        <a:pt x="3359" y="90769"/>
                        <a:pt x="9935" y="100620"/>
                      </a:cubicBezTo>
                      <a:cubicBezTo>
                        <a:pt x="16511" y="110486"/>
                        <a:pt x="26025" y="115419"/>
                        <a:pt x="38478" y="1154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01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4712238" y="2522061"/>
                <a:ext cx="163205" cy="111200"/>
                <a:chOff x="4712235" y="2522063"/>
                <a:chExt cx="163204" cy="111201"/>
              </a:xfrm>
              <a:solidFill>
                <a:srgbClr val="000000"/>
              </a:solidFill>
            </p:grpSpPr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ED86A7D6-0CF5-4129-BE55-195AAE806C5F}"/>
                    </a:ext>
                  </a:extLst>
                </p:cNvPr>
                <p:cNvSpPr/>
                <p:nvPr/>
              </p:nvSpPr>
              <p:spPr>
                <a:xfrm flipV="1">
                  <a:off x="4712235" y="2522063"/>
                  <a:ext cx="66188" cy="111201"/>
                </a:xfrm>
                <a:custGeom>
                  <a:avLst/>
                  <a:gdLst>
                    <a:gd name="connsiteX0" fmla="*/ 2252 w 66188"/>
                    <a:gd name="connsiteY0" fmla="*/ 12702 h 111201"/>
                    <a:gd name="connsiteX1" fmla="*/ 26817 w 66188"/>
                    <a:gd name="connsiteY1" fmla="*/ 12702 h 111201"/>
                    <a:gd name="connsiteX2" fmla="*/ 26817 w 66188"/>
                    <a:gd name="connsiteY2" fmla="*/ 97545 h 111201"/>
                    <a:gd name="connsiteX3" fmla="*/ 84 w 66188"/>
                    <a:gd name="connsiteY3" fmla="*/ 92183 h 111201"/>
                    <a:gd name="connsiteX4" fmla="*/ 84 w 66188"/>
                    <a:gd name="connsiteY4" fmla="*/ 105886 h 111201"/>
                    <a:gd name="connsiteX5" fmla="*/ 26674 w 66188"/>
                    <a:gd name="connsiteY5" fmla="*/ 111249 h 111201"/>
                    <a:gd name="connsiteX6" fmla="*/ 41708 w 66188"/>
                    <a:gd name="connsiteY6" fmla="*/ 111249 h 111201"/>
                    <a:gd name="connsiteX7" fmla="*/ 41708 w 66188"/>
                    <a:gd name="connsiteY7" fmla="*/ 12702 h 111201"/>
                    <a:gd name="connsiteX8" fmla="*/ 66272 w 66188"/>
                    <a:gd name="connsiteY8" fmla="*/ 12702 h 111201"/>
                    <a:gd name="connsiteX9" fmla="*/ 66272 w 66188"/>
                    <a:gd name="connsiteY9" fmla="*/ 48 h 111201"/>
                    <a:gd name="connsiteX10" fmla="*/ 2252 w 66188"/>
                    <a:gd name="connsiteY10" fmla="*/ 48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188" h="111201">
                      <a:moveTo>
                        <a:pt x="2252" y="12702"/>
                      </a:moveTo>
                      <a:lnTo>
                        <a:pt x="26817" y="12702"/>
                      </a:lnTo>
                      <a:lnTo>
                        <a:pt x="26817" y="97545"/>
                      </a:lnTo>
                      <a:lnTo>
                        <a:pt x="84" y="92183"/>
                      </a:lnTo>
                      <a:lnTo>
                        <a:pt x="84" y="105886"/>
                      </a:lnTo>
                      <a:lnTo>
                        <a:pt x="26674" y="111249"/>
                      </a:lnTo>
                      <a:lnTo>
                        <a:pt x="41708" y="111249"/>
                      </a:lnTo>
                      <a:lnTo>
                        <a:pt x="41708" y="12702"/>
                      </a:lnTo>
                      <a:lnTo>
                        <a:pt x="66272" y="12702"/>
                      </a:lnTo>
                      <a:lnTo>
                        <a:pt x="66272" y="48"/>
                      </a:lnTo>
                      <a:lnTo>
                        <a:pt x="2252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F78F8C74-8FA5-4099-B630-E87EC7C6AFC6}"/>
                    </a:ext>
                  </a:extLst>
                </p:cNvPr>
                <p:cNvSpPr/>
                <p:nvPr/>
              </p:nvSpPr>
              <p:spPr>
                <a:xfrm flipV="1">
                  <a:off x="4809251" y="2522063"/>
                  <a:ext cx="66188" cy="111201"/>
                </a:xfrm>
                <a:custGeom>
                  <a:avLst/>
                  <a:gdLst>
                    <a:gd name="connsiteX0" fmla="*/ 2260 w 66188"/>
                    <a:gd name="connsiteY0" fmla="*/ 12702 h 111201"/>
                    <a:gd name="connsiteX1" fmla="*/ 26824 w 66188"/>
                    <a:gd name="connsiteY1" fmla="*/ 12702 h 111201"/>
                    <a:gd name="connsiteX2" fmla="*/ 26824 w 66188"/>
                    <a:gd name="connsiteY2" fmla="*/ 97545 h 111201"/>
                    <a:gd name="connsiteX3" fmla="*/ 92 w 66188"/>
                    <a:gd name="connsiteY3" fmla="*/ 92183 h 111201"/>
                    <a:gd name="connsiteX4" fmla="*/ 92 w 66188"/>
                    <a:gd name="connsiteY4" fmla="*/ 105886 h 111201"/>
                    <a:gd name="connsiteX5" fmla="*/ 26681 w 66188"/>
                    <a:gd name="connsiteY5" fmla="*/ 111249 h 111201"/>
                    <a:gd name="connsiteX6" fmla="*/ 41715 w 66188"/>
                    <a:gd name="connsiteY6" fmla="*/ 111249 h 111201"/>
                    <a:gd name="connsiteX7" fmla="*/ 41715 w 66188"/>
                    <a:gd name="connsiteY7" fmla="*/ 12702 h 111201"/>
                    <a:gd name="connsiteX8" fmla="*/ 66280 w 66188"/>
                    <a:gd name="connsiteY8" fmla="*/ 12702 h 111201"/>
                    <a:gd name="connsiteX9" fmla="*/ 66280 w 66188"/>
                    <a:gd name="connsiteY9" fmla="*/ 48 h 111201"/>
                    <a:gd name="connsiteX10" fmla="*/ 2260 w 66188"/>
                    <a:gd name="connsiteY10" fmla="*/ 48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188" h="111201">
                      <a:moveTo>
                        <a:pt x="2260" y="12702"/>
                      </a:moveTo>
                      <a:lnTo>
                        <a:pt x="26824" y="12702"/>
                      </a:lnTo>
                      <a:lnTo>
                        <a:pt x="26824" y="97545"/>
                      </a:lnTo>
                      <a:lnTo>
                        <a:pt x="92" y="92183"/>
                      </a:lnTo>
                      <a:lnTo>
                        <a:pt x="92" y="105886"/>
                      </a:lnTo>
                      <a:lnTo>
                        <a:pt x="26681" y="111249"/>
                      </a:lnTo>
                      <a:lnTo>
                        <a:pt x="41715" y="111249"/>
                      </a:lnTo>
                      <a:lnTo>
                        <a:pt x="41715" y="12702"/>
                      </a:lnTo>
                      <a:lnTo>
                        <a:pt x="66280" y="12702"/>
                      </a:lnTo>
                      <a:lnTo>
                        <a:pt x="66280" y="48"/>
                      </a:lnTo>
                      <a:lnTo>
                        <a:pt x="2260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04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4987196" y="2183918"/>
                <a:ext cx="162013" cy="113205"/>
                <a:chOff x="4987190" y="2183915"/>
                <a:chExt cx="162012" cy="113203"/>
              </a:xfrm>
              <a:solidFill>
                <a:srgbClr val="000000"/>
              </a:solidFill>
            </p:grpSpPr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90B8ECDE-B77A-42F5-BE48-03392B0AF124}"/>
                    </a:ext>
                  </a:extLst>
                </p:cNvPr>
                <p:cNvSpPr/>
                <p:nvPr/>
              </p:nvSpPr>
              <p:spPr>
                <a:xfrm flipV="1">
                  <a:off x="4987190" y="2185917"/>
                  <a:ext cx="66188" cy="111201"/>
                </a:xfrm>
                <a:custGeom>
                  <a:avLst/>
                  <a:gdLst>
                    <a:gd name="connsiteX0" fmla="*/ 2274 w 66188"/>
                    <a:gd name="connsiteY0" fmla="*/ 12676 h 111201"/>
                    <a:gd name="connsiteX1" fmla="*/ 26838 w 66188"/>
                    <a:gd name="connsiteY1" fmla="*/ 12676 h 111201"/>
                    <a:gd name="connsiteX2" fmla="*/ 26838 w 66188"/>
                    <a:gd name="connsiteY2" fmla="*/ 97519 h 111201"/>
                    <a:gd name="connsiteX3" fmla="*/ 106 w 66188"/>
                    <a:gd name="connsiteY3" fmla="*/ 92156 h 111201"/>
                    <a:gd name="connsiteX4" fmla="*/ 106 w 66188"/>
                    <a:gd name="connsiteY4" fmla="*/ 105860 h 111201"/>
                    <a:gd name="connsiteX5" fmla="*/ 26695 w 66188"/>
                    <a:gd name="connsiteY5" fmla="*/ 111222 h 111201"/>
                    <a:gd name="connsiteX6" fmla="*/ 41729 w 66188"/>
                    <a:gd name="connsiteY6" fmla="*/ 111222 h 111201"/>
                    <a:gd name="connsiteX7" fmla="*/ 41729 w 66188"/>
                    <a:gd name="connsiteY7" fmla="*/ 12676 h 111201"/>
                    <a:gd name="connsiteX8" fmla="*/ 66294 w 66188"/>
                    <a:gd name="connsiteY8" fmla="*/ 12676 h 111201"/>
                    <a:gd name="connsiteX9" fmla="*/ 66294 w 66188"/>
                    <a:gd name="connsiteY9" fmla="*/ 21 h 111201"/>
                    <a:gd name="connsiteX10" fmla="*/ 2274 w 66188"/>
                    <a:gd name="connsiteY10" fmla="*/ 21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188" h="111201">
                      <a:moveTo>
                        <a:pt x="2274" y="12676"/>
                      </a:moveTo>
                      <a:lnTo>
                        <a:pt x="26838" y="12676"/>
                      </a:lnTo>
                      <a:lnTo>
                        <a:pt x="26838" y="97519"/>
                      </a:lnTo>
                      <a:lnTo>
                        <a:pt x="106" y="92156"/>
                      </a:lnTo>
                      <a:lnTo>
                        <a:pt x="106" y="105860"/>
                      </a:lnTo>
                      <a:lnTo>
                        <a:pt x="26695" y="111222"/>
                      </a:lnTo>
                      <a:lnTo>
                        <a:pt x="41729" y="111222"/>
                      </a:lnTo>
                      <a:lnTo>
                        <a:pt x="41729" y="12676"/>
                      </a:lnTo>
                      <a:lnTo>
                        <a:pt x="66294" y="12676"/>
                      </a:lnTo>
                      <a:lnTo>
                        <a:pt x="66294" y="21"/>
                      </a:lnTo>
                      <a:lnTo>
                        <a:pt x="2274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2D298EC7-DDDC-486F-B1D0-2257E1C2A91A}"/>
                    </a:ext>
                  </a:extLst>
                </p:cNvPr>
                <p:cNvSpPr/>
                <p:nvPr/>
              </p:nvSpPr>
              <p:spPr>
                <a:xfrm flipV="1">
                  <a:off x="5078631" y="2183915"/>
                  <a:ext cx="70572" cy="113203"/>
                </a:xfrm>
                <a:custGeom>
                  <a:avLst/>
                  <a:gdLst>
                    <a:gd name="connsiteX0" fmla="*/ 18199 w 70572"/>
                    <a:gd name="connsiteY0" fmla="*/ 12675 h 113203"/>
                    <a:gd name="connsiteX1" fmla="*/ 70687 w 70572"/>
                    <a:gd name="connsiteY1" fmla="*/ 12675 h 113203"/>
                    <a:gd name="connsiteX2" fmla="*/ 70687 w 70572"/>
                    <a:gd name="connsiteY2" fmla="*/ 20 h 113203"/>
                    <a:gd name="connsiteX3" fmla="*/ 115 w 70572"/>
                    <a:gd name="connsiteY3" fmla="*/ 20 h 113203"/>
                    <a:gd name="connsiteX4" fmla="*/ 115 w 70572"/>
                    <a:gd name="connsiteY4" fmla="*/ 12675 h 113203"/>
                    <a:gd name="connsiteX5" fmla="*/ 23441 w 70572"/>
                    <a:gd name="connsiteY5" fmla="*/ 36460 h 113203"/>
                    <a:gd name="connsiteX6" fmla="*/ 42025 w 70572"/>
                    <a:gd name="connsiteY6" fmla="*/ 55740 h 113203"/>
                    <a:gd name="connsiteX7" fmla="*/ 52103 w 70572"/>
                    <a:gd name="connsiteY7" fmla="*/ 69467 h 113203"/>
                    <a:gd name="connsiteX8" fmla="*/ 54986 w 70572"/>
                    <a:gd name="connsiteY8" fmla="*/ 80526 h 113203"/>
                    <a:gd name="connsiteX9" fmla="*/ 48768 w 70572"/>
                    <a:gd name="connsiteY9" fmla="*/ 94968 h 113203"/>
                    <a:gd name="connsiteX10" fmla="*/ 32566 w 70572"/>
                    <a:gd name="connsiteY10" fmla="*/ 100568 h 113203"/>
                    <a:gd name="connsiteX11" fmla="*/ 17627 w 70572"/>
                    <a:gd name="connsiteY11" fmla="*/ 98114 h 113203"/>
                    <a:gd name="connsiteX12" fmla="*/ 854 w 70572"/>
                    <a:gd name="connsiteY12" fmla="*/ 90654 h 113203"/>
                    <a:gd name="connsiteX13" fmla="*/ 854 w 70572"/>
                    <a:gd name="connsiteY13" fmla="*/ 105859 h 113203"/>
                    <a:gd name="connsiteX14" fmla="*/ 17818 w 70572"/>
                    <a:gd name="connsiteY14" fmla="*/ 111364 h 113203"/>
                    <a:gd name="connsiteX15" fmla="*/ 32280 w 70572"/>
                    <a:gd name="connsiteY15" fmla="*/ 113223 h 113203"/>
                    <a:gd name="connsiteX16" fmla="*/ 59823 w 70572"/>
                    <a:gd name="connsiteY16" fmla="*/ 104572 h 113203"/>
                    <a:gd name="connsiteX17" fmla="*/ 70092 w 70572"/>
                    <a:gd name="connsiteY17" fmla="*/ 81503 h 113203"/>
                    <a:gd name="connsiteX18" fmla="*/ 67519 w 70572"/>
                    <a:gd name="connsiteY18" fmla="*/ 68490 h 113203"/>
                    <a:gd name="connsiteX19" fmla="*/ 58179 w 70572"/>
                    <a:gd name="connsiteY19" fmla="*/ 54024 h 113203"/>
                    <a:gd name="connsiteX20" fmla="*/ 46337 w 70572"/>
                    <a:gd name="connsiteY20" fmla="*/ 41536 h 113203"/>
                    <a:gd name="connsiteX21" fmla="*/ 18199 w 70572"/>
                    <a:gd name="connsiteY21" fmla="*/ 12675 h 113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572" h="113203">
                      <a:moveTo>
                        <a:pt x="18199" y="12675"/>
                      </a:moveTo>
                      <a:lnTo>
                        <a:pt x="70687" y="12675"/>
                      </a:lnTo>
                      <a:lnTo>
                        <a:pt x="70687" y="20"/>
                      </a:lnTo>
                      <a:lnTo>
                        <a:pt x="115" y="20"/>
                      </a:lnTo>
                      <a:lnTo>
                        <a:pt x="115" y="12675"/>
                      </a:lnTo>
                      <a:cubicBezTo>
                        <a:pt x="5818" y="18586"/>
                        <a:pt x="13593" y="26514"/>
                        <a:pt x="23441" y="36460"/>
                      </a:cubicBezTo>
                      <a:cubicBezTo>
                        <a:pt x="33305" y="46422"/>
                        <a:pt x="39499" y="52848"/>
                        <a:pt x="42025" y="55740"/>
                      </a:cubicBezTo>
                      <a:cubicBezTo>
                        <a:pt x="46838" y="61142"/>
                        <a:pt x="50197" y="65718"/>
                        <a:pt x="52103" y="69467"/>
                      </a:cubicBezTo>
                      <a:cubicBezTo>
                        <a:pt x="54025" y="73217"/>
                        <a:pt x="54986" y="76903"/>
                        <a:pt x="54986" y="80526"/>
                      </a:cubicBezTo>
                      <a:cubicBezTo>
                        <a:pt x="54986" y="86436"/>
                        <a:pt x="52913" y="91250"/>
                        <a:pt x="48768" y="94968"/>
                      </a:cubicBezTo>
                      <a:cubicBezTo>
                        <a:pt x="44622" y="98702"/>
                        <a:pt x="39221" y="100568"/>
                        <a:pt x="32566" y="100568"/>
                      </a:cubicBezTo>
                      <a:cubicBezTo>
                        <a:pt x="27849" y="100568"/>
                        <a:pt x="22869" y="99750"/>
                        <a:pt x="17627" y="98114"/>
                      </a:cubicBezTo>
                      <a:cubicBezTo>
                        <a:pt x="12401" y="96477"/>
                        <a:pt x="6810" y="93991"/>
                        <a:pt x="854" y="90654"/>
                      </a:cubicBezTo>
                      <a:lnTo>
                        <a:pt x="854" y="105859"/>
                      </a:lnTo>
                      <a:cubicBezTo>
                        <a:pt x="6906" y="108290"/>
                        <a:pt x="12560" y="110125"/>
                        <a:pt x="17818" y="111364"/>
                      </a:cubicBezTo>
                      <a:cubicBezTo>
                        <a:pt x="23091" y="112604"/>
                        <a:pt x="27912" y="113223"/>
                        <a:pt x="32280" y="113223"/>
                      </a:cubicBezTo>
                      <a:cubicBezTo>
                        <a:pt x="43796" y="113223"/>
                        <a:pt x="52977" y="110340"/>
                        <a:pt x="59823" y="104572"/>
                      </a:cubicBezTo>
                      <a:cubicBezTo>
                        <a:pt x="66669" y="98821"/>
                        <a:pt x="70092" y="91131"/>
                        <a:pt x="70092" y="81503"/>
                      </a:cubicBezTo>
                      <a:cubicBezTo>
                        <a:pt x="70092" y="76927"/>
                        <a:pt x="69234" y="72589"/>
                        <a:pt x="67519" y="68490"/>
                      </a:cubicBezTo>
                      <a:cubicBezTo>
                        <a:pt x="65819" y="64407"/>
                        <a:pt x="62706" y="59585"/>
                        <a:pt x="58179" y="54024"/>
                      </a:cubicBezTo>
                      <a:cubicBezTo>
                        <a:pt x="56940" y="52578"/>
                        <a:pt x="52993" y="48416"/>
                        <a:pt x="46337" y="41536"/>
                      </a:cubicBezTo>
                      <a:cubicBezTo>
                        <a:pt x="39698" y="34657"/>
                        <a:pt x="30318" y="25036"/>
                        <a:pt x="18199" y="12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07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4987195" y="2856212"/>
                <a:ext cx="165061" cy="115368"/>
                <a:chOff x="4987190" y="2856207"/>
                <a:chExt cx="165062" cy="115371"/>
              </a:xfrm>
              <a:solidFill>
                <a:srgbClr val="000000"/>
              </a:solidFill>
            </p:grpSpPr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9ED7D94C-0598-46D8-9A3B-5C47D8198360}"/>
                    </a:ext>
                  </a:extLst>
                </p:cNvPr>
                <p:cNvSpPr/>
                <p:nvPr/>
              </p:nvSpPr>
              <p:spPr>
                <a:xfrm flipV="1">
                  <a:off x="4987190" y="2858209"/>
                  <a:ext cx="66188" cy="111201"/>
                </a:xfrm>
                <a:custGeom>
                  <a:avLst/>
                  <a:gdLst>
                    <a:gd name="connsiteX0" fmla="*/ 2274 w 66188"/>
                    <a:gd name="connsiteY0" fmla="*/ 12729 h 111201"/>
                    <a:gd name="connsiteX1" fmla="*/ 26838 w 66188"/>
                    <a:gd name="connsiteY1" fmla="*/ 12729 h 111201"/>
                    <a:gd name="connsiteX2" fmla="*/ 26838 w 66188"/>
                    <a:gd name="connsiteY2" fmla="*/ 97572 h 111201"/>
                    <a:gd name="connsiteX3" fmla="*/ 106 w 66188"/>
                    <a:gd name="connsiteY3" fmla="*/ 92209 h 111201"/>
                    <a:gd name="connsiteX4" fmla="*/ 106 w 66188"/>
                    <a:gd name="connsiteY4" fmla="*/ 105913 h 111201"/>
                    <a:gd name="connsiteX5" fmla="*/ 26695 w 66188"/>
                    <a:gd name="connsiteY5" fmla="*/ 111275 h 111201"/>
                    <a:gd name="connsiteX6" fmla="*/ 41729 w 66188"/>
                    <a:gd name="connsiteY6" fmla="*/ 111275 h 111201"/>
                    <a:gd name="connsiteX7" fmla="*/ 41729 w 66188"/>
                    <a:gd name="connsiteY7" fmla="*/ 12729 h 111201"/>
                    <a:gd name="connsiteX8" fmla="*/ 66294 w 66188"/>
                    <a:gd name="connsiteY8" fmla="*/ 12729 h 111201"/>
                    <a:gd name="connsiteX9" fmla="*/ 66294 w 66188"/>
                    <a:gd name="connsiteY9" fmla="*/ 74 h 111201"/>
                    <a:gd name="connsiteX10" fmla="*/ 2274 w 66188"/>
                    <a:gd name="connsiteY10" fmla="*/ 74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188" h="111201">
                      <a:moveTo>
                        <a:pt x="2274" y="12729"/>
                      </a:moveTo>
                      <a:lnTo>
                        <a:pt x="26838" y="12729"/>
                      </a:lnTo>
                      <a:lnTo>
                        <a:pt x="26838" y="97572"/>
                      </a:lnTo>
                      <a:lnTo>
                        <a:pt x="106" y="92209"/>
                      </a:lnTo>
                      <a:lnTo>
                        <a:pt x="106" y="105913"/>
                      </a:lnTo>
                      <a:lnTo>
                        <a:pt x="26695" y="111275"/>
                      </a:lnTo>
                      <a:lnTo>
                        <a:pt x="41729" y="111275"/>
                      </a:lnTo>
                      <a:lnTo>
                        <a:pt x="41729" y="12729"/>
                      </a:lnTo>
                      <a:lnTo>
                        <a:pt x="66294" y="12729"/>
                      </a:lnTo>
                      <a:lnTo>
                        <a:pt x="66294" y="74"/>
                      </a:lnTo>
                      <a:lnTo>
                        <a:pt x="2274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9EE2D7C4-9E5E-4916-976A-08AB8F1F43F7}"/>
                    </a:ext>
                  </a:extLst>
                </p:cNvPr>
                <p:cNvSpPr/>
                <p:nvPr/>
              </p:nvSpPr>
              <p:spPr>
                <a:xfrm flipV="1">
                  <a:off x="5079083" y="2856207"/>
                  <a:ext cx="73169" cy="115371"/>
                </a:xfrm>
                <a:custGeom>
                  <a:avLst/>
                  <a:gdLst>
                    <a:gd name="connsiteX0" fmla="*/ 50363 w 73169"/>
                    <a:gd name="connsiteY0" fmla="*/ 62205 h 115371"/>
                    <a:gd name="connsiteX1" fmla="*/ 67208 w 73169"/>
                    <a:gd name="connsiteY1" fmla="*/ 52576 h 115371"/>
                    <a:gd name="connsiteX2" fmla="*/ 73283 w 73169"/>
                    <a:gd name="connsiteY2" fmla="*/ 34559 h 115371"/>
                    <a:gd name="connsiteX3" fmla="*/ 61966 w 73169"/>
                    <a:gd name="connsiteY3" fmla="*/ 9083 h 115371"/>
                    <a:gd name="connsiteX4" fmla="*/ 29801 w 73169"/>
                    <a:gd name="connsiteY4" fmla="*/ 74 h 115371"/>
                    <a:gd name="connsiteX5" fmla="*/ 15410 w 73169"/>
                    <a:gd name="connsiteY5" fmla="*/ 1456 h 115371"/>
                    <a:gd name="connsiteX6" fmla="*/ 114 w 73169"/>
                    <a:gd name="connsiteY6" fmla="*/ 5603 h 115371"/>
                    <a:gd name="connsiteX7" fmla="*/ 114 w 73169"/>
                    <a:gd name="connsiteY7" fmla="*/ 20117 h 115371"/>
                    <a:gd name="connsiteX8" fmla="*/ 13790 w 73169"/>
                    <a:gd name="connsiteY8" fmla="*/ 14612 h 115371"/>
                    <a:gd name="connsiteX9" fmla="*/ 29372 w 73169"/>
                    <a:gd name="connsiteY9" fmla="*/ 12753 h 115371"/>
                    <a:gd name="connsiteX10" fmla="*/ 50911 w 73169"/>
                    <a:gd name="connsiteY10" fmla="*/ 18330 h 115371"/>
                    <a:gd name="connsiteX11" fmla="*/ 58321 w 73169"/>
                    <a:gd name="connsiteY11" fmla="*/ 34559 h 115371"/>
                    <a:gd name="connsiteX12" fmla="*/ 51435 w 73169"/>
                    <a:gd name="connsiteY12" fmla="*/ 49931 h 115371"/>
                    <a:gd name="connsiteX13" fmla="*/ 32279 w 73169"/>
                    <a:gd name="connsiteY13" fmla="*/ 55484 h 115371"/>
                    <a:gd name="connsiteX14" fmla="*/ 19318 w 73169"/>
                    <a:gd name="connsiteY14" fmla="*/ 55484 h 115371"/>
                    <a:gd name="connsiteX15" fmla="*/ 19318 w 73169"/>
                    <a:gd name="connsiteY15" fmla="*/ 67853 h 115371"/>
                    <a:gd name="connsiteX16" fmla="*/ 32875 w 73169"/>
                    <a:gd name="connsiteY16" fmla="*/ 67853 h 115371"/>
                    <a:gd name="connsiteX17" fmla="*/ 49839 w 73169"/>
                    <a:gd name="connsiteY17" fmla="*/ 72286 h 115371"/>
                    <a:gd name="connsiteX18" fmla="*/ 55724 w 73169"/>
                    <a:gd name="connsiteY18" fmla="*/ 85060 h 115371"/>
                    <a:gd name="connsiteX19" fmla="*/ 49648 w 73169"/>
                    <a:gd name="connsiteY19" fmla="*/ 98191 h 115371"/>
                    <a:gd name="connsiteX20" fmla="*/ 32279 w 73169"/>
                    <a:gd name="connsiteY20" fmla="*/ 102791 h 115371"/>
                    <a:gd name="connsiteX21" fmla="*/ 19008 w 73169"/>
                    <a:gd name="connsiteY21" fmla="*/ 101432 h 115371"/>
                    <a:gd name="connsiteX22" fmla="*/ 3450 w 73169"/>
                    <a:gd name="connsiteY22" fmla="*/ 97286 h 115371"/>
                    <a:gd name="connsiteX23" fmla="*/ 3450 w 73169"/>
                    <a:gd name="connsiteY23" fmla="*/ 110679 h 115371"/>
                    <a:gd name="connsiteX24" fmla="*/ 19508 w 73169"/>
                    <a:gd name="connsiteY24" fmla="*/ 114254 h 115371"/>
                    <a:gd name="connsiteX25" fmla="*/ 33613 w 73169"/>
                    <a:gd name="connsiteY25" fmla="*/ 115446 h 115371"/>
                    <a:gd name="connsiteX26" fmla="*/ 60703 w 73169"/>
                    <a:gd name="connsiteY26" fmla="*/ 107653 h 115371"/>
                    <a:gd name="connsiteX27" fmla="*/ 70686 w 73169"/>
                    <a:gd name="connsiteY27" fmla="*/ 86633 h 115371"/>
                    <a:gd name="connsiteX28" fmla="*/ 65397 w 73169"/>
                    <a:gd name="connsiteY28" fmla="*/ 71023 h 115371"/>
                    <a:gd name="connsiteX29" fmla="*/ 50363 w 73169"/>
                    <a:gd name="connsiteY29" fmla="*/ 62205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3169" h="115371">
                      <a:moveTo>
                        <a:pt x="50363" y="62205"/>
                      </a:moveTo>
                      <a:cubicBezTo>
                        <a:pt x="57558" y="60664"/>
                        <a:pt x="63173" y="57454"/>
                        <a:pt x="67208" y="52576"/>
                      </a:cubicBezTo>
                      <a:cubicBezTo>
                        <a:pt x="71258" y="47715"/>
                        <a:pt x="73283" y="41709"/>
                        <a:pt x="73283" y="34559"/>
                      </a:cubicBezTo>
                      <a:cubicBezTo>
                        <a:pt x="73283" y="23596"/>
                        <a:pt x="69511" y="15104"/>
                        <a:pt x="61966" y="9083"/>
                      </a:cubicBezTo>
                      <a:cubicBezTo>
                        <a:pt x="54421" y="3077"/>
                        <a:pt x="43700" y="74"/>
                        <a:pt x="29801" y="74"/>
                      </a:cubicBezTo>
                      <a:cubicBezTo>
                        <a:pt x="25147" y="74"/>
                        <a:pt x="20350" y="535"/>
                        <a:pt x="15410" y="1456"/>
                      </a:cubicBezTo>
                      <a:cubicBezTo>
                        <a:pt x="10471" y="2378"/>
                        <a:pt x="5372" y="3760"/>
                        <a:pt x="114" y="5603"/>
                      </a:cubicBezTo>
                      <a:lnTo>
                        <a:pt x="114" y="20117"/>
                      </a:lnTo>
                      <a:cubicBezTo>
                        <a:pt x="4276" y="17686"/>
                        <a:pt x="8834" y="15851"/>
                        <a:pt x="13790" y="14612"/>
                      </a:cubicBezTo>
                      <a:cubicBezTo>
                        <a:pt x="18762" y="13372"/>
                        <a:pt x="23956" y="12753"/>
                        <a:pt x="29372" y="12753"/>
                      </a:cubicBezTo>
                      <a:cubicBezTo>
                        <a:pt x="38792" y="12753"/>
                        <a:pt x="45971" y="14612"/>
                        <a:pt x="50911" y="18330"/>
                      </a:cubicBezTo>
                      <a:cubicBezTo>
                        <a:pt x="55851" y="22047"/>
                        <a:pt x="58321" y="27457"/>
                        <a:pt x="58321" y="34559"/>
                      </a:cubicBezTo>
                      <a:cubicBezTo>
                        <a:pt x="58321" y="41121"/>
                        <a:pt x="56026" y="46245"/>
                        <a:pt x="51435" y="49931"/>
                      </a:cubicBezTo>
                      <a:cubicBezTo>
                        <a:pt x="46845" y="53633"/>
                        <a:pt x="40459" y="55484"/>
                        <a:pt x="32279" y="55484"/>
                      </a:cubicBezTo>
                      <a:lnTo>
                        <a:pt x="19318" y="55484"/>
                      </a:lnTo>
                      <a:lnTo>
                        <a:pt x="19318" y="67853"/>
                      </a:lnTo>
                      <a:lnTo>
                        <a:pt x="32875" y="67853"/>
                      </a:lnTo>
                      <a:cubicBezTo>
                        <a:pt x="40261" y="67853"/>
                        <a:pt x="45915" y="69330"/>
                        <a:pt x="49839" y="72286"/>
                      </a:cubicBezTo>
                      <a:cubicBezTo>
                        <a:pt x="53762" y="75241"/>
                        <a:pt x="55724" y="79499"/>
                        <a:pt x="55724" y="85060"/>
                      </a:cubicBezTo>
                      <a:cubicBezTo>
                        <a:pt x="55724" y="90764"/>
                        <a:pt x="53699" y="95141"/>
                        <a:pt x="49648" y="98191"/>
                      </a:cubicBezTo>
                      <a:cubicBezTo>
                        <a:pt x="45614" y="101258"/>
                        <a:pt x="39824" y="102791"/>
                        <a:pt x="32279" y="102791"/>
                      </a:cubicBezTo>
                      <a:cubicBezTo>
                        <a:pt x="28149" y="102791"/>
                        <a:pt x="23726" y="102338"/>
                        <a:pt x="19008" y="101432"/>
                      </a:cubicBezTo>
                      <a:cubicBezTo>
                        <a:pt x="14291" y="100543"/>
                        <a:pt x="9105" y="99160"/>
                        <a:pt x="3450" y="97286"/>
                      </a:cubicBezTo>
                      <a:lnTo>
                        <a:pt x="3450" y="110679"/>
                      </a:lnTo>
                      <a:cubicBezTo>
                        <a:pt x="9168" y="112268"/>
                        <a:pt x="14521" y="113460"/>
                        <a:pt x="19508" y="114254"/>
                      </a:cubicBezTo>
                      <a:cubicBezTo>
                        <a:pt x="24496" y="115049"/>
                        <a:pt x="29198" y="115446"/>
                        <a:pt x="33613" y="115446"/>
                      </a:cubicBezTo>
                      <a:cubicBezTo>
                        <a:pt x="45034" y="115446"/>
                        <a:pt x="54064" y="112848"/>
                        <a:pt x="60703" y="107653"/>
                      </a:cubicBezTo>
                      <a:cubicBezTo>
                        <a:pt x="67359" y="102473"/>
                        <a:pt x="70686" y="95466"/>
                        <a:pt x="70686" y="86633"/>
                      </a:cubicBezTo>
                      <a:cubicBezTo>
                        <a:pt x="70686" y="80468"/>
                        <a:pt x="68923" y="75265"/>
                        <a:pt x="65397" y="71023"/>
                      </a:cubicBezTo>
                      <a:cubicBezTo>
                        <a:pt x="61871" y="66780"/>
                        <a:pt x="56859" y="63841"/>
                        <a:pt x="50363" y="6220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10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4987193" y="2522061"/>
                <a:ext cx="168728" cy="111200"/>
                <a:chOff x="4987190" y="2522063"/>
                <a:chExt cx="168731" cy="111201"/>
              </a:xfrm>
              <a:solidFill>
                <a:srgbClr val="000000"/>
              </a:solidFill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73430148-A173-4D20-91B7-FA9F74081D7E}"/>
                    </a:ext>
                  </a:extLst>
                </p:cNvPr>
                <p:cNvSpPr/>
                <p:nvPr/>
              </p:nvSpPr>
              <p:spPr>
                <a:xfrm flipV="1">
                  <a:off x="4987190" y="2522063"/>
                  <a:ext cx="66188" cy="111201"/>
                </a:xfrm>
                <a:custGeom>
                  <a:avLst/>
                  <a:gdLst>
                    <a:gd name="connsiteX0" fmla="*/ 2274 w 66188"/>
                    <a:gd name="connsiteY0" fmla="*/ 12702 h 111201"/>
                    <a:gd name="connsiteX1" fmla="*/ 26838 w 66188"/>
                    <a:gd name="connsiteY1" fmla="*/ 12702 h 111201"/>
                    <a:gd name="connsiteX2" fmla="*/ 26838 w 66188"/>
                    <a:gd name="connsiteY2" fmla="*/ 97545 h 111201"/>
                    <a:gd name="connsiteX3" fmla="*/ 106 w 66188"/>
                    <a:gd name="connsiteY3" fmla="*/ 92183 h 111201"/>
                    <a:gd name="connsiteX4" fmla="*/ 106 w 66188"/>
                    <a:gd name="connsiteY4" fmla="*/ 105886 h 111201"/>
                    <a:gd name="connsiteX5" fmla="*/ 26695 w 66188"/>
                    <a:gd name="connsiteY5" fmla="*/ 111249 h 111201"/>
                    <a:gd name="connsiteX6" fmla="*/ 41729 w 66188"/>
                    <a:gd name="connsiteY6" fmla="*/ 111249 h 111201"/>
                    <a:gd name="connsiteX7" fmla="*/ 41729 w 66188"/>
                    <a:gd name="connsiteY7" fmla="*/ 12702 h 111201"/>
                    <a:gd name="connsiteX8" fmla="*/ 66294 w 66188"/>
                    <a:gd name="connsiteY8" fmla="*/ 12702 h 111201"/>
                    <a:gd name="connsiteX9" fmla="*/ 66294 w 66188"/>
                    <a:gd name="connsiteY9" fmla="*/ 48 h 111201"/>
                    <a:gd name="connsiteX10" fmla="*/ 2274 w 66188"/>
                    <a:gd name="connsiteY10" fmla="*/ 48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188" h="111201">
                      <a:moveTo>
                        <a:pt x="2274" y="12702"/>
                      </a:moveTo>
                      <a:lnTo>
                        <a:pt x="26838" y="12702"/>
                      </a:lnTo>
                      <a:lnTo>
                        <a:pt x="26838" y="97545"/>
                      </a:lnTo>
                      <a:lnTo>
                        <a:pt x="106" y="92183"/>
                      </a:lnTo>
                      <a:lnTo>
                        <a:pt x="106" y="105886"/>
                      </a:lnTo>
                      <a:lnTo>
                        <a:pt x="26695" y="111249"/>
                      </a:lnTo>
                      <a:lnTo>
                        <a:pt x="41729" y="111249"/>
                      </a:lnTo>
                      <a:lnTo>
                        <a:pt x="41729" y="12702"/>
                      </a:lnTo>
                      <a:lnTo>
                        <a:pt x="66294" y="12702"/>
                      </a:lnTo>
                      <a:lnTo>
                        <a:pt x="66294" y="48"/>
                      </a:lnTo>
                      <a:lnTo>
                        <a:pt x="2274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4E974D5A-DFE2-4AD0-AED0-1EEE72B2974A}"/>
                    </a:ext>
                  </a:extLst>
                </p:cNvPr>
                <p:cNvSpPr/>
                <p:nvPr/>
              </p:nvSpPr>
              <p:spPr>
                <a:xfrm flipV="1">
                  <a:off x="5074914" y="2522063"/>
                  <a:ext cx="81007" cy="111201"/>
                </a:xfrm>
                <a:custGeom>
                  <a:avLst/>
                  <a:gdLst>
                    <a:gd name="connsiteX0" fmla="*/ 50292 w 81007"/>
                    <a:gd name="connsiteY0" fmla="*/ 98141 h 111201"/>
                    <a:gd name="connsiteX1" fmla="*/ 12313 w 81007"/>
                    <a:gd name="connsiteY1" fmla="*/ 38775 h 111201"/>
                    <a:gd name="connsiteX2" fmla="*/ 50292 w 81007"/>
                    <a:gd name="connsiteY2" fmla="*/ 38775 h 111201"/>
                    <a:gd name="connsiteX3" fmla="*/ 46337 w 81007"/>
                    <a:gd name="connsiteY3" fmla="*/ 111249 h 111201"/>
                    <a:gd name="connsiteX4" fmla="*/ 65254 w 81007"/>
                    <a:gd name="connsiteY4" fmla="*/ 111249 h 111201"/>
                    <a:gd name="connsiteX5" fmla="*/ 65254 w 81007"/>
                    <a:gd name="connsiteY5" fmla="*/ 38775 h 111201"/>
                    <a:gd name="connsiteX6" fmla="*/ 81122 w 81007"/>
                    <a:gd name="connsiteY6" fmla="*/ 38775 h 111201"/>
                    <a:gd name="connsiteX7" fmla="*/ 81122 w 81007"/>
                    <a:gd name="connsiteY7" fmla="*/ 26263 h 111201"/>
                    <a:gd name="connsiteX8" fmla="*/ 65254 w 81007"/>
                    <a:gd name="connsiteY8" fmla="*/ 26263 h 111201"/>
                    <a:gd name="connsiteX9" fmla="*/ 65254 w 81007"/>
                    <a:gd name="connsiteY9" fmla="*/ 48 h 111201"/>
                    <a:gd name="connsiteX10" fmla="*/ 50292 w 81007"/>
                    <a:gd name="connsiteY10" fmla="*/ 48 h 111201"/>
                    <a:gd name="connsiteX11" fmla="*/ 50292 w 81007"/>
                    <a:gd name="connsiteY11" fmla="*/ 26263 h 111201"/>
                    <a:gd name="connsiteX12" fmla="*/ 114 w 81007"/>
                    <a:gd name="connsiteY12" fmla="*/ 26263 h 111201"/>
                    <a:gd name="connsiteX13" fmla="*/ 114 w 81007"/>
                    <a:gd name="connsiteY13" fmla="*/ 40777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007" h="111201">
                      <a:moveTo>
                        <a:pt x="50292" y="98141"/>
                      </a:moveTo>
                      <a:lnTo>
                        <a:pt x="12313" y="38775"/>
                      </a:lnTo>
                      <a:lnTo>
                        <a:pt x="50292" y="38775"/>
                      </a:lnTo>
                      <a:close/>
                      <a:moveTo>
                        <a:pt x="46337" y="111249"/>
                      </a:moveTo>
                      <a:lnTo>
                        <a:pt x="65254" y="111249"/>
                      </a:lnTo>
                      <a:lnTo>
                        <a:pt x="65254" y="38775"/>
                      </a:lnTo>
                      <a:lnTo>
                        <a:pt x="81122" y="38775"/>
                      </a:lnTo>
                      <a:lnTo>
                        <a:pt x="81122" y="26263"/>
                      </a:lnTo>
                      <a:lnTo>
                        <a:pt x="65254" y="26263"/>
                      </a:lnTo>
                      <a:lnTo>
                        <a:pt x="65254" y="48"/>
                      </a:lnTo>
                      <a:lnTo>
                        <a:pt x="50292" y="48"/>
                      </a:lnTo>
                      <a:lnTo>
                        <a:pt x="50292" y="26263"/>
                      </a:lnTo>
                      <a:lnTo>
                        <a:pt x="114" y="26263"/>
                      </a:lnTo>
                      <a:lnTo>
                        <a:pt x="114" y="407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13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5262148" y="2522068"/>
                <a:ext cx="163965" cy="113368"/>
                <a:chOff x="5262145" y="2522063"/>
                <a:chExt cx="163966" cy="113369"/>
              </a:xfrm>
              <a:solidFill>
                <a:srgbClr val="000000"/>
              </a:solidFill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60860B4D-B0F9-4FB0-9570-F83891D695EC}"/>
                    </a:ext>
                  </a:extLst>
                </p:cNvPr>
                <p:cNvSpPr/>
                <p:nvPr/>
              </p:nvSpPr>
              <p:spPr>
                <a:xfrm flipV="1">
                  <a:off x="5262145" y="2522063"/>
                  <a:ext cx="66188" cy="111201"/>
                </a:xfrm>
                <a:custGeom>
                  <a:avLst/>
                  <a:gdLst>
                    <a:gd name="connsiteX0" fmla="*/ 2295 w 66188"/>
                    <a:gd name="connsiteY0" fmla="*/ 12702 h 111201"/>
                    <a:gd name="connsiteX1" fmla="*/ 26860 w 66188"/>
                    <a:gd name="connsiteY1" fmla="*/ 12702 h 111201"/>
                    <a:gd name="connsiteX2" fmla="*/ 26860 w 66188"/>
                    <a:gd name="connsiteY2" fmla="*/ 97545 h 111201"/>
                    <a:gd name="connsiteX3" fmla="*/ 127 w 66188"/>
                    <a:gd name="connsiteY3" fmla="*/ 92183 h 111201"/>
                    <a:gd name="connsiteX4" fmla="*/ 127 w 66188"/>
                    <a:gd name="connsiteY4" fmla="*/ 105886 h 111201"/>
                    <a:gd name="connsiteX5" fmla="*/ 26717 w 66188"/>
                    <a:gd name="connsiteY5" fmla="*/ 111249 h 111201"/>
                    <a:gd name="connsiteX6" fmla="*/ 41751 w 66188"/>
                    <a:gd name="connsiteY6" fmla="*/ 111249 h 111201"/>
                    <a:gd name="connsiteX7" fmla="*/ 41751 w 66188"/>
                    <a:gd name="connsiteY7" fmla="*/ 12702 h 111201"/>
                    <a:gd name="connsiteX8" fmla="*/ 66316 w 66188"/>
                    <a:gd name="connsiteY8" fmla="*/ 12702 h 111201"/>
                    <a:gd name="connsiteX9" fmla="*/ 66316 w 66188"/>
                    <a:gd name="connsiteY9" fmla="*/ 48 h 111201"/>
                    <a:gd name="connsiteX10" fmla="*/ 2295 w 66188"/>
                    <a:gd name="connsiteY10" fmla="*/ 48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188" h="111201">
                      <a:moveTo>
                        <a:pt x="2295" y="12702"/>
                      </a:moveTo>
                      <a:lnTo>
                        <a:pt x="26860" y="12702"/>
                      </a:lnTo>
                      <a:lnTo>
                        <a:pt x="26860" y="97545"/>
                      </a:lnTo>
                      <a:lnTo>
                        <a:pt x="127" y="92183"/>
                      </a:lnTo>
                      <a:lnTo>
                        <a:pt x="127" y="105886"/>
                      </a:lnTo>
                      <a:lnTo>
                        <a:pt x="26717" y="111249"/>
                      </a:lnTo>
                      <a:lnTo>
                        <a:pt x="41751" y="111249"/>
                      </a:lnTo>
                      <a:lnTo>
                        <a:pt x="41751" y="12702"/>
                      </a:lnTo>
                      <a:lnTo>
                        <a:pt x="66316" y="12702"/>
                      </a:lnTo>
                      <a:lnTo>
                        <a:pt x="66316" y="48"/>
                      </a:lnTo>
                      <a:lnTo>
                        <a:pt x="2295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D0680863-21F8-42A8-A2F8-8BA94B495CDC}"/>
                    </a:ext>
                  </a:extLst>
                </p:cNvPr>
                <p:cNvSpPr/>
                <p:nvPr/>
              </p:nvSpPr>
              <p:spPr>
                <a:xfrm flipV="1">
                  <a:off x="5354181" y="2522063"/>
                  <a:ext cx="71930" cy="113369"/>
                </a:xfrm>
                <a:custGeom>
                  <a:avLst/>
                  <a:gdLst>
                    <a:gd name="connsiteX0" fmla="*/ 4830 w 71930"/>
                    <a:gd name="connsiteY0" fmla="*/ 113418 h 113369"/>
                    <a:gd name="connsiteX1" fmla="*/ 63870 w 71930"/>
                    <a:gd name="connsiteY1" fmla="*/ 113418 h 113369"/>
                    <a:gd name="connsiteX2" fmla="*/ 63870 w 71930"/>
                    <a:gd name="connsiteY2" fmla="*/ 100739 h 113369"/>
                    <a:gd name="connsiteX3" fmla="*/ 18601 w 71930"/>
                    <a:gd name="connsiteY3" fmla="*/ 100739 h 113369"/>
                    <a:gd name="connsiteX4" fmla="*/ 18601 w 71930"/>
                    <a:gd name="connsiteY4" fmla="*/ 73499 h 113369"/>
                    <a:gd name="connsiteX5" fmla="*/ 25129 w 71930"/>
                    <a:gd name="connsiteY5" fmla="*/ 75168 h 113369"/>
                    <a:gd name="connsiteX6" fmla="*/ 31705 w 71930"/>
                    <a:gd name="connsiteY6" fmla="*/ 75716 h 113369"/>
                    <a:gd name="connsiteX7" fmla="*/ 61178 w 71930"/>
                    <a:gd name="connsiteY7" fmla="*/ 65515 h 113369"/>
                    <a:gd name="connsiteX8" fmla="*/ 72066 w 71930"/>
                    <a:gd name="connsiteY8" fmla="*/ 37894 h 113369"/>
                    <a:gd name="connsiteX9" fmla="*/ 60892 w 71930"/>
                    <a:gd name="connsiteY9" fmla="*/ 9986 h 113369"/>
                    <a:gd name="connsiteX10" fmla="*/ 29394 w 71930"/>
                    <a:gd name="connsiteY10" fmla="*/ 48 h 113369"/>
                    <a:gd name="connsiteX11" fmla="*/ 15123 w 71930"/>
                    <a:gd name="connsiteY11" fmla="*/ 1240 h 113369"/>
                    <a:gd name="connsiteX12" fmla="*/ 136 w 71930"/>
                    <a:gd name="connsiteY12" fmla="*/ 4815 h 113369"/>
                    <a:gd name="connsiteX13" fmla="*/ 136 w 71930"/>
                    <a:gd name="connsiteY13" fmla="*/ 19948 h 113369"/>
                    <a:gd name="connsiteX14" fmla="*/ 13979 w 71930"/>
                    <a:gd name="connsiteY14" fmla="*/ 14515 h 113369"/>
                    <a:gd name="connsiteX15" fmla="*/ 29085 w 71930"/>
                    <a:gd name="connsiteY15" fmla="*/ 12727 h 113369"/>
                    <a:gd name="connsiteX16" fmla="*/ 49479 w 71930"/>
                    <a:gd name="connsiteY16" fmla="*/ 19495 h 113369"/>
                    <a:gd name="connsiteX17" fmla="*/ 57008 w 71930"/>
                    <a:gd name="connsiteY17" fmla="*/ 37894 h 113369"/>
                    <a:gd name="connsiteX18" fmla="*/ 49479 w 71930"/>
                    <a:gd name="connsiteY18" fmla="*/ 56269 h 113369"/>
                    <a:gd name="connsiteX19" fmla="*/ 29085 w 71930"/>
                    <a:gd name="connsiteY19" fmla="*/ 63061 h 113369"/>
                    <a:gd name="connsiteX20" fmla="*/ 17053 w 71930"/>
                    <a:gd name="connsiteY20" fmla="*/ 61726 h 113369"/>
                    <a:gd name="connsiteX21" fmla="*/ 4830 w 71930"/>
                    <a:gd name="connsiteY21" fmla="*/ 57555 h 113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930" h="113369">
                      <a:moveTo>
                        <a:pt x="4830" y="113418"/>
                      </a:moveTo>
                      <a:lnTo>
                        <a:pt x="63870" y="113418"/>
                      </a:lnTo>
                      <a:lnTo>
                        <a:pt x="63870" y="100739"/>
                      </a:lnTo>
                      <a:lnTo>
                        <a:pt x="18601" y="100739"/>
                      </a:lnTo>
                      <a:lnTo>
                        <a:pt x="18601" y="73499"/>
                      </a:lnTo>
                      <a:cubicBezTo>
                        <a:pt x="20777" y="74246"/>
                        <a:pt x="22953" y="74802"/>
                        <a:pt x="25129" y="75168"/>
                      </a:cubicBezTo>
                      <a:cubicBezTo>
                        <a:pt x="27321" y="75533"/>
                        <a:pt x="29513" y="75716"/>
                        <a:pt x="31705" y="75716"/>
                      </a:cubicBezTo>
                      <a:cubicBezTo>
                        <a:pt x="44111" y="75716"/>
                        <a:pt x="53935" y="72316"/>
                        <a:pt x="61178" y="65515"/>
                      </a:cubicBezTo>
                      <a:cubicBezTo>
                        <a:pt x="68437" y="58715"/>
                        <a:pt x="72066" y="49508"/>
                        <a:pt x="72066" y="37894"/>
                      </a:cubicBezTo>
                      <a:cubicBezTo>
                        <a:pt x="72066" y="25930"/>
                        <a:pt x="68342" y="16628"/>
                        <a:pt x="60892" y="9986"/>
                      </a:cubicBezTo>
                      <a:cubicBezTo>
                        <a:pt x="53443" y="3361"/>
                        <a:pt x="42943" y="48"/>
                        <a:pt x="29394" y="48"/>
                      </a:cubicBezTo>
                      <a:cubicBezTo>
                        <a:pt x="24724" y="48"/>
                        <a:pt x="19967" y="446"/>
                        <a:pt x="15123" y="1240"/>
                      </a:cubicBezTo>
                      <a:cubicBezTo>
                        <a:pt x="10294" y="2034"/>
                        <a:pt x="5298" y="3226"/>
                        <a:pt x="136" y="4815"/>
                      </a:cubicBezTo>
                      <a:lnTo>
                        <a:pt x="136" y="19948"/>
                      </a:lnTo>
                      <a:cubicBezTo>
                        <a:pt x="4600" y="17517"/>
                        <a:pt x="9214" y="15706"/>
                        <a:pt x="13979" y="14515"/>
                      </a:cubicBezTo>
                      <a:cubicBezTo>
                        <a:pt x="18744" y="13323"/>
                        <a:pt x="23779" y="12727"/>
                        <a:pt x="29085" y="12727"/>
                      </a:cubicBezTo>
                      <a:cubicBezTo>
                        <a:pt x="37678" y="12727"/>
                        <a:pt x="44476" y="14983"/>
                        <a:pt x="49479" y="19495"/>
                      </a:cubicBezTo>
                      <a:cubicBezTo>
                        <a:pt x="54499" y="24008"/>
                        <a:pt x="57008" y="30141"/>
                        <a:pt x="57008" y="37894"/>
                      </a:cubicBezTo>
                      <a:cubicBezTo>
                        <a:pt x="57008" y="45631"/>
                        <a:pt x="54499" y="51756"/>
                        <a:pt x="49479" y="56269"/>
                      </a:cubicBezTo>
                      <a:cubicBezTo>
                        <a:pt x="44476" y="60797"/>
                        <a:pt x="37678" y="63061"/>
                        <a:pt x="29085" y="63061"/>
                      </a:cubicBezTo>
                      <a:cubicBezTo>
                        <a:pt x="25066" y="63061"/>
                        <a:pt x="21055" y="62616"/>
                        <a:pt x="17053" y="61726"/>
                      </a:cubicBezTo>
                      <a:cubicBezTo>
                        <a:pt x="13066" y="60836"/>
                        <a:pt x="8991" y="59446"/>
                        <a:pt x="4830" y="575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16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5262150" y="2856212"/>
                <a:ext cx="167685" cy="115368"/>
                <a:chOff x="5262145" y="2856207"/>
                <a:chExt cx="167683" cy="115371"/>
              </a:xfrm>
              <a:solidFill>
                <a:srgbClr val="000000"/>
              </a:solidFill>
            </p:grpSpPr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B1FB01CA-2F86-4425-AB5B-4C18865C44ED}"/>
                    </a:ext>
                  </a:extLst>
                </p:cNvPr>
                <p:cNvSpPr/>
                <p:nvPr/>
              </p:nvSpPr>
              <p:spPr>
                <a:xfrm flipV="1">
                  <a:off x="5262145" y="2858209"/>
                  <a:ext cx="66188" cy="111201"/>
                </a:xfrm>
                <a:custGeom>
                  <a:avLst/>
                  <a:gdLst>
                    <a:gd name="connsiteX0" fmla="*/ 2295 w 66188"/>
                    <a:gd name="connsiteY0" fmla="*/ 12729 h 111201"/>
                    <a:gd name="connsiteX1" fmla="*/ 26860 w 66188"/>
                    <a:gd name="connsiteY1" fmla="*/ 12729 h 111201"/>
                    <a:gd name="connsiteX2" fmla="*/ 26860 w 66188"/>
                    <a:gd name="connsiteY2" fmla="*/ 97572 h 111201"/>
                    <a:gd name="connsiteX3" fmla="*/ 127 w 66188"/>
                    <a:gd name="connsiteY3" fmla="*/ 92209 h 111201"/>
                    <a:gd name="connsiteX4" fmla="*/ 127 w 66188"/>
                    <a:gd name="connsiteY4" fmla="*/ 105913 h 111201"/>
                    <a:gd name="connsiteX5" fmla="*/ 26717 w 66188"/>
                    <a:gd name="connsiteY5" fmla="*/ 111275 h 111201"/>
                    <a:gd name="connsiteX6" fmla="*/ 41751 w 66188"/>
                    <a:gd name="connsiteY6" fmla="*/ 111275 h 111201"/>
                    <a:gd name="connsiteX7" fmla="*/ 41751 w 66188"/>
                    <a:gd name="connsiteY7" fmla="*/ 12729 h 111201"/>
                    <a:gd name="connsiteX8" fmla="*/ 66316 w 66188"/>
                    <a:gd name="connsiteY8" fmla="*/ 12729 h 111201"/>
                    <a:gd name="connsiteX9" fmla="*/ 66316 w 66188"/>
                    <a:gd name="connsiteY9" fmla="*/ 74 h 111201"/>
                    <a:gd name="connsiteX10" fmla="*/ 2295 w 66188"/>
                    <a:gd name="connsiteY10" fmla="*/ 74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188" h="111201">
                      <a:moveTo>
                        <a:pt x="2295" y="12729"/>
                      </a:moveTo>
                      <a:lnTo>
                        <a:pt x="26860" y="12729"/>
                      </a:lnTo>
                      <a:lnTo>
                        <a:pt x="26860" y="97572"/>
                      </a:lnTo>
                      <a:lnTo>
                        <a:pt x="127" y="92209"/>
                      </a:lnTo>
                      <a:lnTo>
                        <a:pt x="127" y="105913"/>
                      </a:lnTo>
                      <a:lnTo>
                        <a:pt x="26717" y="111275"/>
                      </a:lnTo>
                      <a:lnTo>
                        <a:pt x="41751" y="111275"/>
                      </a:lnTo>
                      <a:lnTo>
                        <a:pt x="41751" y="12729"/>
                      </a:lnTo>
                      <a:lnTo>
                        <a:pt x="66316" y="12729"/>
                      </a:lnTo>
                      <a:lnTo>
                        <a:pt x="66316" y="74"/>
                      </a:lnTo>
                      <a:lnTo>
                        <a:pt x="2295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0501B967-5CA6-46FA-A42A-1BAE129072B7}"/>
                    </a:ext>
                  </a:extLst>
                </p:cNvPr>
                <p:cNvSpPr/>
                <p:nvPr/>
              </p:nvSpPr>
              <p:spPr>
                <a:xfrm flipV="1">
                  <a:off x="5353062" y="2856207"/>
                  <a:ext cx="76766" cy="115371"/>
                </a:xfrm>
                <a:custGeom>
                  <a:avLst/>
                  <a:gdLst>
                    <a:gd name="connsiteX0" fmla="*/ 39829 w 76766"/>
                    <a:gd name="connsiteY0" fmla="*/ 63825 h 115371"/>
                    <a:gd name="connsiteX1" fmla="*/ 23771 w 76766"/>
                    <a:gd name="connsiteY1" fmla="*/ 56890 h 115371"/>
                    <a:gd name="connsiteX2" fmla="*/ 17862 w 76766"/>
                    <a:gd name="connsiteY2" fmla="*/ 37920 h 115371"/>
                    <a:gd name="connsiteX3" fmla="*/ 23771 w 76766"/>
                    <a:gd name="connsiteY3" fmla="*/ 18949 h 115371"/>
                    <a:gd name="connsiteX4" fmla="*/ 39829 w 76766"/>
                    <a:gd name="connsiteY4" fmla="*/ 11990 h 115371"/>
                    <a:gd name="connsiteX5" fmla="*/ 55864 w 76766"/>
                    <a:gd name="connsiteY5" fmla="*/ 18949 h 115371"/>
                    <a:gd name="connsiteX6" fmla="*/ 61773 w 76766"/>
                    <a:gd name="connsiteY6" fmla="*/ 37920 h 115371"/>
                    <a:gd name="connsiteX7" fmla="*/ 55864 w 76766"/>
                    <a:gd name="connsiteY7" fmla="*/ 56890 h 115371"/>
                    <a:gd name="connsiteX8" fmla="*/ 39829 w 76766"/>
                    <a:gd name="connsiteY8" fmla="*/ 63825 h 115371"/>
                    <a:gd name="connsiteX9" fmla="*/ 69683 w 76766"/>
                    <a:gd name="connsiteY9" fmla="*/ 110989 h 115371"/>
                    <a:gd name="connsiteX10" fmla="*/ 69683 w 76766"/>
                    <a:gd name="connsiteY10" fmla="*/ 97286 h 115371"/>
                    <a:gd name="connsiteX11" fmla="*/ 58247 w 76766"/>
                    <a:gd name="connsiteY11" fmla="*/ 101361 h 115371"/>
                    <a:gd name="connsiteX12" fmla="*/ 46810 w 76766"/>
                    <a:gd name="connsiteY12" fmla="*/ 102791 h 115371"/>
                    <a:gd name="connsiteX13" fmla="*/ 24057 w 76766"/>
                    <a:gd name="connsiteY13" fmla="*/ 92734 h 115371"/>
                    <a:gd name="connsiteX14" fmla="*/ 15098 w 76766"/>
                    <a:gd name="connsiteY14" fmla="*/ 62348 h 115371"/>
                    <a:gd name="connsiteX15" fmla="*/ 26106 w 76766"/>
                    <a:gd name="connsiteY15" fmla="*/ 72286 h 115371"/>
                    <a:gd name="connsiteX16" fmla="*/ 40711 w 76766"/>
                    <a:gd name="connsiteY16" fmla="*/ 75741 h 115371"/>
                    <a:gd name="connsiteX17" fmla="*/ 67181 w 76766"/>
                    <a:gd name="connsiteY17" fmla="*/ 65565 h 115371"/>
                    <a:gd name="connsiteX18" fmla="*/ 76902 w 76766"/>
                    <a:gd name="connsiteY18" fmla="*/ 37920 h 115371"/>
                    <a:gd name="connsiteX19" fmla="*/ 66776 w 76766"/>
                    <a:gd name="connsiteY19" fmla="*/ 10417 h 115371"/>
                    <a:gd name="connsiteX20" fmla="*/ 39829 w 76766"/>
                    <a:gd name="connsiteY20" fmla="*/ 74 h 115371"/>
                    <a:gd name="connsiteX21" fmla="*/ 10333 w 76766"/>
                    <a:gd name="connsiteY21" fmla="*/ 14850 h 115371"/>
                    <a:gd name="connsiteX22" fmla="*/ 135 w 76766"/>
                    <a:gd name="connsiteY22" fmla="*/ 57724 h 115371"/>
                    <a:gd name="connsiteX23" fmla="*/ 12644 w 76766"/>
                    <a:gd name="connsiteY23" fmla="*/ 99764 h 115371"/>
                    <a:gd name="connsiteX24" fmla="*/ 46215 w 76766"/>
                    <a:gd name="connsiteY24" fmla="*/ 115446 h 115371"/>
                    <a:gd name="connsiteX25" fmla="*/ 57651 w 76766"/>
                    <a:gd name="connsiteY25" fmla="*/ 114326 h 115371"/>
                    <a:gd name="connsiteX26" fmla="*/ 69683 w 76766"/>
                    <a:gd name="connsiteY26" fmla="*/ 110989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766" h="115371">
                      <a:moveTo>
                        <a:pt x="39829" y="63825"/>
                      </a:moveTo>
                      <a:cubicBezTo>
                        <a:pt x="33079" y="63825"/>
                        <a:pt x="27726" y="61514"/>
                        <a:pt x="23771" y="56890"/>
                      </a:cubicBezTo>
                      <a:cubicBezTo>
                        <a:pt x="19831" y="52283"/>
                        <a:pt x="17862" y="45959"/>
                        <a:pt x="17862" y="37920"/>
                      </a:cubicBezTo>
                      <a:cubicBezTo>
                        <a:pt x="17862" y="29928"/>
                        <a:pt x="19831" y="23604"/>
                        <a:pt x="23771" y="18949"/>
                      </a:cubicBezTo>
                      <a:cubicBezTo>
                        <a:pt x="27726" y="14310"/>
                        <a:pt x="33079" y="11990"/>
                        <a:pt x="39829" y="11990"/>
                      </a:cubicBezTo>
                      <a:cubicBezTo>
                        <a:pt x="46580" y="11990"/>
                        <a:pt x="51925" y="14310"/>
                        <a:pt x="55864" y="18949"/>
                      </a:cubicBezTo>
                      <a:cubicBezTo>
                        <a:pt x="59803" y="23604"/>
                        <a:pt x="61773" y="29928"/>
                        <a:pt x="61773" y="37920"/>
                      </a:cubicBezTo>
                      <a:cubicBezTo>
                        <a:pt x="61773" y="45959"/>
                        <a:pt x="59803" y="52283"/>
                        <a:pt x="55864" y="56890"/>
                      </a:cubicBezTo>
                      <a:cubicBezTo>
                        <a:pt x="51925" y="61514"/>
                        <a:pt x="46580" y="63825"/>
                        <a:pt x="39829" y="63825"/>
                      </a:cubicBezTo>
                      <a:close/>
                      <a:moveTo>
                        <a:pt x="69683" y="110989"/>
                      </a:moveTo>
                      <a:lnTo>
                        <a:pt x="69683" y="97286"/>
                      </a:lnTo>
                      <a:cubicBezTo>
                        <a:pt x="65903" y="99065"/>
                        <a:pt x="62091" y="100424"/>
                        <a:pt x="58247" y="101361"/>
                      </a:cubicBezTo>
                      <a:cubicBezTo>
                        <a:pt x="54403" y="102314"/>
                        <a:pt x="50591" y="102791"/>
                        <a:pt x="46810" y="102791"/>
                      </a:cubicBezTo>
                      <a:cubicBezTo>
                        <a:pt x="36883" y="102791"/>
                        <a:pt x="29298" y="99439"/>
                        <a:pt x="24057" y="92734"/>
                      </a:cubicBezTo>
                      <a:cubicBezTo>
                        <a:pt x="18831" y="86029"/>
                        <a:pt x="15845" y="75900"/>
                        <a:pt x="15098" y="62348"/>
                      </a:cubicBezTo>
                      <a:cubicBezTo>
                        <a:pt x="18021" y="66669"/>
                        <a:pt x="21690" y="69982"/>
                        <a:pt x="26106" y="72286"/>
                      </a:cubicBezTo>
                      <a:cubicBezTo>
                        <a:pt x="30537" y="74589"/>
                        <a:pt x="35406" y="75741"/>
                        <a:pt x="40711" y="75741"/>
                      </a:cubicBezTo>
                      <a:cubicBezTo>
                        <a:pt x="51877" y="75741"/>
                        <a:pt x="60701" y="72349"/>
                        <a:pt x="67181" y="65565"/>
                      </a:cubicBezTo>
                      <a:cubicBezTo>
                        <a:pt x="73662" y="58797"/>
                        <a:pt x="76902" y="49582"/>
                        <a:pt x="76902" y="37920"/>
                      </a:cubicBezTo>
                      <a:cubicBezTo>
                        <a:pt x="76902" y="26496"/>
                        <a:pt x="73527" y="17329"/>
                        <a:pt x="66776" y="10417"/>
                      </a:cubicBezTo>
                      <a:cubicBezTo>
                        <a:pt x="60026" y="3522"/>
                        <a:pt x="51043" y="74"/>
                        <a:pt x="39829" y="74"/>
                      </a:cubicBezTo>
                      <a:cubicBezTo>
                        <a:pt x="26963" y="74"/>
                        <a:pt x="17131" y="4999"/>
                        <a:pt x="10333" y="14850"/>
                      </a:cubicBezTo>
                      <a:cubicBezTo>
                        <a:pt x="3535" y="24717"/>
                        <a:pt x="135" y="39008"/>
                        <a:pt x="135" y="57724"/>
                      </a:cubicBezTo>
                      <a:cubicBezTo>
                        <a:pt x="135" y="75296"/>
                        <a:pt x="4305" y="89310"/>
                        <a:pt x="12644" y="99764"/>
                      </a:cubicBezTo>
                      <a:cubicBezTo>
                        <a:pt x="20983" y="110219"/>
                        <a:pt x="32173" y="115446"/>
                        <a:pt x="46215" y="115446"/>
                      </a:cubicBezTo>
                      <a:cubicBezTo>
                        <a:pt x="49995" y="115446"/>
                        <a:pt x="53807" y="115072"/>
                        <a:pt x="57651" y="114326"/>
                      </a:cubicBezTo>
                      <a:cubicBezTo>
                        <a:pt x="61495" y="113579"/>
                        <a:pt x="65506" y="112467"/>
                        <a:pt x="69683" y="11098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19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5537106" y="2522061"/>
                <a:ext cx="164253" cy="111200"/>
                <a:chOff x="5537100" y="2522063"/>
                <a:chExt cx="164252" cy="111201"/>
              </a:xfrm>
              <a:solidFill>
                <a:srgbClr val="000000"/>
              </a:solidFill>
            </p:grpSpPr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B38CBD0C-B984-429A-BFEF-5B8A4D61FAF6}"/>
                    </a:ext>
                  </a:extLst>
                </p:cNvPr>
                <p:cNvSpPr/>
                <p:nvPr/>
              </p:nvSpPr>
              <p:spPr>
                <a:xfrm flipV="1">
                  <a:off x="5537100" y="2522063"/>
                  <a:ext cx="66188" cy="111201"/>
                </a:xfrm>
                <a:custGeom>
                  <a:avLst/>
                  <a:gdLst>
                    <a:gd name="connsiteX0" fmla="*/ 2317 w 66188"/>
                    <a:gd name="connsiteY0" fmla="*/ 12702 h 111201"/>
                    <a:gd name="connsiteX1" fmla="*/ 26882 w 66188"/>
                    <a:gd name="connsiteY1" fmla="*/ 12702 h 111201"/>
                    <a:gd name="connsiteX2" fmla="*/ 26882 w 66188"/>
                    <a:gd name="connsiteY2" fmla="*/ 97545 h 111201"/>
                    <a:gd name="connsiteX3" fmla="*/ 149 w 66188"/>
                    <a:gd name="connsiteY3" fmla="*/ 92183 h 111201"/>
                    <a:gd name="connsiteX4" fmla="*/ 149 w 66188"/>
                    <a:gd name="connsiteY4" fmla="*/ 105886 h 111201"/>
                    <a:gd name="connsiteX5" fmla="*/ 26739 w 66188"/>
                    <a:gd name="connsiteY5" fmla="*/ 111249 h 111201"/>
                    <a:gd name="connsiteX6" fmla="*/ 41773 w 66188"/>
                    <a:gd name="connsiteY6" fmla="*/ 111249 h 111201"/>
                    <a:gd name="connsiteX7" fmla="*/ 41773 w 66188"/>
                    <a:gd name="connsiteY7" fmla="*/ 12702 h 111201"/>
                    <a:gd name="connsiteX8" fmla="*/ 66337 w 66188"/>
                    <a:gd name="connsiteY8" fmla="*/ 12702 h 111201"/>
                    <a:gd name="connsiteX9" fmla="*/ 66337 w 66188"/>
                    <a:gd name="connsiteY9" fmla="*/ 48 h 111201"/>
                    <a:gd name="connsiteX10" fmla="*/ 2317 w 66188"/>
                    <a:gd name="connsiteY10" fmla="*/ 48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188" h="111201">
                      <a:moveTo>
                        <a:pt x="2317" y="12702"/>
                      </a:moveTo>
                      <a:lnTo>
                        <a:pt x="26882" y="12702"/>
                      </a:lnTo>
                      <a:lnTo>
                        <a:pt x="26882" y="97545"/>
                      </a:lnTo>
                      <a:lnTo>
                        <a:pt x="149" y="92183"/>
                      </a:lnTo>
                      <a:lnTo>
                        <a:pt x="149" y="105886"/>
                      </a:lnTo>
                      <a:lnTo>
                        <a:pt x="26739" y="111249"/>
                      </a:lnTo>
                      <a:lnTo>
                        <a:pt x="41773" y="111249"/>
                      </a:lnTo>
                      <a:lnTo>
                        <a:pt x="41773" y="12702"/>
                      </a:lnTo>
                      <a:lnTo>
                        <a:pt x="66337" y="12702"/>
                      </a:lnTo>
                      <a:lnTo>
                        <a:pt x="66337" y="48"/>
                      </a:lnTo>
                      <a:lnTo>
                        <a:pt x="2317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9DF5A431-D853-434E-8335-F22635244B6B}"/>
                    </a:ext>
                  </a:extLst>
                </p:cNvPr>
                <p:cNvSpPr/>
                <p:nvPr/>
              </p:nvSpPr>
              <p:spPr>
                <a:xfrm flipV="1">
                  <a:off x="5629875" y="2522063"/>
                  <a:ext cx="71477" cy="111201"/>
                </a:xfrm>
                <a:custGeom>
                  <a:avLst/>
                  <a:gdLst>
                    <a:gd name="connsiteX0" fmla="*/ 157 w 71477"/>
                    <a:gd name="connsiteY0" fmla="*/ 111249 h 111201"/>
                    <a:gd name="connsiteX1" fmla="*/ 71635 w 71477"/>
                    <a:gd name="connsiteY1" fmla="*/ 111249 h 111201"/>
                    <a:gd name="connsiteX2" fmla="*/ 71635 w 71477"/>
                    <a:gd name="connsiteY2" fmla="*/ 104838 h 111201"/>
                    <a:gd name="connsiteX3" fmla="*/ 31274 w 71477"/>
                    <a:gd name="connsiteY3" fmla="*/ 48 h 111201"/>
                    <a:gd name="connsiteX4" fmla="*/ 15573 w 71477"/>
                    <a:gd name="connsiteY4" fmla="*/ 48 h 111201"/>
                    <a:gd name="connsiteX5" fmla="*/ 53551 w 71477"/>
                    <a:gd name="connsiteY5" fmla="*/ 98570 h 111201"/>
                    <a:gd name="connsiteX6" fmla="*/ 157 w 71477"/>
                    <a:gd name="connsiteY6" fmla="*/ 98570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477" h="111201">
                      <a:moveTo>
                        <a:pt x="157" y="111249"/>
                      </a:moveTo>
                      <a:lnTo>
                        <a:pt x="71635" y="111249"/>
                      </a:lnTo>
                      <a:lnTo>
                        <a:pt x="71635" y="104838"/>
                      </a:lnTo>
                      <a:lnTo>
                        <a:pt x="31274" y="48"/>
                      </a:lnTo>
                      <a:lnTo>
                        <a:pt x="15573" y="48"/>
                      </a:lnTo>
                      <a:lnTo>
                        <a:pt x="53551" y="98570"/>
                      </a:lnTo>
                      <a:lnTo>
                        <a:pt x="157" y="985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22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5537104" y="3192359"/>
                <a:ext cx="166848" cy="115368"/>
                <a:chOff x="5537100" y="3192353"/>
                <a:chExt cx="166849" cy="115371"/>
              </a:xfrm>
              <a:solidFill>
                <a:srgbClr val="000000"/>
              </a:solidFill>
            </p:grpSpPr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E8BFA227-076C-4025-BD6B-28F7F414B817}"/>
                    </a:ext>
                  </a:extLst>
                </p:cNvPr>
                <p:cNvSpPr/>
                <p:nvPr/>
              </p:nvSpPr>
              <p:spPr>
                <a:xfrm flipV="1">
                  <a:off x="5537100" y="3194355"/>
                  <a:ext cx="66188" cy="111201"/>
                </a:xfrm>
                <a:custGeom>
                  <a:avLst/>
                  <a:gdLst>
                    <a:gd name="connsiteX0" fmla="*/ 2317 w 66188"/>
                    <a:gd name="connsiteY0" fmla="*/ 12755 h 111201"/>
                    <a:gd name="connsiteX1" fmla="*/ 26882 w 66188"/>
                    <a:gd name="connsiteY1" fmla="*/ 12755 h 111201"/>
                    <a:gd name="connsiteX2" fmla="*/ 26882 w 66188"/>
                    <a:gd name="connsiteY2" fmla="*/ 97598 h 111201"/>
                    <a:gd name="connsiteX3" fmla="*/ 149 w 66188"/>
                    <a:gd name="connsiteY3" fmla="*/ 92236 h 111201"/>
                    <a:gd name="connsiteX4" fmla="*/ 149 w 66188"/>
                    <a:gd name="connsiteY4" fmla="*/ 105939 h 111201"/>
                    <a:gd name="connsiteX5" fmla="*/ 26739 w 66188"/>
                    <a:gd name="connsiteY5" fmla="*/ 111302 h 111201"/>
                    <a:gd name="connsiteX6" fmla="*/ 41773 w 66188"/>
                    <a:gd name="connsiteY6" fmla="*/ 111302 h 111201"/>
                    <a:gd name="connsiteX7" fmla="*/ 41773 w 66188"/>
                    <a:gd name="connsiteY7" fmla="*/ 12755 h 111201"/>
                    <a:gd name="connsiteX8" fmla="*/ 66337 w 66188"/>
                    <a:gd name="connsiteY8" fmla="*/ 12755 h 111201"/>
                    <a:gd name="connsiteX9" fmla="*/ 66337 w 66188"/>
                    <a:gd name="connsiteY9" fmla="*/ 100 h 111201"/>
                    <a:gd name="connsiteX10" fmla="*/ 2317 w 66188"/>
                    <a:gd name="connsiteY10" fmla="*/ 100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188" h="111201">
                      <a:moveTo>
                        <a:pt x="2317" y="12755"/>
                      </a:moveTo>
                      <a:lnTo>
                        <a:pt x="26882" y="12755"/>
                      </a:lnTo>
                      <a:lnTo>
                        <a:pt x="26882" y="97598"/>
                      </a:lnTo>
                      <a:lnTo>
                        <a:pt x="149" y="92236"/>
                      </a:lnTo>
                      <a:lnTo>
                        <a:pt x="149" y="105939"/>
                      </a:lnTo>
                      <a:lnTo>
                        <a:pt x="26739" y="111302"/>
                      </a:lnTo>
                      <a:lnTo>
                        <a:pt x="41773" y="111302"/>
                      </a:lnTo>
                      <a:lnTo>
                        <a:pt x="41773" y="12755"/>
                      </a:lnTo>
                      <a:lnTo>
                        <a:pt x="66337" y="12755"/>
                      </a:lnTo>
                      <a:lnTo>
                        <a:pt x="66337" y="100"/>
                      </a:lnTo>
                      <a:lnTo>
                        <a:pt x="2317" y="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611E04CA-376B-4DE3-9C02-3A3C295F10DC}"/>
                    </a:ext>
                  </a:extLst>
                </p:cNvPr>
                <p:cNvSpPr/>
                <p:nvPr/>
              </p:nvSpPr>
              <p:spPr>
                <a:xfrm flipV="1">
                  <a:off x="5627707" y="3192353"/>
                  <a:ext cx="76242" cy="115371"/>
                </a:xfrm>
                <a:custGeom>
                  <a:avLst/>
                  <a:gdLst>
                    <a:gd name="connsiteX0" fmla="*/ 38279 w 76242"/>
                    <a:gd name="connsiteY0" fmla="*/ 55081 h 115371"/>
                    <a:gd name="connsiteX1" fmla="*/ 21410 w 76242"/>
                    <a:gd name="connsiteY1" fmla="*/ 49338 h 115371"/>
                    <a:gd name="connsiteX2" fmla="*/ 15287 w 76242"/>
                    <a:gd name="connsiteY2" fmla="*/ 33561 h 115371"/>
                    <a:gd name="connsiteX3" fmla="*/ 21410 w 76242"/>
                    <a:gd name="connsiteY3" fmla="*/ 17760 h 115371"/>
                    <a:gd name="connsiteX4" fmla="*/ 38279 w 76242"/>
                    <a:gd name="connsiteY4" fmla="*/ 12017 h 115371"/>
                    <a:gd name="connsiteX5" fmla="*/ 55171 w 76242"/>
                    <a:gd name="connsiteY5" fmla="*/ 17784 h 115371"/>
                    <a:gd name="connsiteX6" fmla="*/ 61366 w 76242"/>
                    <a:gd name="connsiteY6" fmla="*/ 33561 h 115371"/>
                    <a:gd name="connsiteX7" fmla="*/ 55219 w 76242"/>
                    <a:gd name="connsiteY7" fmla="*/ 49338 h 115371"/>
                    <a:gd name="connsiteX8" fmla="*/ 38279 w 76242"/>
                    <a:gd name="connsiteY8" fmla="*/ 55081 h 115371"/>
                    <a:gd name="connsiteX9" fmla="*/ 23245 w 76242"/>
                    <a:gd name="connsiteY9" fmla="*/ 61468 h 115371"/>
                    <a:gd name="connsiteX10" fmla="*/ 8163 w 76242"/>
                    <a:gd name="connsiteY10" fmla="*/ 70477 h 115371"/>
                    <a:gd name="connsiteX11" fmla="*/ 2778 w 76242"/>
                    <a:gd name="connsiteY11" fmla="*/ 86659 h 115371"/>
                    <a:gd name="connsiteX12" fmla="*/ 12261 w 76242"/>
                    <a:gd name="connsiteY12" fmla="*/ 107727 h 115371"/>
                    <a:gd name="connsiteX13" fmla="*/ 38279 w 76242"/>
                    <a:gd name="connsiteY13" fmla="*/ 115472 h 115371"/>
                    <a:gd name="connsiteX14" fmla="*/ 64344 w 76242"/>
                    <a:gd name="connsiteY14" fmla="*/ 107727 h 115371"/>
                    <a:gd name="connsiteX15" fmla="*/ 73803 w 76242"/>
                    <a:gd name="connsiteY15" fmla="*/ 86659 h 115371"/>
                    <a:gd name="connsiteX16" fmla="*/ 68395 w 76242"/>
                    <a:gd name="connsiteY16" fmla="*/ 70477 h 115371"/>
                    <a:gd name="connsiteX17" fmla="*/ 53408 w 76242"/>
                    <a:gd name="connsiteY17" fmla="*/ 61468 h 115371"/>
                    <a:gd name="connsiteX18" fmla="*/ 70324 w 76242"/>
                    <a:gd name="connsiteY18" fmla="*/ 51554 h 115371"/>
                    <a:gd name="connsiteX19" fmla="*/ 76400 w 76242"/>
                    <a:gd name="connsiteY19" fmla="*/ 33561 h 115371"/>
                    <a:gd name="connsiteX20" fmla="*/ 66536 w 76242"/>
                    <a:gd name="connsiteY20" fmla="*/ 8728 h 115371"/>
                    <a:gd name="connsiteX21" fmla="*/ 38279 w 76242"/>
                    <a:gd name="connsiteY21" fmla="*/ 101 h 115371"/>
                    <a:gd name="connsiteX22" fmla="*/ 10021 w 76242"/>
                    <a:gd name="connsiteY22" fmla="*/ 8728 h 115371"/>
                    <a:gd name="connsiteX23" fmla="*/ 157 w 76242"/>
                    <a:gd name="connsiteY23" fmla="*/ 33561 h 115371"/>
                    <a:gd name="connsiteX24" fmla="*/ 6257 w 76242"/>
                    <a:gd name="connsiteY24" fmla="*/ 51554 h 115371"/>
                    <a:gd name="connsiteX25" fmla="*/ 23245 w 76242"/>
                    <a:gd name="connsiteY25" fmla="*/ 61468 h 115371"/>
                    <a:gd name="connsiteX26" fmla="*/ 17741 w 76242"/>
                    <a:gd name="connsiteY26" fmla="*/ 85229 h 115371"/>
                    <a:gd name="connsiteX27" fmla="*/ 23125 w 76242"/>
                    <a:gd name="connsiteY27" fmla="*/ 71764 h 115371"/>
                    <a:gd name="connsiteX28" fmla="*/ 38279 w 76242"/>
                    <a:gd name="connsiteY28" fmla="*/ 66926 h 115371"/>
                    <a:gd name="connsiteX29" fmla="*/ 53432 w 76242"/>
                    <a:gd name="connsiteY29" fmla="*/ 71764 h 115371"/>
                    <a:gd name="connsiteX30" fmla="*/ 58912 w 76242"/>
                    <a:gd name="connsiteY30" fmla="*/ 85229 h 115371"/>
                    <a:gd name="connsiteX31" fmla="*/ 53432 w 76242"/>
                    <a:gd name="connsiteY31" fmla="*/ 98718 h 115371"/>
                    <a:gd name="connsiteX32" fmla="*/ 38279 w 76242"/>
                    <a:gd name="connsiteY32" fmla="*/ 103556 h 115371"/>
                    <a:gd name="connsiteX33" fmla="*/ 23125 w 76242"/>
                    <a:gd name="connsiteY33" fmla="*/ 98718 h 115371"/>
                    <a:gd name="connsiteX34" fmla="*/ 17741 w 76242"/>
                    <a:gd name="connsiteY34" fmla="*/ 85229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76242" h="115371">
                      <a:moveTo>
                        <a:pt x="38279" y="55081"/>
                      </a:moveTo>
                      <a:cubicBezTo>
                        <a:pt x="31131" y="55081"/>
                        <a:pt x="25508" y="53167"/>
                        <a:pt x="21410" y="49338"/>
                      </a:cubicBezTo>
                      <a:cubicBezTo>
                        <a:pt x="17328" y="45509"/>
                        <a:pt x="15287" y="40250"/>
                        <a:pt x="15287" y="33561"/>
                      </a:cubicBezTo>
                      <a:cubicBezTo>
                        <a:pt x="15287" y="26856"/>
                        <a:pt x="17328" y="21589"/>
                        <a:pt x="21410" y="17760"/>
                      </a:cubicBezTo>
                      <a:cubicBezTo>
                        <a:pt x="25508" y="13931"/>
                        <a:pt x="31131" y="12017"/>
                        <a:pt x="38279" y="12017"/>
                      </a:cubicBezTo>
                      <a:cubicBezTo>
                        <a:pt x="45426" y="12017"/>
                        <a:pt x="51057" y="13939"/>
                        <a:pt x="55171" y="17784"/>
                      </a:cubicBezTo>
                      <a:cubicBezTo>
                        <a:pt x="59301" y="21645"/>
                        <a:pt x="61366" y="26904"/>
                        <a:pt x="61366" y="33561"/>
                      </a:cubicBezTo>
                      <a:cubicBezTo>
                        <a:pt x="61366" y="40250"/>
                        <a:pt x="59317" y="45509"/>
                        <a:pt x="55219" y="49338"/>
                      </a:cubicBezTo>
                      <a:cubicBezTo>
                        <a:pt x="51137" y="53167"/>
                        <a:pt x="45490" y="55081"/>
                        <a:pt x="38279" y="55081"/>
                      </a:cubicBezTo>
                      <a:close/>
                      <a:moveTo>
                        <a:pt x="23245" y="61468"/>
                      </a:moveTo>
                      <a:cubicBezTo>
                        <a:pt x="16796" y="63057"/>
                        <a:pt x="11768" y="66060"/>
                        <a:pt x="8163" y="70477"/>
                      </a:cubicBezTo>
                      <a:cubicBezTo>
                        <a:pt x="4573" y="74910"/>
                        <a:pt x="2778" y="80304"/>
                        <a:pt x="2778" y="86659"/>
                      </a:cubicBezTo>
                      <a:cubicBezTo>
                        <a:pt x="2778" y="95541"/>
                        <a:pt x="5939" y="102563"/>
                        <a:pt x="12261" y="107727"/>
                      </a:cubicBezTo>
                      <a:cubicBezTo>
                        <a:pt x="18599" y="112890"/>
                        <a:pt x="27271" y="115472"/>
                        <a:pt x="38279" y="115472"/>
                      </a:cubicBezTo>
                      <a:cubicBezTo>
                        <a:pt x="49350" y="115472"/>
                        <a:pt x="58038" y="112890"/>
                        <a:pt x="64344" y="107727"/>
                      </a:cubicBezTo>
                      <a:cubicBezTo>
                        <a:pt x="70650" y="102563"/>
                        <a:pt x="73803" y="95541"/>
                        <a:pt x="73803" y="86659"/>
                      </a:cubicBezTo>
                      <a:cubicBezTo>
                        <a:pt x="73803" y="80304"/>
                        <a:pt x="72000" y="74910"/>
                        <a:pt x="68395" y="70477"/>
                      </a:cubicBezTo>
                      <a:cubicBezTo>
                        <a:pt x="64805" y="66060"/>
                        <a:pt x="59809" y="63057"/>
                        <a:pt x="53408" y="61468"/>
                      </a:cubicBezTo>
                      <a:cubicBezTo>
                        <a:pt x="60651" y="59784"/>
                        <a:pt x="66290" y="56480"/>
                        <a:pt x="70324" y="51554"/>
                      </a:cubicBezTo>
                      <a:cubicBezTo>
                        <a:pt x="74375" y="46645"/>
                        <a:pt x="76400" y="40647"/>
                        <a:pt x="76400" y="33561"/>
                      </a:cubicBezTo>
                      <a:cubicBezTo>
                        <a:pt x="76400" y="22773"/>
                        <a:pt x="73112" y="14495"/>
                        <a:pt x="66536" y="8728"/>
                      </a:cubicBezTo>
                      <a:cubicBezTo>
                        <a:pt x="59960" y="2976"/>
                        <a:pt x="50541" y="101"/>
                        <a:pt x="38279" y="101"/>
                      </a:cubicBezTo>
                      <a:cubicBezTo>
                        <a:pt x="26032" y="101"/>
                        <a:pt x="16613" y="2976"/>
                        <a:pt x="10021" y="8728"/>
                      </a:cubicBezTo>
                      <a:cubicBezTo>
                        <a:pt x="3445" y="14495"/>
                        <a:pt x="157" y="22773"/>
                        <a:pt x="157" y="33561"/>
                      </a:cubicBezTo>
                      <a:cubicBezTo>
                        <a:pt x="157" y="40647"/>
                        <a:pt x="2191" y="46645"/>
                        <a:pt x="6257" y="51554"/>
                      </a:cubicBezTo>
                      <a:cubicBezTo>
                        <a:pt x="10339" y="56480"/>
                        <a:pt x="16002" y="59784"/>
                        <a:pt x="23245" y="61468"/>
                      </a:cubicBezTo>
                      <a:close/>
                      <a:moveTo>
                        <a:pt x="17741" y="85229"/>
                      </a:moveTo>
                      <a:cubicBezTo>
                        <a:pt x="17741" y="79478"/>
                        <a:pt x="19536" y="74989"/>
                        <a:pt x="23125" y="71764"/>
                      </a:cubicBezTo>
                      <a:cubicBezTo>
                        <a:pt x="26731" y="68539"/>
                        <a:pt x="31782" y="66926"/>
                        <a:pt x="38279" y="66926"/>
                      </a:cubicBezTo>
                      <a:cubicBezTo>
                        <a:pt x="44743" y="66926"/>
                        <a:pt x="49795" y="68539"/>
                        <a:pt x="53432" y="71764"/>
                      </a:cubicBezTo>
                      <a:cubicBezTo>
                        <a:pt x="57085" y="74989"/>
                        <a:pt x="58912" y="79478"/>
                        <a:pt x="58912" y="85229"/>
                      </a:cubicBezTo>
                      <a:cubicBezTo>
                        <a:pt x="58912" y="90997"/>
                        <a:pt x="57085" y="95493"/>
                        <a:pt x="53432" y="98718"/>
                      </a:cubicBezTo>
                      <a:cubicBezTo>
                        <a:pt x="49795" y="101944"/>
                        <a:pt x="44743" y="103556"/>
                        <a:pt x="38279" y="103556"/>
                      </a:cubicBezTo>
                      <a:cubicBezTo>
                        <a:pt x="31782" y="103556"/>
                        <a:pt x="26731" y="101944"/>
                        <a:pt x="23125" y="98718"/>
                      </a:cubicBezTo>
                      <a:cubicBezTo>
                        <a:pt x="19536" y="95493"/>
                        <a:pt x="17741" y="90997"/>
                        <a:pt x="17741" y="852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25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5537104" y="2856212"/>
                <a:ext cx="166565" cy="115368"/>
                <a:chOff x="5537100" y="2856207"/>
                <a:chExt cx="166563" cy="115371"/>
              </a:xfrm>
              <a:solidFill>
                <a:srgbClr val="000000"/>
              </a:solidFill>
            </p:grpSpPr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721CCC2F-8CE2-4964-81A7-4B28BFC983E8}"/>
                    </a:ext>
                  </a:extLst>
                </p:cNvPr>
                <p:cNvSpPr/>
                <p:nvPr/>
              </p:nvSpPr>
              <p:spPr>
                <a:xfrm flipV="1">
                  <a:off x="5537100" y="2858209"/>
                  <a:ext cx="66188" cy="111201"/>
                </a:xfrm>
                <a:custGeom>
                  <a:avLst/>
                  <a:gdLst>
                    <a:gd name="connsiteX0" fmla="*/ 2317 w 66188"/>
                    <a:gd name="connsiteY0" fmla="*/ 12729 h 111201"/>
                    <a:gd name="connsiteX1" fmla="*/ 26882 w 66188"/>
                    <a:gd name="connsiteY1" fmla="*/ 12729 h 111201"/>
                    <a:gd name="connsiteX2" fmla="*/ 26882 w 66188"/>
                    <a:gd name="connsiteY2" fmla="*/ 97572 h 111201"/>
                    <a:gd name="connsiteX3" fmla="*/ 149 w 66188"/>
                    <a:gd name="connsiteY3" fmla="*/ 92209 h 111201"/>
                    <a:gd name="connsiteX4" fmla="*/ 149 w 66188"/>
                    <a:gd name="connsiteY4" fmla="*/ 105913 h 111201"/>
                    <a:gd name="connsiteX5" fmla="*/ 26739 w 66188"/>
                    <a:gd name="connsiteY5" fmla="*/ 111275 h 111201"/>
                    <a:gd name="connsiteX6" fmla="*/ 41773 w 66188"/>
                    <a:gd name="connsiteY6" fmla="*/ 111275 h 111201"/>
                    <a:gd name="connsiteX7" fmla="*/ 41773 w 66188"/>
                    <a:gd name="connsiteY7" fmla="*/ 12729 h 111201"/>
                    <a:gd name="connsiteX8" fmla="*/ 66337 w 66188"/>
                    <a:gd name="connsiteY8" fmla="*/ 12729 h 111201"/>
                    <a:gd name="connsiteX9" fmla="*/ 66337 w 66188"/>
                    <a:gd name="connsiteY9" fmla="*/ 74 h 111201"/>
                    <a:gd name="connsiteX10" fmla="*/ 2317 w 66188"/>
                    <a:gd name="connsiteY10" fmla="*/ 74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188" h="111201">
                      <a:moveTo>
                        <a:pt x="2317" y="12729"/>
                      </a:moveTo>
                      <a:lnTo>
                        <a:pt x="26882" y="12729"/>
                      </a:lnTo>
                      <a:lnTo>
                        <a:pt x="26882" y="97572"/>
                      </a:lnTo>
                      <a:lnTo>
                        <a:pt x="149" y="92209"/>
                      </a:lnTo>
                      <a:lnTo>
                        <a:pt x="149" y="105913"/>
                      </a:lnTo>
                      <a:lnTo>
                        <a:pt x="26739" y="111275"/>
                      </a:lnTo>
                      <a:lnTo>
                        <a:pt x="41773" y="111275"/>
                      </a:lnTo>
                      <a:lnTo>
                        <a:pt x="41773" y="12729"/>
                      </a:lnTo>
                      <a:lnTo>
                        <a:pt x="66337" y="12729"/>
                      </a:lnTo>
                      <a:lnTo>
                        <a:pt x="66337" y="74"/>
                      </a:lnTo>
                      <a:lnTo>
                        <a:pt x="2317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237439C1-8EF4-4FF5-9099-97F33B94897D}"/>
                    </a:ext>
                  </a:extLst>
                </p:cNvPr>
                <p:cNvSpPr/>
                <p:nvPr/>
              </p:nvSpPr>
              <p:spPr>
                <a:xfrm flipV="1">
                  <a:off x="5626968" y="2856207"/>
                  <a:ext cx="76695" cy="115371"/>
                </a:xfrm>
                <a:custGeom>
                  <a:avLst/>
                  <a:gdLst>
                    <a:gd name="connsiteX0" fmla="*/ 7305 w 76695"/>
                    <a:gd name="connsiteY0" fmla="*/ 4555 h 115371"/>
                    <a:gd name="connsiteX1" fmla="*/ 7305 w 76695"/>
                    <a:gd name="connsiteY1" fmla="*/ 18258 h 115371"/>
                    <a:gd name="connsiteX2" fmla="*/ 18766 w 76695"/>
                    <a:gd name="connsiteY2" fmla="*/ 14159 h 115371"/>
                    <a:gd name="connsiteX3" fmla="*/ 30178 w 76695"/>
                    <a:gd name="connsiteY3" fmla="*/ 12753 h 115371"/>
                    <a:gd name="connsiteX4" fmla="*/ 52908 w 76695"/>
                    <a:gd name="connsiteY4" fmla="*/ 22762 h 115371"/>
                    <a:gd name="connsiteX5" fmla="*/ 61890 w 76695"/>
                    <a:gd name="connsiteY5" fmla="*/ 53196 h 115371"/>
                    <a:gd name="connsiteX6" fmla="*/ 50931 w 76695"/>
                    <a:gd name="connsiteY6" fmla="*/ 43353 h 115371"/>
                    <a:gd name="connsiteX7" fmla="*/ 36278 w 76695"/>
                    <a:gd name="connsiteY7" fmla="*/ 39922 h 115371"/>
                    <a:gd name="connsiteX8" fmla="*/ 9879 w 76695"/>
                    <a:gd name="connsiteY8" fmla="*/ 50003 h 115371"/>
                    <a:gd name="connsiteX9" fmla="*/ 158 w 76695"/>
                    <a:gd name="connsiteY9" fmla="*/ 77624 h 115371"/>
                    <a:gd name="connsiteX10" fmla="*/ 10284 w 76695"/>
                    <a:gd name="connsiteY10" fmla="*/ 105079 h 115371"/>
                    <a:gd name="connsiteX11" fmla="*/ 37231 w 76695"/>
                    <a:gd name="connsiteY11" fmla="*/ 115446 h 115371"/>
                    <a:gd name="connsiteX12" fmla="*/ 66679 w 76695"/>
                    <a:gd name="connsiteY12" fmla="*/ 100646 h 115371"/>
                    <a:gd name="connsiteX13" fmla="*/ 76853 w 76695"/>
                    <a:gd name="connsiteY13" fmla="*/ 57724 h 115371"/>
                    <a:gd name="connsiteX14" fmla="*/ 64368 w 76695"/>
                    <a:gd name="connsiteY14" fmla="*/ 15756 h 115371"/>
                    <a:gd name="connsiteX15" fmla="*/ 30845 w 76695"/>
                    <a:gd name="connsiteY15" fmla="*/ 74 h 115371"/>
                    <a:gd name="connsiteX16" fmla="*/ 19361 w 76695"/>
                    <a:gd name="connsiteY16" fmla="*/ 1194 h 115371"/>
                    <a:gd name="connsiteX17" fmla="*/ 7305 w 76695"/>
                    <a:gd name="connsiteY17" fmla="*/ 4555 h 115371"/>
                    <a:gd name="connsiteX18" fmla="*/ 37231 w 76695"/>
                    <a:gd name="connsiteY18" fmla="*/ 51695 h 115371"/>
                    <a:gd name="connsiteX19" fmla="*/ 53265 w 76695"/>
                    <a:gd name="connsiteY19" fmla="*/ 58606 h 115371"/>
                    <a:gd name="connsiteX20" fmla="*/ 59198 w 76695"/>
                    <a:gd name="connsiteY20" fmla="*/ 77624 h 115371"/>
                    <a:gd name="connsiteX21" fmla="*/ 53265 w 76695"/>
                    <a:gd name="connsiteY21" fmla="*/ 96571 h 115371"/>
                    <a:gd name="connsiteX22" fmla="*/ 37231 w 76695"/>
                    <a:gd name="connsiteY22" fmla="*/ 103530 h 115371"/>
                    <a:gd name="connsiteX23" fmla="*/ 21196 w 76695"/>
                    <a:gd name="connsiteY23" fmla="*/ 96571 h 115371"/>
                    <a:gd name="connsiteX24" fmla="*/ 15287 w 76695"/>
                    <a:gd name="connsiteY24" fmla="*/ 77624 h 115371"/>
                    <a:gd name="connsiteX25" fmla="*/ 21196 w 76695"/>
                    <a:gd name="connsiteY25" fmla="*/ 58606 h 115371"/>
                    <a:gd name="connsiteX26" fmla="*/ 37231 w 76695"/>
                    <a:gd name="connsiteY26" fmla="*/ 51695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695" h="115371">
                      <a:moveTo>
                        <a:pt x="7305" y="4555"/>
                      </a:moveTo>
                      <a:lnTo>
                        <a:pt x="7305" y="18258"/>
                      </a:lnTo>
                      <a:cubicBezTo>
                        <a:pt x="11086" y="16463"/>
                        <a:pt x="14906" y="15096"/>
                        <a:pt x="18766" y="14159"/>
                      </a:cubicBezTo>
                      <a:cubicBezTo>
                        <a:pt x="22641" y="13222"/>
                        <a:pt x="26446" y="12753"/>
                        <a:pt x="30178" y="12753"/>
                      </a:cubicBezTo>
                      <a:cubicBezTo>
                        <a:pt x="40106" y="12753"/>
                        <a:pt x="47682" y="16089"/>
                        <a:pt x="52908" y="22762"/>
                      </a:cubicBezTo>
                      <a:cubicBezTo>
                        <a:pt x="58150" y="29435"/>
                        <a:pt x="61144" y="39580"/>
                        <a:pt x="61890" y="53196"/>
                      </a:cubicBezTo>
                      <a:cubicBezTo>
                        <a:pt x="59015" y="48922"/>
                        <a:pt x="55362" y="45641"/>
                        <a:pt x="50931" y="43353"/>
                      </a:cubicBezTo>
                      <a:cubicBezTo>
                        <a:pt x="46515" y="41065"/>
                        <a:pt x="41631" y="39922"/>
                        <a:pt x="36278" y="39922"/>
                      </a:cubicBezTo>
                      <a:cubicBezTo>
                        <a:pt x="25159" y="39922"/>
                        <a:pt x="16359" y="43282"/>
                        <a:pt x="9879" y="50003"/>
                      </a:cubicBezTo>
                      <a:cubicBezTo>
                        <a:pt x="3398" y="56739"/>
                        <a:pt x="158" y="65946"/>
                        <a:pt x="158" y="77624"/>
                      </a:cubicBezTo>
                      <a:cubicBezTo>
                        <a:pt x="158" y="89032"/>
                        <a:pt x="3533" y="98183"/>
                        <a:pt x="10284" y="105079"/>
                      </a:cubicBezTo>
                      <a:cubicBezTo>
                        <a:pt x="17034" y="111990"/>
                        <a:pt x="26017" y="115446"/>
                        <a:pt x="37231" y="115446"/>
                      </a:cubicBezTo>
                      <a:cubicBezTo>
                        <a:pt x="50097" y="115446"/>
                        <a:pt x="59913" y="110513"/>
                        <a:pt x="66679" y="100646"/>
                      </a:cubicBezTo>
                      <a:cubicBezTo>
                        <a:pt x="73462" y="90795"/>
                        <a:pt x="76853" y="76488"/>
                        <a:pt x="76853" y="57724"/>
                      </a:cubicBezTo>
                      <a:cubicBezTo>
                        <a:pt x="76853" y="40200"/>
                        <a:pt x="72691" y="26210"/>
                        <a:pt x="64368" y="15756"/>
                      </a:cubicBezTo>
                      <a:cubicBezTo>
                        <a:pt x="56061" y="5301"/>
                        <a:pt x="44887" y="74"/>
                        <a:pt x="30845" y="74"/>
                      </a:cubicBezTo>
                      <a:cubicBezTo>
                        <a:pt x="27065" y="74"/>
                        <a:pt x="23237" y="447"/>
                        <a:pt x="19361" y="1194"/>
                      </a:cubicBezTo>
                      <a:cubicBezTo>
                        <a:pt x="15502" y="1941"/>
                        <a:pt x="11483" y="3061"/>
                        <a:pt x="7305" y="4555"/>
                      </a:cubicBezTo>
                      <a:close/>
                      <a:moveTo>
                        <a:pt x="37231" y="51695"/>
                      </a:moveTo>
                      <a:cubicBezTo>
                        <a:pt x="43981" y="51695"/>
                        <a:pt x="49326" y="53998"/>
                        <a:pt x="53265" y="58606"/>
                      </a:cubicBezTo>
                      <a:cubicBezTo>
                        <a:pt x="57221" y="63229"/>
                        <a:pt x="59198" y="69569"/>
                        <a:pt x="59198" y="77624"/>
                      </a:cubicBezTo>
                      <a:cubicBezTo>
                        <a:pt x="59198" y="85616"/>
                        <a:pt x="57221" y="91931"/>
                        <a:pt x="53265" y="96571"/>
                      </a:cubicBezTo>
                      <a:cubicBezTo>
                        <a:pt x="49326" y="101210"/>
                        <a:pt x="43981" y="103530"/>
                        <a:pt x="37231" y="103530"/>
                      </a:cubicBezTo>
                      <a:cubicBezTo>
                        <a:pt x="30480" y="103530"/>
                        <a:pt x="25135" y="101210"/>
                        <a:pt x="21196" y="96571"/>
                      </a:cubicBezTo>
                      <a:cubicBezTo>
                        <a:pt x="17257" y="91931"/>
                        <a:pt x="15287" y="85616"/>
                        <a:pt x="15287" y="77624"/>
                      </a:cubicBezTo>
                      <a:cubicBezTo>
                        <a:pt x="15287" y="69569"/>
                        <a:pt x="17257" y="63229"/>
                        <a:pt x="21196" y="58606"/>
                      </a:cubicBezTo>
                      <a:cubicBezTo>
                        <a:pt x="25135" y="53998"/>
                        <a:pt x="30480" y="51695"/>
                        <a:pt x="37231" y="516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28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5531532" y="2183919"/>
                <a:ext cx="172733" cy="115368"/>
                <a:chOff x="5531525" y="2183915"/>
                <a:chExt cx="172734" cy="115371"/>
              </a:xfrm>
              <a:solidFill>
                <a:srgbClr val="000000"/>
              </a:solidFill>
            </p:grpSpPr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A956F045-0457-40CD-AAB8-CAB5213D157F}"/>
                    </a:ext>
                  </a:extLst>
                </p:cNvPr>
                <p:cNvSpPr/>
                <p:nvPr/>
              </p:nvSpPr>
              <p:spPr>
                <a:xfrm flipV="1">
                  <a:off x="5531525" y="2183915"/>
                  <a:ext cx="70572" cy="113203"/>
                </a:xfrm>
                <a:custGeom>
                  <a:avLst/>
                  <a:gdLst>
                    <a:gd name="connsiteX0" fmla="*/ 18235 w 70572"/>
                    <a:gd name="connsiteY0" fmla="*/ 12675 h 113203"/>
                    <a:gd name="connsiteX1" fmla="*/ 70723 w 70572"/>
                    <a:gd name="connsiteY1" fmla="*/ 12675 h 113203"/>
                    <a:gd name="connsiteX2" fmla="*/ 70723 w 70572"/>
                    <a:gd name="connsiteY2" fmla="*/ 20 h 113203"/>
                    <a:gd name="connsiteX3" fmla="*/ 151 w 70572"/>
                    <a:gd name="connsiteY3" fmla="*/ 20 h 113203"/>
                    <a:gd name="connsiteX4" fmla="*/ 151 w 70572"/>
                    <a:gd name="connsiteY4" fmla="*/ 12675 h 113203"/>
                    <a:gd name="connsiteX5" fmla="*/ 23476 w 70572"/>
                    <a:gd name="connsiteY5" fmla="*/ 36460 h 113203"/>
                    <a:gd name="connsiteX6" fmla="*/ 42061 w 70572"/>
                    <a:gd name="connsiteY6" fmla="*/ 55740 h 113203"/>
                    <a:gd name="connsiteX7" fmla="*/ 52139 w 70572"/>
                    <a:gd name="connsiteY7" fmla="*/ 69467 h 113203"/>
                    <a:gd name="connsiteX8" fmla="*/ 55022 w 70572"/>
                    <a:gd name="connsiteY8" fmla="*/ 80526 h 113203"/>
                    <a:gd name="connsiteX9" fmla="*/ 48803 w 70572"/>
                    <a:gd name="connsiteY9" fmla="*/ 94968 h 113203"/>
                    <a:gd name="connsiteX10" fmla="*/ 32602 w 70572"/>
                    <a:gd name="connsiteY10" fmla="*/ 100568 h 113203"/>
                    <a:gd name="connsiteX11" fmla="*/ 17663 w 70572"/>
                    <a:gd name="connsiteY11" fmla="*/ 98114 h 113203"/>
                    <a:gd name="connsiteX12" fmla="*/ 889 w 70572"/>
                    <a:gd name="connsiteY12" fmla="*/ 90654 h 113203"/>
                    <a:gd name="connsiteX13" fmla="*/ 889 w 70572"/>
                    <a:gd name="connsiteY13" fmla="*/ 105859 h 113203"/>
                    <a:gd name="connsiteX14" fmla="*/ 17853 w 70572"/>
                    <a:gd name="connsiteY14" fmla="*/ 111364 h 113203"/>
                    <a:gd name="connsiteX15" fmla="*/ 32316 w 70572"/>
                    <a:gd name="connsiteY15" fmla="*/ 113223 h 113203"/>
                    <a:gd name="connsiteX16" fmla="*/ 59858 w 70572"/>
                    <a:gd name="connsiteY16" fmla="*/ 104572 h 113203"/>
                    <a:gd name="connsiteX17" fmla="*/ 70127 w 70572"/>
                    <a:gd name="connsiteY17" fmla="*/ 81503 h 113203"/>
                    <a:gd name="connsiteX18" fmla="*/ 67554 w 70572"/>
                    <a:gd name="connsiteY18" fmla="*/ 68490 h 113203"/>
                    <a:gd name="connsiteX19" fmla="*/ 58214 w 70572"/>
                    <a:gd name="connsiteY19" fmla="*/ 54024 h 113203"/>
                    <a:gd name="connsiteX20" fmla="*/ 46373 w 70572"/>
                    <a:gd name="connsiteY20" fmla="*/ 41536 h 113203"/>
                    <a:gd name="connsiteX21" fmla="*/ 18235 w 70572"/>
                    <a:gd name="connsiteY21" fmla="*/ 12675 h 113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572" h="113203">
                      <a:moveTo>
                        <a:pt x="18235" y="12675"/>
                      </a:moveTo>
                      <a:lnTo>
                        <a:pt x="70723" y="12675"/>
                      </a:lnTo>
                      <a:lnTo>
                        <a:pt x="70723" y="20"/>
                      </a:lnTo>
                      <a:lnTo>
                        <a:pt x="151" y="20"/>
                      </a:lnTo>
                      <a:lnTo>
                        <a:pt x="151" y="12675"/>
                      </a:lnTo>
                      <a:cubicBezTo>
                        <a:pt x="5853" y="18586"/>
                        <a:pt x="13628" y="26514"/>
                        <a:pt x="23476" y="36460"/>
                      </a:cubicBezTo>
                      <a:cubicBezTo>
                        <a:pt x="33340" y="46422"/>
                        <a:pt x="39535" y="52848"/>
                        <a:pt x="42061" y="55740"/>
                      </a:cubicBezTo>
                      <a:cubicBezTo>
                        <a:pt x="46873" y="61142"/>
                        <a:pt x="50233" y="65718"/>
                        <a:pt x="52139" y="69467"/>
                      </a:cubicBezTo>
                      <a:cubicBezTo>
                        <a:pt x="54061" y="73217"/>
                        <a:pt x="55022" y="76903"/>
                        <a:pt x="55022" y="80526"/>
                      </a:cubicBezTo>
                      <a:cubicBezTo>
                        <a:pt x="55022" y="86436"/>
                        <a:pt x="52949" y="91250"/>
                        <a:pt x="48803" y="94968"/>
                      </a:cubicBezTo>
                      <a:cubicBezTo>
                        <a:pt x="44658" y="98702"/>
                        <a:pt x="39257" y="100568"/>
                        <a:pt x="32602" y="100568"/>
                      </a:cubicBezTo>
                      <a:cubicBezTo>
                        <a:pt x="27884" y="100568"/>
                        <a:pt x="22905" y="99750"/>
                        <a:pt x="17663" y="98114"/>
                      </a:cubicBezTo>
                      <a:cubicBezTo>
                        <a:pt x="12437" y="96477"/>
                        <a:pt x="6846" y="93991"/>
                        <a:pt x="889" y="90654"/>
                      </a:cubicBezTo>
                      <a:lnTo>
                        <a:pt x="889" y="105859"/>
                      </a:lnTo>
                      <a:cubicBezTo>
                        <a:pt x="6941" y="108290"/>
                        <a:pt x="12596" y="110125"/>
                        <a:pt x="17853" y="111364"/>
                      </a:cubicBezTo>
                      <a:cubicBezTo>
                        <a:pt x="23127" y="112604"/>
                        <a:pt x="27948" y="113223"/>
                        <a:pt x="32316" y="113223"/>
                      </a:cubicBezTo>
                      <a:cubicBezTo>
                        <a:pt x="43832" y="113223"/>
                        <a:pt x="53013" y="110340"/>
                        <a:pt x="59858" y="104572"/>
                      </a:cubicBezTo>
                      <a:cubicBezTo>
                        <a:pt x="66704" y="98821"/>
                        <a:pt x="70127" y="91131"/>
                        <a:pt x="70127" y="81503"/>
                      </a:cubicBezTo>
                      <a:cubicBezTo>
                        <a:pt x="70127" y="76927"/>
                        <a:pt x="69270" y="72589"/>
                        <a:pt x="67554" y="68490"/>
                      </a:cubicBezTo>
                      <a:cubicBezTo>
                        <a:pt x="65855" y="64407"/>
                        <a:pt x="62741" y="59585"/>
                        <a:pt x="58214" y="54024"/>
                      </a:cubicBezTo>
                      <a:cubicBezTo>
                        <a:pt x="56976" y="52578"/>
                        <a:pt x="53028" y="48416"/>
                        <a:pt x="46373" y="41536"/>
                      </a:cubicBezTo>
                      <a:cubicBezTo>
                        <a:pt x="39734" y="34657"/>
                        <a:pt x="30354" y="25036"/>
                        <a:pt x="18235" y="12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92C48A8B-BDA1-4A72-B86F-A2284080C1A7}"/>
                    </a:ext>
                  </a:extLst>
                </p:cNvPr>
                <p:cNvSpPr/>
                <p:nvPr/>
              </p:nvSpPr>
              <p:spPr>
                <a:xfrm flipV="1">
                  <a:off x="5627421" y="2183915"/>
                  <a:ext cx="76838" cy="115371"/>
                </a:xfrm>
                <a:custGeom>
                  <a:avLst/>
                  <a:gdLst>
                    <a:gd name="connsiteX0" fmla="*/ 38565 w 76838"/>
                    <a:gd name="connsiteY0" fmla="*/ 103477 h 115371"/>
                    <a:gd name="connsiteX1" fmla="*/ 21100 w 76838"/>
                    <a:gd name="connsiteY1" fmla="*/ 92037 h 115371"/>
                    <a:gd name="connsiteX2" fmla="*/ 15263 w 76838"/>
                    <a:gd name="connsiteY2" fmla="*/ 57671 h 115371"/>
                    <a:gd name="connsiteX3" fmla="*/ 21100 w 76838"/>
                    <a:gd name="connsiteY3" fmla="*/ 23377 h 115371"/>
                    <a:gd name="connsiteX4" fmla="*/ 38565 w 76838"/>
                    <a:gd name="connsiteY4" fmla="*/ 11937 h 115371"/>
                    <a:gd name="connsiteX5" fmla="*/ 56100 w 76838"/>
                    <a:gd name="connsiteY5" fmla="*/ 23377 h 115371"/>
                    <a:gd name="connsiteX6" fmla="*/ 61962 w 76838"/>
                    <a:gd name="connsiteY6" fmla="*/ 57671 h 115371"/>
                    <a:gd name="connsiteX7" fmla="*/ 56100 w 76838"/>
                    <a:gd name="connsiteY7" fmla="*/ 92037 h 115371"/>
                    <a:gd name="connsiteX8" fmla="*/ 38565 w 76838"/>
                    <a:gd name="connsiteY8" fmla="*/ 103477 h 115371"/>
                    <a:gd name="connsiteX9" fmla="*/ 38565 w 76838"/>
                    <a:gd name="connsiteY9" fmla="*/ 115393 h 115371"/>
                    <a:gd name="connsiteX10" fmla="*/ 67132 w 76838"/>
                    <a:gd name="connsiteY10" fmla="*/ 100593 h 115371"/>
                    <a:gd name="connsiteX11" fmla="*/ 76996 w 76838"/>
                    <a:gd name="connsiteY11" fmla="*/ 57671 h 115371"/>
                    <a:gd name="connsiteX12" fmla="*/ 67132 w 76838"/>
                    <a:gd name="connsiteY12" fmla="*/ 14797 h 115371"/>
                    <a:gd name="connsiteX13" fmla="*/ 38565 w 76838"/>
                    <a:gd name="connsiteY13" fmla="*/ 21 h 115371"/>
                    <a:gd name="connsiteX14" fmla="*/ 10021 w 76838"/>
                    <a:gd name="connsiteY14" fmla="*/ 14797 h 115371"/>
                    <a:gd name="connsiteX15" fmla="*/ 157 w 76838"/>
                    <a:gd name="connsiteY15" fmla="*/ 57671 h 115371"/>
                    <a:gd name="connsiteX16" fmla="*/ 10021 w 76838"/>
                    <a:gd name="connsiteY16" fmla="*/ 100593 h 115371"/>
                    <a:gd name="connsiteX17" fmla="*/ 38565 w 76838"/>
                    <a:gd name="connsiteY17" fmla="*/ 115393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6838" h="115371">
                      <a:moveTo>
                        <a:pt x="38565" y="103477"/>
                      </a:moveTo>
                      <a:cubicBezTo>
                        <a:pt x="30829" y="103477"/>
                        <a:pt x="25008" y="99664"/>
                        <a:pt x="21100" y="92037"/>
                      </a:cubicBezTo>
                      <a:cubicBezTo>
                        <a:pt x="17209" y="84427"/>
                        <a:pt x="15263" y="72972"/>
                        <a:pt x="15263" y="57671"/>
                      </a:cubicBezTo>
                      <a:cubicBezTo>
                        <a:pt x="15263" y="42435"/>
                        <a:pt x="17209" y="31003"/>
                        <a:pt x="21100" y="23377"/>
                      </a:cubicBezTo>
                      <a:cubicBezTo>
                        <a:pt x="25008" y="15750"/>
                        <a:pt x="30829" y="11937"/>
                        <a:pt x="38565" y="11937"/>
                      </a:cubicBezTo>
                      <a:cubicBezTo>
                        <a:pt x="46364" y="11937"/>
                        <a:pt x="52209" y="15750"/>
                        <a:pt x="56100" y="23377"/>
                      </a:cubicBezTo>
                      <a:cubicBezTo>
                        <a:pt x="60008" y="31003"/>
                        <a:pt x="61962" y="42435"/>
                        <a:pt x="61962" y="57671"/>
                      </a:cubicBezTo>
                      <a:cubicBezTo>
                        <a:pt x="61962" y="72972"/>
                        <a:pt x="60008" y="84427"/>
                        <a:pt x="56100" y="92037"/>
                      </a:cubicBezTo>
                      <a:cubicBezTo>
                        <a:pt x="52209" y="99664"/>
                        <a:pt x="46364" y="103477"/>
                        <a:pt x="38565" y="103477"/>
                      </a:cubicBezTo>
                      <a:close/>
                      <a:moveTo>
                        <a:pt x="38565" y="115393"/>
                      </a:moveTo>
                      <a:cubicBezTo>
                        <a:pt x="51033" y="115393"/>
                        <a:pt x="60556" y="110460"/>
                        <a:pt x="67132" y="100593"/>
                      </a:cubicBezTo>
                      <a:cubicBezTo>
                        <a:pt x="73708" y="90742"/>
                        <a:pt x="76996" y="76435"/>
                        <a:pt x="76996" y="57671"/>
                      </a:cubicBezTo>
                      <a:cubicBezTo>
                        <a:pt x="76996" y="38955"/>
                        <a:pt x="73708" y="24664"/>
                        <a:pt x="67132" y="14797"/>
                      </a:cubicBezTo>
                      <a:cubicBezTo>
                        <a:pt x="60556" y="4947"/>
                        <a:pt x="51033" y="21"/>
                        <a:pt x="38565" y="21"/>
                      </a:cubicBezTo>
                      <a:cubicBezTo>
                        <a:pt x="26112" y="21"/>
                        <a:pt x="16597" y="4947"/>
                        <a:pt x="10021" y="14797"/>
                      </a:cubicBezTo>
                      <a:cubicBezTo>
                        <a:pt x="3445" y="24664"/>
                        <a:pt x="157" y="38955"/>
                        <a:pt x="157" y="57671"/>
                      </a:cubicBezTo>
                      <a:cubicBezTo>
                        <a:pt x="157" y="76435"/>
                        <a:pt x="3445" y="90742"/>
                        <a:pt x="10021" y="100593"/>
                      </a:cubicBezTo>
                      <a:cubicBezTo>
                        <a:pt x="16597" y="110460"/>
                        <a:pt x="26112" y="115393"/>
                        <a:pt x="38565" y="1153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34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6081436" y="2183918"/>
                <a:ext cx="167592" cy="113205"/>
                <a:chOff x="6081435" y="2183915"/>
                <a:chExt cx="167588" cy="113203"/>
              </a:xfrm>
              <a:solidFill>
                <a:srgbClr val="000000"/>
              </a:solidFill>
            </p:grpSpPr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7D2171AB-824D-48CB-AA10-F837CDC04A2F}"/>
                    </a:ext>
                  </a:extLst>
                </p:cNvPr>
                <p:cNvSpPr/>
                <p:nvPr/>
              </p:nvSpPr>
              <p:spPr>
                <a:xfrm flipV="1">
                  <a:off x="6081435" y="2183915"/>
                  <a:ext cx="70572" cy="113203"/>
                </a:xfrm>
                <a:custGeom>
                  <a:avLst/>
                  <a:gdLst>
                    <a:gd name="connsiteX0" fmla="*/ 18278 w 70572"/>
                    <a:gd name="connsiteY0" fmla="*/ 12675 h 113203"/>
                    <a:gd name="connsiteX1" fmla="*/ 70766 w 70572"/>
                    <a:gd name="connsiteY1" fmla="*/ 12675 h 113203"/>
                    <a:gd name="connsiteX2" fmla="*/ 70766 w 70572"/>
                    <a:gd name="connsiteY2" fmla="*/ 20 h 113203"/>
                    <a:gd name="connsiteX3" fmla="*/ 194 w 70572"/>
                    <a:gd name="connsiteY3" fmla="*/ 20 h 113203"/>
                    <a:gd name="connsiteX4" fmla="*/ 194 w 70572"/>
                    <a:gd name="connsiteY4" fmla="*/ 12675 h 113203"/>
                    <a:gd name="connsiteX5" fmla="*/ 23520 w 70572"/>
                    <a:gd name="connsiteY5" fmla="*/ 36460 h 113203"/>
                    <a:gd name="connsiteX6" fmla="*/ 42104 w 70572"/>
                    <a:gd name="connsiteY6" fmla="*/ 55740 h 113203"/>
                    <a:gd name="connsiteX7" fmla="*/ 52182 w 70572"/>
                    <a:gd name="connsiteY7" fmla="*/ 69467 h 113203"/>
                    <a:gd name="connsiteX8" fmla="*/ 55065 w 70572"/>
                    <a:gd name="connsiteY8" fmla="*/ 80526 h 113203"/>
                    <a:gd name="connsiteX9" fmla="*/ 48847 w 70572"/>
                    <a:gd name="connsiteY9" fmla="*/ 94968 h 113203"/>
                    <a:gd name="connsiteX10" fmla="*/ 32645 w 70572"/>
                    <a:gd name="connsiteY10" fmla="*/ 100568 h 113203"/>
                    <a:gd name="connsiteX11" fmla="*/ 17706 w 70572"/>
                    <a:gd name="connsiteY11" fmla="*/ 98114 h 113203"/>
                    <a:gd name="connsiteX12" fmla="*/ 933 w 70572"/>
                    <a:gd name="connsiteY12" fmla="*/ 90654 h 113203"/>
                    <a:gd name="connsiteX13" fmla="*/ 933 w 70572"/>
                    <a:gd name="connsiteY13" fmla="*/ 105859 h 113203"/>
                    <a:gd name="connsiteX14" fmla="*/ 17897 w 70572"/>
                    <a:gd name="connsiteY14" fmla="*/ 111364 h 113203"/>
                    <a:gd name="connsiteX15" fmla="*/ 32359 w 70572"/>
                    <a:gd name="connsiteY15" fmla="*/ 113223 h 113203"/>
                    <a:gd name="connsiteX16" fmla="*/ 59902 w 70572"/>
                    <a:gd name="connsiteY16" fmla="*/ 104572 h 113203"/>
                    <a:gd name="connsiteX17" fmla="*/ 70171 w 70572"/>
                    <a:gd name="connsiteY17" fmla="*/ 81503 h 113203"/>
                    <a:gd name="connsiteX18" fmla="*/ 67597 w 70572"/>
                    <a:gd name="connsiteY18" fmla="*/ 68490 h 113203"/>
                    <a:gd name="connsiteX19" fmla="*/ 58258 w 70572"/>
                    <a:gd name="connsiteY19" fmla="*/ 54024 h 113203"/>
                    <a:gd name="connsiteX20" fmla="*/ 46416 w 70572"/>
                    <a:gd name="connsiteY20" fmla="*/ 41536 h 113203"/>
                    <a:gd name="connsiteX21" fmla="*/ 18278 w 70572"/>
                    <a:gd name="connsiteY21" fmla="*/ 12675 h 113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572" h="113203">
                      <a:moveTo>
                        <a:pt x="18278" y="12675"/>
                      </a:moveTo>
                      <a:lnTo>
                        <a:pt x="70766" y="12675"/>
                      </a:lnTo>
                      <a:lnTo>
                        <a:pt x="70766" y="20"/>
                      </a:lnTo>
                      <a:lnTo>
                        <a:pt x="194" y="20"/>
                      </a:lnTo>
                      <a:lnTo>
                        <a:pt x="194" y="12675"/>
                      </a:lnTo>
                      <a:cubicBezTo>
                        <a:pt x="5896" y="18586"/>
                        <a:pt x="13672" y="26514"/>
                        <a:pt x="23520" y="36460"/>
                      </a:cubicBezTo>
                      <a:cubicBezTo>
                        <a:pt x="33384" y="46422"/>
                        <a:pt x="39578" y="52848"/>
                        <a:pt x="42104" y="55740"/>
                      </a:cubicBezTo>
                      <a:cubicBezTo>
                        <a:pt x="46917" y="61142"/>
                        <a:pt x="50276" y="65718"/>
                        <a:pt x="52182" y="69467"/>
                      </a:cubicBezTo>
                      <a:cubicBezTo>
                        <a:pt x="54104" y="73217"/>
                        <a:pt x="55065" y="76903"/>
                        <a:pt x="55065" y="80526"/>
                      </a:cubicBezTo>
                      <a:cubicBezTo>
                        <a:pt x="55065" y="86436"/>
                        <a:pt x="52992" y="91250"/>
                        <a:pt x="48847" y="94968"/>
                      </a:cubicBezTo>
                      <a:cubicBezTo>
                        <a:pt x="44701" y="98702"/>
                        <a:pt x="39300" y="100568"/>
                        <a:pt x="32645" y="100568"/>
                      </a:cubicBezTo>
                      <a:cubicBezTo>
                        <a:pt x="27927" y="100568"/>
                        <a:pt x="22948" y="99750"/>
                        <a:pt x="17706" y="98114"/>
                      </a:cubicBezTo>
                      <a:cubicBezTo>
                        <a:pt x="12480" y="96477"/>
                        <a:pt x="6889" y="93991"/>
                        <a:pt x="933" y="90654"/>
                      </a:cubicBezTo>
                      <a:lnTo>
                        <a:pt x="933" y="105859"/>
                      </a:lnTo>
                      <a:cubicBezTo>
                        <a:pt x="6985" y="108290"/>
                        <a:pt x="12639" y="110125"/>
                        <a:pt x="17897" y="111364"/>
                      </a:cubicBezTo>
                      <a:cubicBezTo>
                        <a:pt x="23170" y="112604"/>
                        <a:pt x="27991" y="113223"/>
                        <a:pt x="32359" y="113223"/>
                      </a:cubicBezTo>
                      <a:cubicBezTo>
                        <a:pt x="43875" y="113223"/>
                        <a:pt x="53056" y="110340"/>
                        <a:pt x="59902" y="104572"/>
                      </a:cubicBezTo>
                      <a:cubicBezTo>
                        <a:pt x="66748" y="98821"/>
                        <a:pt x="70171" y="91131"/>
                        <a:pt x="70171" y="81503"/>
                      </a:cubicBezTo>
                      <a:cubicBezTo>
                        <a:pt x="70171" y="76927"/>
                        <a:pt x="69313" y="72589"/>
                        <a:pt x="67597" y="68490"/>
                      </a:cubicBezTo>
                      <a:cubicBezTo>
                        <a:pt x="65898" y="64407"/>
                        <a:pt x="62785" y="59585"/>
                        <a:pt x="58258" y="54024"/>
                      </a:cubicBezTo>
                      <a:cubicBezTo>
                        <a:pt x="57019" y="52578"/>
                        <a:pt x="53072" y="48416"/>
                        <a:pt x="46416" y="41536"/>
                      </a:cubicBezTo>
                      <a:cubicBezTo>
                        <a:pt x="39777" y="34657"/>
                        <a:pt x="30397" y="25036"/>
                        <a:pt x="18278" y="12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AD4EF981-40C6-46DF-A04E-272AD18E48F7}"/>
                    </a:ext>
                  </a:extLst>
                </p:cNvPr>
                <p:cNvSpPr/>
                <p:nvPr/>
              </p:nvSpPr>
              <p:spPr>
                <a:xfrm flipV="1">
                  <a:off x="6178451" y="2183915"/>
                  <a:ext cx="70572" cy="113203"/>
                </a:xfrm>
                <a:custGeom>
                  <a:avLst/>
                  <a:gdLst>
                    <a:gd name="connsiteX0" fmla="*/ 18286 w 70572"/>
                    <a:gd name="connsiteY0" fmla="*/ 12675 h 113203"/>
                    <a:gd name="connsiteX1" fmla="*/ 70774 w 70572"/>
                    <a:gd name="connsiteY1" fmla="*/ 12675 h 113203"/>
                    <a:gd name="connsiteX2" fmla="*/ 70774 w 70572"/>
                    <a:gd name="connsiteY2" fmla="*/ 20 h 113203"/>
                    <a:gd name="connsiteX3" fmla="*/ 202 w 70572"/>
                    <a:gd name="connsiteY3" fmla="*/ 20 h 113203"/>
                    <a:gd name="connsiteX4" fmla="*/ 202 w 70572"/>
                    <a:gd name="connsiteY4" fmla="*/ 12675 h 113203"/>
                    <a:gd name="connsiteX5" fmla="*/ 23527 w 70572"/>
                    <a:gd name="connsiteY5" fmla="*/ 36460 h 113203"/>
                    <a:gd name="connsiteX6" fmla="*/ 42111 w 70572"/>
                    <a:gd name="connsiteY6" fmla="*/ 55740 h 113203"/>
                    <a:gd name="connsiteX7" fmla="*/ 52190 w 70572"/>
                    <a:gd name="connsiteY7" fmla="*/ 69467 h 113203"/>
                    <a:gd name="connsiteX8" fmla="*/ 55073 w 70572"/>
                    <a:gd name="connsiteY8" fmla="*/ 80526 h 113203"/>
                    <a:gd name="connsiteX9" fmla="*/ 48854 w 70572"/>
                    <a:gd name="connsiteY9" fmla="*/ 94968 h 113203"/>
                    <a:gd name="connsiteX10" fmla="*/ 32653 w 70572"/>
                    <a:gd name="connsiteY10" fmla="*/ 100568 h 113203"/>
                    <a:gd name="connsiteX11" fmla="*/ 17714 w 70572"/>
                    <a:gd name="connsiteY11" fmla="*/ 98114 h 113203"/>
                    <a:gd name="connsiteX12" fmla="*/ 940 w 70572"/>
                    <a:gd name="connsiteY12" fmla="*/ 90654 h 113203"/>
                    <a:gd name="connsiteX13" fmla="*/ 940 w 70572"/>
                    <a:gd name="connsiteY13" fmla="*/ 105859 h 113203"/>
                    <a:gd name="connsiteX14" fmla="*/ 17904 w 70572"/>
                    <a:gd name="connsiteY14" fmla="*/ 111364 h 113203"/>
                    <a:gd name="connsiteX15" fmla="*/ 32367 w 70572"/>
                    <a:gd name="connsiteY15" fmla="*/ 113223 h 113203"/>
                    <a:gd name="connsiteX16" fmla="*/ 59909 w 70572"/>
                    <a:gd name="connsiteY16" fmla="*/ 104572 h 113203"/>
                    <a:gd name="connsiteX17" fmla="*/ 70178 w 70572"/>
                    <a:gd name="connsiteY17" fmla="*/ 81503 h 113203"/>
                    <a:gd name="connsiteX18" fmla="*/ 67605 w 70572"/>
                    <a:gd name="connsiteY18" fmla="*/ 68490 h 113203"/>
                    <a:gd name="connsiteX19" fmla="*/ 58265 w 70572"/>
                    <a:gd name="connsiteY19" fmla="*/ 54024 h 113203"/>
                    <a:gd name="connsiteX20" fmla="*/ 46424 w 70572"/>
                    <a:gd name="connsiteY20" fmla="*/ 41536 h 113203"/>
                    <a:gd name="connsiteX21" fmla="*/ 18286 w 70572"/>
                    <a:gd name="connsiteY21" fmla="*/ 12675 h 113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572" h="113203">
                      <a:moveTo>
                        <a:pt x="18286" y="12675"/>
                      </a:moveTo>
                      <a:lnTo>
                        <a:pt x="70774" y="12675"/>
                      </a:lnTo>
                      <a:lnTo>
                        <a:pt x="70774" y="20"/>
                      </a:lnTo>
                      <a:lnTo>
                        <a:pt x="202" y="20"/>
                      </a:lnTo>
                      <a:lnTo>
                        <a:pt x="202" y="12675"/>
                      </a:lnTo>
                      <a:cubicBezTo>
                        <a:pt x="5904" y="18586"/>
                        <a:pt x="13679" y="26514"/>
                        <a:pt x="23527" y="36460"/>
                      </a:cubicBezTo>
                      <a:cubicBezTo>
                        <a:pt x="33391" y="46422"/>
                        <a:pt x="39586" y="52848"/>
                        <a:pt x="42111" y="55740"/>
                      </a:cubicBezTo>
                      <a:cubicBezTo>
                        <a:pt x="46924" y="61142"/>
                        <a:pt x="50284" y="65718"/>
                        <a:pt x="52190" y="69467"/>
                      </a:cubicBezTo>
                      <a:cubicBezTo>
                        <a:pt x="54112" y="73217"/>
                        <a:pt x="55073" y="76903"/>
                        <a:pt x="55073" y="80526"/>
                      </a:cubicBezTo>
                      <a:cubicBezTo>
                        <a:pt x="55073" y="86436"/>
                        <a:pt x="53000" y="91250"/>
                        <a:pt x="48854" y="94968"/>
                      </a:cubicBezTo>
                      <a:cubicBezTo>
                        <a:pt x="44708" y="98702"/>
                        <a:pt x="39308" y="100568"/>
                        <a:pt x="32653" y="100568"/>
                      </a:cubicBezTo>
                      <a:cubicBezTo>
                        <a:pt x="27935" y="100568"/>
                        <a:pt x="22955" y="99750"/>
                        <a:pt x="17714" y="98114"/>
                      </a:cubicBezTo>
                      <a:cubicBezTo>
                        <a:pt x="12488" y="96477"/>
                        <a:pt x="6897" y="93991"/>
                        <a:pt x="940" y="90654"/>
                      </a:cubicBezTo>
                      <a:lnTo>
                        <a:pt x="940" y="105859"/>
                      </a:lnTo>
                      <a:cubicBezTo>
                        <a:pt x="6992" y="108290"/>
                        <a:pt x="12647" y="110125"/>
                        <a:pt x="17904" y="111364"/>
                      </a:cubicBezTo>
                      <a:cubicBezTo>
                        <a:pt x="23178" y="112604"/>
                        <a:pt x="27999" y="113223"/>
                        <a:pt x="32367" y="113223"/>
                      </a:cubicBezTo>
                      <a:cubicBezTo>
                        <a:pt x="43883" y="113223"/>
                        <a:pt x="53063" y="110340"/>
                        <a:pt x="59909" y="104572"/>
                      </a:cubicBezTo>
                      <a:cubicBezTo>
                        <a:pt x="66755" y="98821"/>
                        <a:pt x="70178" y="91131"/>
                        <a:pt x="70178" y="81503"/>
                      </a:cubicBezTo>
                      <a:cubicBezTo>
                        <a:pt x="70178" y="76927"/>
                        <a:pt x="69321" y="72589"/>
                        <a:pt x="67605" y="68490"/>
                      </a:cubicBezTo>
                      <a:cubicBezTo>
                        <a:pt x="65906" y="64407"/>
                        <a:pt x="62792" y="59585"/>
                        <a:pt x="58265" y="54024"/>
                      </a:cubicBezTo>
                      <a:cubicBezTo>
                        <a:pt x="57026" y="52578"/>
                        <a:pt x="53079" y="48416"/>
                        <a:pt x="46424" y="41536"/>
                      </a:cubicBezTo>
                      <a:cubicBezTo>
                        <a:pt x="39784" y="34657"/>
                        <a:pt x="30405" y="25036"/>
                        <a:pt x="18286" y="12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37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6081437" y="2520065"/>
                <a:ext cx="170635" cy="115368"/>
                <a:chOff x="6081435" y="2520061"/>
                <a:chExt cx="170637" cy="115371"/>
              </a:xfrm>
              <a:solidFill>
                <a:srgbClr val="000000"/>
              </a:solidFill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D7BC6566-72C5-4841-9D40-A8A819B41E4B}"/>
                    </a:ext>
                  </a:extLst>
                </p:cNvPr>
                <p:cNvSpPr/>
                <p:nvPr/>
              </p:nvSpPr>
              <p:spPr>
                <a:xfrm flipV="1">
                  <a:off x="6081435" y="2520061"/>
                  <a:ext cx="70572" cy="113203"/>
                </a:xfrm>
                <a:custGeom>
                  <a:avLst/>
                  <a:gdLst>
                    <a:gd name="connsiteX0" fmla="*/ 18278 w 70572"/>
                    <a:gd name="connsiteY0" fmla="*/ 12702 h 113203"/>
                    <a:gd name="connsiteX1" fmla="*/ 70766 w 70572"/>
                    <a:gd name="connsiteY1" fmla="*/ 12702 h 113203"/>
                    <a:gd name="connsiteX2" fmla="*/ 70766 w 70572"/>
                    <a:gd name="connsiteY2" fmla="*/ 47 h 113203"/>
                    <a:gd name="connsiteX3" fmla="*/ 194 w 70572"/>
                    <a:gd name="connsiteY3" fmla="*/ 47 h 113203"/>
                    <a:gd name="connsiteX4" fmla="*/ 194 w 70572"/>
                    <a:gd name="connsiteY4" fmla="*/ 12702 h 113203"/>
                    <a:gd name="connsiteX5" fmla="*/ 23520 w 70572"/>
                    <a:gd name="connsiteY5" fmla="*/ 36486 h 113203"/>
                    <a:gd name="connsiteX6" fmla="*/ 42104 w 70572"/>
                    <a:gd name="connsiteY6" fmla="*/ 55767 h 113203"/>
                    <a:gd name="connsiteX7" fmla="*/ 52182 w 70572"/>
                    <a:gd name="connsiteY7" fmla="*/ 69494 h 113203"/>
                    <a:gd name="connsiteX8" fmla="*/ 55065 w 70572"/>
                    <a:gd name="connsiteY8" fmla="*/ 80552 h 113203"/>
                    <a:gd name="connsiteX9" fmla="*/ 48847 w 70572"/>
                    <a:gd name="connsiteY9" fmla="*/ 94994 h 113203"/>
                    <a:gd name="connsiteX10" fmla="*/ 32645 w 70572"/>
                    <a:gd name="connsiteY10" fmla="*/ 100595 h 113203"/>
                    <a:gd name="connsiteX11" fmla="*/ 17706 w 70572"/>
                    <a:gd name="connsiteY11" fmla="*/ 98140 h 113203"/>
                    <a:gd name="connsiteX12" fmla="*/ 933 w 70572"/>
                    <a:gd name="connsiteY12" fmla="*/ 90681 h 113203"/>
                    <a:gd name="connsiteX13" fmla="*/ 933 w 70572"/>
                    <a:gd name="connsiteY13" fmla="*/ 105886 h 113203"/>
                    <a:gd name="connsiteX14" fmla="*/ 17897 w 70572"/>
                    <a:gd name="connsiteY14" fmla="*/ 111391 h 113203"/>
                    <a:gd name="connsiteX15" fmla="*/ 32359 w 70572"/>
                    <a:gd name="connsiteY15" fmla="*/ 113250 h 113203"/>
                    <a:gd name="connsiteX16" fmla="*/ 59902 w 70572"/>
                    <a:gd name="connsiteY16" fmla="*/ 104599 h 113203"/>
                    <a:gd name="connsiteX17" fmla="*/ 70171 w 70572"/>
                    <a:gd name="connsiteY17" fmla="*/ 81529 h 113203"/>
                    <a:gd name="connsiteX18" fmla="*/ 67597 w 70572"/>
                    <a:gd name="connsiteY18" fmla="*/ 68517 h 113203"/>
                    <a:gd name="connsiteX19" fmla="*/ 58258 w 70572"/>
                    <a:gd name="connsiteY19" fmla="*/ 54051 h 113203"/>
                    <a:gd name="connsiteX20" fmla="*/ 46416 w 70572"/>
                    <a:gd name="connsiteY20" fmla="*/ 41563 h 113203"/>
                    <a:gd name="connsiteX21" fmla="*/ 18278 w 70572"/>
                    <a:gd name="connsiteY21" fmla="*/ 12702 h 113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572" h="113203">
                      <a:moveTo>
                        <a:pt x="18278" y="12702"/>
                      </a:moveTo>
                      <a:lnTo>
                        <a:pt x="70766" y="12702"/>
                      </a:lnTo>
                      <a:lnTo>
                        <a:pt x="70766" y="47"/>
                      </a:lnTo>
                      <a:lnTo>
                        <a:pt x="194" y="47"/>
                      </a:lnTo>
                      <a:lnTo>
                        <a:pt x="194" y="12702"/>
                      </a:lnTo>
                      <a:cubicBezTo>
                        <a:pt x="5896" y="18612"/>
                        <a:pt x="13672" y="26540"/>
                        <a:pt x="23520" y="36486"/>
                      </a:cubicBezTo>
                      <a:cubicBezTo>
                        <a:pt x="33384" y="46448"/>
                        <a:pt x="39578" y="52875"/>
                        <a:pt x="42104" y="55767"/>
                      </a:cubicBezTo>
                      <a:cubicBezTo>
                        <a:pt x="46917" y="61169"/>
                        <a:pt x="50276" y="65744"/>
                        <a:pt x="52182" y="69494"/>
                      </a:cubicBezTo>
                      <a:cubicBezTo>
                        <a:pt x="54104" y="73244"/>
                        <a:pt x="55065" y="76930"/>
                        <a:pt x="55065" y="80552"/>
                      </a:cubicBezTo>
                      <a:cubicBezTo>
                        <a:pt x="55065" y="86462"/>
                        <a:pt x="52992" y="91277"/>
                        <a:pt x="48847" y="94994"/>
                      </a:cubicBezTo>
                      <a:cubicBezTo>
                        <a:pt x="44701" y="98728"/>
                        <a:pt x="39300" y="100595"/>
                        <a:pt x="32645" y="100595"/>
                      </a:cubicBezTo>
                      <a:cubicBezTo>
                        <a:pt x="27927" y="100595"/>
                        <a:pt x="22948" y="99777"/>
                        <a:pt x="17706" y="98140"/>
                      </a:cubicBezTo>
                      <a:cubicBezTo>
                        <a:pt x="12480" y="96504"/>
                        <a:pt x="6889" y="94017"/>
                        <a:pt x="933" y="90681"/>
                      </a:cubicBezTo>
                      <a:lnTo>
                        <a:pt x="933" y="105886"/>
                      </a:lnTo>
                      <a:cubicBezTo>
                        <a:pt x="6985" y="108317"/>
                        <a:pt x="12639" y="110152"/>
                        <a:pt x="17897" y="111391"/>
                      </a:cubicBezTo>
                      <a:cubicBezTo>
                        <a:pt x="23170" y="112630"/>
                        <a:pt x="27991" y="113250"/>
                        <a:pt x="32359" y="113250"/>
                      </a:cubicBezTo>
                      <a:cubicBezTo>
                        <a:pt x="43875" y="113250"/>
                        <a:pt x="53056" y="110366"/>
                        <a:pt x="59902" y="104599"/>
                      </a:cubicBezTo>
                      <a:cubicBezTo>
                        <a:pt x="66748" y="98847"/>
                        <a:pt x="70171" y="91157"/>
                        <a:pt x="70171" y="81529"/>
                      </a:cubicBezTo>
                      <a:cubicBezTo>
                        <a:pt x="70171" y="76953"/>
                        <a:pt x="69313" y="72616"/>
                        <a:pt x="67597" y="68517"/>
                      </a:cubicBezTo>
                      <a:cubicBezTo>
                        <a:pt x="65898" y="64434"/>
                        <a:pt x="62785" y="59611"/>
                        <a:pt x="58258" y="54051"/>
                      </a:cubicBezTo>
                      <a:cubicBezTo>
                        <a:pt x="57019" y="52605"/>
                        <a:pt x="53072" y="48442"/>
                        <a:pt x="46416" y="41563"/>
                      </a:cubicBezTo>
                      <a:cubicBezTo>
                        <a:pt x="39777" y="34683"/>
                        <a:pt x="30397" y="25063"/>
                        <a:pt x="18278" y="1270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024854C7-B470-428D-9A99-F033A53664E0}"/>
                    </a:ext>
                  </a:extLst>
                </p:cNvPr>
                <p:cNvSpPr/>
                <p:nvPr/>
              </p:nvSpPr>
              <p:spPr>
                <a:xfrm flipV="1">
                  <a:off x="6178903" y="2520061"/>
                  <a:ext cx="73169" cy="115371"/>
                </a:xfrm>
                <a:custGeom>
                  <a:avLst/>
                  <a:gdLst>
                    <a:gd name="connsiteX0" fmla="*/ 50450 w 73169"/>
                    <a:gd name="connsiteY0" fmla="*/ 62178 h 115371"/>
                    <a:gd name="connsiteX1" fmla="*/ 67294 w 73169"/>
                    <a:gd name="connsiteY1" fmla="*/ 52550 h 115371"/>
                    <a:gd name="connsiteX2" fmla="*/ 73370 w 73169"/>
                    <a:gd name="connsiteY2" fmla="*/ 34533 h 115371"/>
                    <a:gd name="connsiteX3" fmla="*/ 62053 w 73169"/>
                    <a:gd name="connsiteY3" fmla="*/ 9056 h 115371"/>
                    <a:gd name="connsiteX4" fmla="*/ 29888 w 73169"/>
                    <a:gd name="connsiteY4" fmla="*/ 48 h 115371"/>
                    <a:gd name="connsiteX5" fmla="*/ 15497 w 73169"/>
                    <a:gd name="connsiteY5" fmla="*/ 1430 h 115371"/>
                    <a:gd name="connsiteX6" fmla="*/ 201 w 73169"/>
                    <a:gd name="connsiteY6" fmla="*/ 5577 h 115371"/>
                    <a:gd name="connsiteX7" fmla="*/ 201 w 73169"/>
                    <a:gd name="connsiteY7" fmla="*/ 20091 h 115371"/>
                    <a:gd name="connsiteX8" fmla="*/ 13877 w 73169"/>
                    <a:gd name="connsiteY8" fmla="*/ 14585 h 115371"/>
                    <a:gd name="connsiteX9" fmla="*/ 29459 w 73169"/>
                    <a:gd name="connsiteY9" fmla="*/ 12726 h 115371"/>
                    <a:gd name="connsiteX10" fmla="*/ 50997 w 73169"/>
                    <a:gd name="connsiteY10" fmla="*/ 18303 h 115371"/>
                    <a:gd name="connsiteX11" fmla="*/ 58407 w 73169"/>
                    <a:gd name="connsiteY11" fmla="*/ 34533 h 115371"/>
                    <a:gd name="connsiteX12" fmla="*/ 51522 w 73169"/>
                    <a:gd name="connsiteY12" fmla="*/ 49905 h 115371"/>
                    <a:gd name="connsiteX13" fmla="*/ 32366 w 73169"/>
                    <a:gd name="connsiteY13" fmla="*/ 55458 h 115371"/>
                    <a:gd name="connsiteX14" fmla="*/ 19404 w 73169"/>
                    <a:gd name="connsiteY14" fmla="*/ 55458 h 115371"/>
                    <a:gd name="connsiteX15" fmla="*/ 19404 w 73169"/>
                    <a:gd name="connsiteY15" fmla="*/ 67826 h 115371"/>
                    <a:gd name="connsiteX16" fmla="*/ 32961 w 73169"/>
                    <a:gd name="connsiteY16" fmla="*/ 67826 h 115371"/>
                    <a:gd name="connsiteX17" fmla="*/ 49925 w 73169"/>
                    <a:gd name="connsiteY17" fmla="*/ 72259 h 115371"/>
                    <a:gd name="connsiteX18" fmla="*/ 55810 w 73169"/>
                    <a:gd name="connsiteY18" fmla="*/ 85033 h 115371"/>
                    <a:gd name="connsiteX19" fmla="*/ 49735 w 73169"/>
                    <a:gd name="connsiteY19" fmla="*/ 98165 h 115371"/>
                    <a:gd name="connsiteX20" fmla="*/ 32366 w 73169"/>
                    <a:gd name="connsiteY20" fmla="*/ 102764 h 115371"/>
                    <a:gd name="connsiteX21" fmla="*/ 19095 w 73169"/>
                    <a:gd name="connsiteY21" fmla="*/ 101406 h 115371"/>
                    <a:gd name="connsiteX22" fmla="*/ 3536 w 73169"/>
                    <a:gd name="connsiteY22" fmla="*/ 97259 h 115371"/>
                    <a:gd name="connsiteX23" fmla="*/ 3536 w 73169"/>
                    <a:gd name="connsiteY23" fmla="*/ 110653 h 115371"/>
                    <a:gd name="connsiteX24" fmla="*/ 19595 w 73169"/>
                    <a:gd name="connsiteY24" fmla="*/ 114228 h 115371"/>
                    <a:gd name="connsiteX25" fmla="*/ 33700 w 73169"/>
                    <a:gd name="connsiteY25" fmla="*/ 115419 h 115371"/>
                    <a:gd name="connsiteX26" fmla="*/ 60790 w 73169"/>
                    <a:gd name="connsiteY26" fmla="*/ 107626 h 115371"/>
                    <a:gd name="connsiteX27" fmla="*/ 70773 w 73169"/>
                    <a:gd name="connsiteY27" fmla="*/ 86606 h 115371"/>
                    <a:gd name="connsiteX28" fmla="*/ 65484 w 73169"/>
                    <a:gd name="connsiteY28" fmla="*/ 70996 h 115371"/>
                    <a:gd name="connsiteX29" fmla="*/ 50450 w 73169"/>
                    <a:gd name="connsiteY29" fmla="*/ 62178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3169" h="115371">
                      <a:moveTo>
                        <a:pt x="50450" y="62178"/>
                      </a:moveTo>
                      <a:cubicBezTo>
                        <a:pt x="57645" y="60637"/>
                        <a:pt x="63260" y="57428"/>
                        <a:pt x="67294" y="52550"/>
                      </a:cubicBezTo>
                      <a:cubicBezTo>
                        <a:pt x="71345" y="47688"/>
                        <a:pt x="73370" y="41683"/>
                        <a:pt x="73370" y="34533"/>
                      </a:cubicBezTo>
                      <a:cubicBezTo>
                        <a:pt x="73370" y="23570"/>
                        <a:pt x="69598" y="15078"/>
                        <a:pt x="62053" y="9056"/>
                      </a:cubicBezTo>
                      <a:cubicBezTo>
                        <a:pt x="54508" y="3050"/>
                        <a:pt x="43786" y="48"/>
                        <a:pt x="29888" y="48"/>
                      </a:cubicBezTo>
                      <a:cubicBezTo>
                        <a:pt x="25234" y="48"/>
                        <a:pt x="20437" y="508"/>
                        <a:pt x="15497" y="1430"/>
                      </a:cubicBezTo>
                      <a:cubicBezTo>
                        <a:pt x="10557" y="2351"/>
                        <a:pt x="5458" y="3734"/>
                        <a:pt x="201" y="5577"/>
                      </a:cubicBezTo>
                      <a:lnTo>
                        <a:pt x="201" y="20091"/>
                      </a:lnTo>
                      <a:cubicBezTo>
                        <a:pt x="4362" y="17660"/>
                        <a:pt x="8921" y="15825"/>
                        <a:pt x="13877" y="14585"/>
                      </a:cubicBezTo>
                      <a:cubicBezTo>
                        <a:pt x="18848" y="13346"/>
                        <a:pt x="24043" y="12726"/>
                        <a:pt x="29459" y="12726"/>
                      </a:cubicBezTo>
                      <a:cubicBezTo>
                        <a:pt x="38878" y="12726"/>
                        <a:pt x="46058" y="14585"/>
                        <a:pt x="50997" y="18303"/>
                      </a:cubicBezTo>
                      <a:cubicBezTo>
                        <a:pt x="55937" y="22021"/>
                        <a:pt x="58407" y="27431"/>
                        <a:pt x="58407" y="34533"/>
                      </a:cubicBezTo>
                      <a:cubicBezTo>
                        <a:pt x="58407" y="41095"/>
                        <a:pt x="56112" y="46219"/>
                        <a:pt x="51522" y="49905"/>
                      </a:cubicBezTo>
                      <a:cubicBezTo>
                        <a:pt x="46931" y="53607"/>
                        <a:pt x="40546" y="55458"/>
                        <a:pt x="32366" y="55458"/>
                      </a:cubicBezTo>
                      <a:lnTo>
                        <a:pt x="19404" y="55458"/>
                      </a:lnTo>
                      <a:lnTo>
                        <a:pt x="19404" y="67826"/>
                      </a:lnTo>
                      <a:lnTo>
                        <a:pt x="32961" y="67826"/>
                      </a:lnTo>
                      <a:cubicBezTo>
                        <a:pt x="40347" y="67826"/>
                        <a:pt x="46002" y="69304"/>
                        <a:pt x="49925" y="72259"/>
                      </a:cubicBezTo>
                      <a:cubicBezTo>
                        <a:pt x="53849" y="75214"/>
                        <a:pt x="55810" y="79472"/>
                        <a:pt x="55810" y="85033"/>
                      </a:cubicBezTo>
                      <a:cubicBezTo>
                        <a:pt x="55810" y="90737"/>
                        <a:pt x="53785" y="95114"/>
                        <a:pt x="49735" y="98165"/>
                      </a:cubicBezTo>
                      <a:cubicBezTo>
                        <a:pt x="45700" y="101231"/>
                        <a:pt x="39911" y="102764"/>
                        <a:pt x="32366" y="102764"/>
                      </a:cubicBezTo>
                      <a:cubicBezTo>
                        <a:pt x="28236" y="102764"/>
                        <a:pt x="23812" y="102312"/>
                        <a:pt x="19095" y="101406"/>
                      </a:cubicBezTo>
                      <a:cubicBezTo>
                        <a:pt x="14377" y="100516"/>
                        <a:pt x="9191" y="99134"/>
                        <a:pt x="3536" y="97259"/>
                      </a:cubicBezTo>
                      <a:lnTo>
                        <a:pt x="3536" y="110653"/>
                      </a:lnTo>
                      <a:cubicBezTo>
                        <a:pt x="9255" y="112242"/>
                        <a:pt x="14607" y="113433"/>
                        <a:pt x="19595" y="114228"/>
                      </a:cubicBezTo>
                      <a:cubicBezTo>
                        <a:pt x="24583" y="115022"/>
                        <a:pt x="29284" y="115419"/>
                        <a:pt x="33700" y="115419"/>
                      </a:cubicBezTo>
                      <a:cubicBezTo>
                        <a:pt x="45120" y="115419"/>
                        <a:pt x="54150" y="112822"/>
                        <a:pt x="60790" y="107626"/>
                      </a:cubicBezTo>
                      <a:cubicBezTo>
                        <a:pt x="67445" y="102447"/>
                        <a:pt x="70773" y="95440"/>
                        <a:pt x="70773" y="86606"/>
                      </a:cubicBezTo>
                      <a:cubicBezTo>
                        <a:pt x="70773" y="80442"/>
                        <a:pt x="69010" y="75238"/>
                        <a:pt x="65484" y="70996"/>
                      </a:cubicBezTo>
                      <a:cubicBezTo>
                        <a:pt x="61957" y="66754"/>
                        <a:pt x="56946" y="63815"/>
                        <a:pt x="50450" y="621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40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6081439" y="2856211"/>
                <a:ext cx="174307" cy="113205"/>
                <a:chOff x="6081435" y="2856207"/>
                <a:chExt cx="174306" cy="113203"/>
              </a:xfrm>
              <a:solidFill>
                <a:srgbClr val="000000"/>
              </a:solidFill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790950C7-BEC1-4314-83F6-0B5647D7A629}"/>
                    </a:ext>
                  </a:extLst>
                </p:cNvPr>
                <p:cNvSpPr/>
                <p:nvPr/>
              </p:nvSpPr>
              <p:spPr>
                <a:xfrm flipV="1">
                  <a:off x="6081435" y="2856207"/>
                  <a:ext cx="70572" cy="113203"/>
                </a:xfrm>
                <a:custGeom>
                  <a:avLst/>
                  <a:gdLst>
                    <a:gd name="connsiteX0" fmla="*/ 18278 w 70572"/>
                    <a:gd name="connsiteY0" fmla="*/ 12728 h 113203"/>
                    <a:gd name="connsiteX1" fmla="*/ 70766 w 70572"/>
                    <a:gd name="connsiteY1" fmla="*/ 12728 h 113203"/>
                    <a:gd name="connsiteX2" fmla="*/ 70766 w 70572"/>
                    <a:gd name="connsiteY2" fmla="*/ 73 h 113203"/>
                    <a:gd name="connsiteX3" fmla="*/ 194 w 70572"/>
                    <a:gd name="connsiteY3" fmla="*/ 73 h 113203"/>
                    <a:gd name="connsiteX4" fmla="*/ 194 w 70572"/>
                    <a:gd name="connsiteY4" fmla="*/ 12728 h 113203"/>
                    <a:gd name="connsiteX5" fmla="*/ 23520 w 70572"/>
                    <a:gd name="connsiteY5" fmla="*/ 36513 h 113203"/>
                    <a:gd name="connsiteX6" fmla="*/ 42104 w 70572"/>
                    <a:gd name="connsiteY6" fmla="*/ 55793 h 113203"/>
                    <a:gd name="connsiteX7" fmla="*/ 52182 w 70572"/>
                    <a:gd name="connsiteY7" fmla="*/ 69520 h 113203"/>
                    <a:gd name="connsiteX8" fmla="*/ 55065 w 70572"/>
                    <a:gd name="connsiteY8" fmla="*/ 80578 h 113203"/>
                    <a:gd name="connsiteX9" fmla="*/ 48847 w 70572"/>
                    <a:gd name="connsiteY9" fmla="*/ 95021 h 113203"/>
                    <a:gd name="connsiteX10" fmla="*/ 32645 w 70572"/>
                    <a:gd name="connsiteY10" fmla="*/ 100621 h 113203"/>
                    <a:gd name="connsiteX11" fmla="*/ 17706 w 70572"/>
                    <a:gd name="connsiteY11" fmla="*/ 98167 h 113203"/>
                    <a:gd name="connsiteX12" fmla="*/ 933 w 70572"/>
                    <a:gd name="connsiteY12" fmla="*/ 90707 h 113203"/>
                    <a:gd name="connsiteX13" fmla="*/ 933 w 70572"/>
                    <a:gd name="connsiteY13" fmla="*/ 105912 h 113203"/>
                    <a:gd name="connsiteX14" fmla="*/ 17897 w 70572"/>
                    <a:gd name="connsiteY14" fmla="*/ 111417 h 113203"/>
                    <a:gd name="connsiteX15" fmla="*/ 32359 w 70572"/>
                    <a:gd name="connsiteY15" fmla="*/ 113276 h 113203"/>
                    <a:gd name="connsiteX16" fmla="*/ 59902 w 70572"/>
                    <a:gd name="connsiteY16" fmla="*/ 104625 h 113203"/>
                    <a:gd name="connsiteX17" fmla="*/ 70171 w 70572"/>
                    <a:gd name="connsiteY17" fmla="*/ 81556 h 113203"/>
                    <a:gd name="connsiteX18" fmla="*/ 67597 w 70572"/>
                    <a:gd name="connsiteY18" fmla="*/ 68543 h 113203"/>
                    <a:gd name="connsiteX19" fmla="*/ 58258 w 70572"/>
                    <a:gd name="connsiteY19" fmla="*/ 54077 h 113203"/>
                    <a:gd name="connsiteX20" fmla="*/ 46416 w 70572"/>
                    <a:gd name="connsiteY20" fmla="*/ 41589 h 113203"/>
                    <a:gd name="connsiteX21" fmla="*/ 18278 w 70572"/>
                    <a:gd name="connsiteY21" fmla="*/ 12728 h 113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572" h="113203">
                      <a:moveTo>
                        <a:pt x="18278" y="12728"/>
                      </a:moveTo>
                      <a:lnTo>
                        <a:pt x="70766" y="12728"/>
                      </a:lnTo>
                      <a:lnTo>
                        <a:pt x="70766" y="73"/>
                      </a:lnTo>
                      <a:lnTo>
                        <a:pt x="194" y="73"/>
                      </a:lnTo>
                      <a:lnTo>
                        <a:pt x="194" y="12728"/>
                      </a:lnTo>
                      <a:cubicBezTo>
                        <a:pt x="5896" y="18639"/>
                        <a:pt x="13672" y="26567"/>
                        <a:pt x="23520" y="36513"/>
                      </a:cubicBezTo>
                      <a:cubicBezTo>
                        <a:pt x="33384" y="46475"/>
                        <a:pt x="39578" y="52901"/>
                        <a:pt x="42104" y="55793"/>
                      </a:cubicBezTo>
                      <a:cubicBezTo>
                        <a:pt x="46917" y="61195"/>
                        <a:pt x="50276" y="65771"/>
                        <a:pt x="52182" y="69520"/>
                      </a:cubicBezTo>
                      <a:cubicBezTo>
                        <a:pt x="54104" y="73270"/>
                        <a:pt x="55065" y="76956"/>
                        <a:pt x="55065" y="80578"/>
                      </a:cubicBezTo>
                      <a:cubicBezTo>
                        <a:pt x="55065" y="86489"/>
                        <a:pt x="52992" y="91303"/>
                        <a:pt x="48847" y="95021"/>
                      </a:cubicBezTo>
                      <a:cubicBezTo>
                        <a:pt x="44701" y="98755"/>
                        <a:pt x="39300" y="100621"/>
                        <a:pt x="32645" y="100621"/>
                      </a:cubicBezTo>
                      <a:cubicBezTo>
                        <a:pt x="27927" y="100621"/>
                        <a:pt x="22948" y="99803"/>
                        <a:pt x="17706" y="98167"/>
                      </a:cubicBezTo>
                      <a:cubicBezTo>
                        <a:pt x="12480" y="96530"/>
                        <a:pt x="6889" y="94044"/>
                        <a:pt x="933" y="90707"/>
                      </a:cubicBezTo>
                      <a:lnTo>
                        <a:pt x="933" y="105912"/>
                      </a:lnTo>
                      <a:cubicBezTo>
                        <a:pt x="6985" y="108343"/>
                        <a:pt x="12639" y="110178"/>
                        <a:pt x="17897" y="111417"/>
                      </a:cubicBezTo>
                      <a:cubicBezTo>
                        <a:pt x="23170" y="112657"/>
                        <a:pt x="27991" y="113276"/>
                        <a:pt x="32359" y="113276"/>
                      </a:cubicBezTo>
                      <a:cubicBezTo>
                        <a:pt x="43875" y="113276"/>
                        <a:pt x="53056" y="110393"/>
                        <a:pt x="59902" y="104625"/>
                      </a:cubicBezTo>
                      <a:cubicBezTo>
                        <a:pt x="66748" y="98874"/>
                        <a:pt x="70171" y="91184"/>
                        <a:pt x="70171" y="81556"/>
                      </a:cubicBezTo>
                      <a:cubicBezTo>
                        <a:pt x="70171" y="76980"/>
                        <a:pt x="69313" y="72642"/>
                        <a:pt x="67597" y="68543"/>
                      </a:cubicBezTo>
                      <a:cubicBezTo>
                        <a:pt x="65898" y="64460"/>
                        <a:pt x="62785" y="59638"/>
                        <a:pt x="58258" y="54077"/>
                      </a:cubicBezTo>
                      <a:cubicBezTo>
                        <a:pt x="57019" y="52631"/>
                        <a:pt x="53072" y="48469"/>
                        <a:pt x="46416" y="41589"/>
                      </a:cubicBezTo>
                      <a:cubicBezTo>
                        <a:pt x="39777" y="34709"/>
                        <a:pt x="30397" y="25089"/>
                        <a:pt x="18278" y="127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1CFE4A2E-2898-49A3-9196-38CBCB14C320}"/>
                    </a:ext>
                  </a:extLst>
                </p:cNvPr>
                <p:cNvSpPr/>
                <p:nvPr/>
              </p:nvSpPr>
              <p:spPr>
                <a:xfrm flipV="1">
                  <a:off x="6174734" y="2858209"/>
                  <a:ext cx="81007" cy="111201"/>
                </a:xfrm>
                <a:custGeom>
                  <a:avLst/>
                  <a:gdLst>
                    <a:gd name="connsiteX0" fmla="*/ 50378 w 81007"/>
                    <a:gd name="connsiteY0" fmla="*/ 98167 h 111201"/>
                    <a:gd name="connsiteX1" fmla="*/ 12400 w 81007"/>
                    <a:gd name="connsiteY1" fmla="*/ 38801 h 111201"/>
                    <a:gd name="connsiteX2" fmla="*/ 50378 w 81007"/>
                    <a:gd name="connsiteY2" fmla="*/ 38801 h 111201"/>
                    <a:gd name="connsiteX3" fmla="*/ 46423 w 81007"/>
                    <a:gd name="connsiteY3" fmla="*/ 111275 h 111201"/>
                    <a:gd name="connsiteX4" fmla="*/ 65341 w 81007"/>
                    <a:gd name="connsiteY4" fmla="*/ 111275 h 111201"/>
                    <a:gd name="connsiteX5" fmla="*/ 65341 w 81007"/>
                    <a:gd name="connsiteY5" fmla="*/ 38801 h 111201"/>
                    <a:gd name="connsiteX6" fmla="*/ 81209 w 81007"/>
                    <a:gd name="connsiteY6" fmla="*/ 38801 h 111201"/>
                    <a:gd name="connsiteX7" fmla="*/ 81209 w 81007"/>
                    <a:gd name="connsiteY7" fmla="*/ 26289 h 111201"/>
                    <a:gd name="connsiteX8" fmla="*/ 65341 w 81007"/>
                    <a:gd name="connsiteY8" fmla="*/ 26289 h 111201"/>
                    <a:gd name="connsiteX9" fmla="*/ 65341 w 81007"/>
                    <a:gd name="connsiteY9" fmla="*/ 74 h 111201"/>
                    <a:gd name="connsiteX10" fmla="*/ 50378 w 81007"/>
                    <a:gd name="connsiteY10" fmla="*/ 74 h 111201"/>
                    <a:gd name="connsiteX11" fmla="*/ 50378 w 81007"/>
                    <a:gd name="connsiteY11" fmla="*/ 26289 h 111201"/>
                    <a:gd name="connsiteX12" fmla="*/ 201 w 81007"/>
                    <a:gd name="connsiteY12" fmla="*/ 26289 h 111201"/>
                    <a:gd name="connsiteX13" fmla="*/ 201 w 81007"/>
                    <a:gd name="connsiteY13" fmla="*/ 40803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007" h="111201">
                      <a:moveTo>
                        <a:pt x="50378" y="98167"/>
                      </a:moveTo>
                      <a:lnTo>
                        <a:pt x="12400" y="38801"/>
                      </a:lnTo>
                      <a:lnTo>
                        <a:pt x="50378" y="38801"/>
                      </a:lnTo>
                      <a:close/>
                      <a:moveTo>
                        <a:pt x="46423" y="111275"/>
                      </a:moveTo>
                      <a:lnTo>
                        <a:pt x="65341" y="111275"/>
                      </a:lnTo>
                      <a:lnTo>
                        <a:pt x="65341" y="38801"/>
                      </a:lnTo>
                      <a:lnTo>
                        <a:pt x="81209" y="38801"/>
                      </a:lnTo>
                      <a:lnTo>
                        <a:pt x="81209" y="26289"/>
                      </a:lnTo>
                      <a:lnTo>
                        <a:pt x="65341" y="26289"/>
                      </a:lnTo>
                      <a:lnTo>
                        <a:pt x="65341" y="74"/>
                      </a:lnTo>
                      <a:lnTo>
                        <a:pt x="50378" y="74"/>
                      </a:lnTo>
                      <a:lnTo>
                        <a:pt x="50378" y="26289"/>
                      </a:lnTo>
                      <a:lnTo>
                        <a:pt x="201" y="26289"/>
                      </a:lnTo>
                      <a:lnTo>
                        <a:pt x="201" y="408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43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6631350" y="2183919"/>
                <a:ext cx="169541" cy="115368"/>
                <a:chOff x="6631345" y="2183915"/>
                <a:chExt cx="169541" cy="115371"/>
              </a:xfrm>
              <a:solidFill>
                <a:srgbClr val="000000"/>
              </a:solidFill>
            </p:grpSpPr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37298BE7-9C63-44EF-ABC0-07AD507CD7CC}"/>
                    </a:ext>
                  </a:extLst>
                </p:cNvPr>
                <p:cNvSpPr/>
                <p:nvPr/>
              </p:nvSpPr>
              <p:spPr>
                <a:xfrm flipV="1">
                  <a:off x="6631345" y="2183915"/>
                  <a:ext cx="70572" cy="113203"/>
                </a:xfrm>
                <a:custGeom>
                  <a:avLst/>
                  <a:gdLst>
                    <a:gd name="connsiteX0" fmla="*/ 18321 w 70572"/>
                    <a:gd name="connsiteY0" fmla="*/ 12675 h 113203"/>
                    <a:gd name="connsiteX1" fmla="*/ 70810 w 70572"/>
                    <a:gd name="connsiteY1" fmla="*/ 12675 h 113203"/>
                    <a:gd name="connsiteX2" fmla="*/ 70810 w 70572"/>
                    <a:gd name="connsiteY2" fmla="*/ 20 h 113203"/>
                    <a:gd name="connsiteX3" fmla="*/ 237 w 70572"/>
                    <a:gd name="connsiteY3" fmla="*/ 20 h 113203"/>
                    <a:gd name="connsiteX4" fmla="*/ 237 w 70572"/>
                    <a:gd name="connsiteY4" fmla="*/ 12675 h 113203"/>
                    <a:gd name="connsiteX5" fmla="*/ 23563 w 70572"/>
                    <a:gd name="connsiteY5" fmla="*/ 36460 h 113203"/>
                    <a:gd name="connsiteX6" fmla="*/ 42147 w 70572"/>
                    <a:gd name="connsiteY6" fmla="*/ 55740 h 113203"/>
                    <a:gd name="connsiteX7" fmla="*/ 52225 w 70572"/>
                    <a:gd name="connsiteY7" fmla="*/ 69467 h 113203"/>
                    <a:gd name="connsiteX8" fmla="*/ 55108 w 70572"/>
                    <a:gd name="connsiteY8" fmla="*/ 80526 h 113203"/>
                    <a:gd name="connsiteX9" fmla="*/ 48890 w 70572"/>
                    <a:gd name="connsiteY9" fmla="*/ 94968 h 113203"/>
                    <a:gd name="connsiteX10" fmla="*/ 32688 w 70572"/>
                    <a:gd name="connsiteY10" fmla="*/ 100568 h 113203"/>
                    <a:gd name="connsiteX11" fmla="*/ 17749 w 70572"/>
                    <a:gd name="connsiteY11" fmla="*/ 98114 h 113203"/>
                    <a:gd name="connsiteX12" fmla="*/ 976 w 70572"/>
                    <a:gd name="connsiteY12" fmla="*/ 90654 h 113203"/>
                    <a:gd name="connsiteX13" fmla="*/ 976 w 70572"/>
                    <a:gd name="connsiteY13" fmla="*/ 105859 h 113203"/>
                    <a:gd name="connsiteX14" fmla="*/ 17940 w 70572"/>
                    <a:gd name="connsiteY14" fmla="*/ 111364 h 113203"/>
                    <a:gd name="connsiteX15" fmla="*/ 32402 w 70572"/>
                    <a:gd name="connsiteY15" fmla="*/ 113223 h 113203"/>
                    <a:gd name="connsiteX16" fmla="*/ 59945 w 70572"/>
                    <a:gd name="connsiteY16" fmla="*/ 104572 h 113203"/>
                    <a:gd name="connsiteX17" fmla="*/ 70214 w 70572"/>
                    <a:gd name="connsiteY17" fmla="*/ 81503 h 113203"/>
                    <a:gd name="connsiteX18" fmla="*/ 67641 w 70572"/>
                    <a:gd name="connsiteY18" fmla="*/ 68490 h 113203"/>
                    <a:gd name="connsiteX19" fmla="*/ 58301 w 70572"/>
                    <a:gd name="connsiteY19" fmla="*/ 54024 h 113203"/>
                    <a:gd name="connsiteX20" fmla="*/ 46460 w 70572"/>
                    <a:gd name="connsiteY20" fmla="*/ 41536 h 113203"/>
                    <a:gd name="connsiteX21" fmla="*/ 18321 w 70572"/>
                    <a:gd name="connsiteY21" fmla="*/ 12675 h 113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572" h="113203">
                      <a:moveTo>
                        <a:pt x="18321" y="12675"/>
                      </a:moveTo>
                      <a:lnTo>
                        <a:pt x="70810" y="12675"/>
                      </a:lnTo>
                      <a:lnTo>
                        <a:pt x="70810" y="20"/>
                      </a:lnTo>
                      <a:lnTo>
                        <a:pt x="237" y="20"/>
                      </a:lnTo>
                      <a:lnTo>
                        <a:pt x="237" y="12675"/>
                      </a:lnTo>
                      <a:cubicBezTo>
                        <a:pt x="5940" y="18586"/>
                        <a:pt x="13715" y="26514"/>
                        <a:pt x="23563" y="36460"/>
                      </a:cubicBezTo>
                      <a:cubicBezTo>
                        <a:pt x="33427" y="46422"/>
                        <a:pt x="39622" y="52848"/>
                        <a:pt x="42147" y="55740"/>
                      </a:cubicBezTo>
                      <a:cubicBezTo>
                        <a:pt x="46960" y="61142"/>
                        <a:pt x="50319" y="65718"/>
                        <a:pt x="52225" y="69467"/>
                      </a:cubicBezTo>
                      <a:cubicBezTo>
                        <a:pt x="54147" y="73217"/>
                        <a:pt x="55108" y="76903"/>
                        <a:pt x="55108" y="80526"/>
                      </a:cubicBezTo>
                      <a:cubicBezTo>
                        <a:pt x="55108" y="86436"/>
                        <a:pt x="53036" y="91250"/>
                        <a:pt x="48890" y="94968"/>
                      </a:cubicBezTo>
                      <a:cubicBezTo>
                        <a:pt x="44744" y="98702"/>
                        <a:pt x="39344" y="100568"/>
                        <a:pt x="32688" y="100568"/>
                      </a:cubicBezTo>
                      <a:cubicBezTo>
                        <a:pt x="27971" y="100568"/>
                        <a:pt x="22991" y="99750"/>
                        <a:pt x="17749" y="98114"/>
                      </a:cubicBezTo>
                      <a:cubicBezTo>
                        <a:pt x="12524" y="96477"/>
                        <a:pt x="6933" y="93991"/>
                        <a:pt x="976" y="90654"/>
                      </a:cubicBezTo>
                      <a:lnTo>
                        <a:pt x="976" y="105859"/>
                      </a:lnTo>
                      <a:cubicBezTo>
                        <a:pt x="7028" y="108290"/>
                        <a:pt x="12682" y="110125"/>
                        <a:pt x="17940" y="111364"/>
                      </a:cubicBezTo>
                      <a:cubicBezTo>
                        <a:pt x="23213" y="112604"/>
                        <a:pt x="28034" y="113223"/>
                        <a:pt x="32402" y="113223"/>
                      </a:cubicBezTo>
                      <a:cubicBezTo>
                        <a:pt x="43918" y="113223"/>
                        <a:pt x="53099" y="110340"/>
                        <a:pt x="59945" y="104572"/>
                      </a:cubicBezTo>
                      <a:cubicBezTo>
                        <a:pt x="66791" y="98821"/>
                        <a:pt x="70214" y="91131"/>
                        <a:pt x="70214" y="81503"/>
                      </a:cubicBezTo>
                      <a:cubicBezTo>
                        <a:pt x="70214" y="76927"/>
                        <a:pt x="69356" y="72589"/>
                        <a:pt x="67641" y="68490"/>
                      </a:cubicBezTo>
                      <a:cubicBezTo>
                        <a:pt x="65941" y="64407"/>
                        <a:pt x="62828" y="59585"/>
                        <a:pt x="58301" y="54024"/>
                      </a:cubicBezTo>
                      <a:cubicBezTo>
                        <a:pt x="57062" y="52578"/>
                        <a:pt x="53115" y="48416"/>
                        <a:pt x="46460" y="41536"/>
                      </a:cubicBezTo>
                      <a:cubicBezTo>
                        <a:pt x="39820" y="34657"/>
                        <a:pt x="30441" y="25036"/>
                        <a:pt x="18321" y="12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F90DBF32-BEB2-423D-BF01-26E843B68717}"/>
                    </a:ext>
                  </a:extLst>
                </p:cNvPr>
                <p:cNvSpPr/>
                <p:nvPr/>
              </p:nvSpPr>
              <p:spPr>
                <a:xfrm flipV="1">
                  <a:off x="6728956" y="2185917"/>
                  <a:ext cx="71930" cy="113369"/>
                </a:xfrm>
                <a:custGeom>
                  <a:avLst/>
                  <a:gdLst>
                    <a:gd name="connsiteX0" fmla="*/ 4938 w 71930"/>
                    <a:gd name="connsiteY0" fmla="*/ 113392 h 113369"/>
                    <a:gd name="connsiteX1" fmla="*/ 63978 w 71930"/>
                    <a:gd name="connsiteY1" fmla="*/ 113392 h 113369"/>
                    <a:gd name="connsiteX2" fmla="*/ 63978 w 71930"/>
                    <a:gd name="connsiteY2" fmla="*/ 100713 h 113369"/>
                    <a:gd name="connsiteX3" fmla="*/ 18709 w 71930"/>
                    <a:gd name="connsiteY3" fmla="*/ 100713 h 113369"/>
                    <a:gd name="connsiteX4" fmla="*/ 18709 w 71930"/>
                    <a:gd name="connsiteY4" fmla="*/ 73473 h 113369"/>
                    <a:gd name="connsiteX5" fmla="*/ 25238 w 71930"/>
                    <a:gd name="connsiteY5" fmla="*/ 75141 h 113369"/>
                    <a:gd name="connsiteX6" fmla="*/ 31814 w 71930"/>
                    <a:gd name="connsiteY6" fmla="*/ 75689 h 113369"/>
                    <a:gd name="connsiteX7" fmla="*/ 61286 w 71930"/>
                    <a:gd name="connsiteY7" fmla="*/ 65489 h 113369"/>
                    <a:gd name="connsiteX8" fmla="*/ 72175 w 71930"/>
                    <a:gd name="connsiteY8" fmla="*/ 37867 h 113369"/>
                    <a:gd name="connsiteX9" fmla="*/ 61000 w 71930"/>
                    <a:gd name="connsiteY9" fmla="*/ 9960 h 113369"/>
                    <a:gd name="connsiteX10" fmla="*/ 29502 w 71930"/>
                    <a:gd name="connsiteY10" fmla="*/ 22 h 113369"/>
                    <a:gd name="connsiteX11" fmla="*/ 15231 w 71930"/>
                    <a:gd name="connsiteY11" fmla="*/ 1214 h 113369"/>
                    <a:gd name="connsiteX12" fmla="*/ 244 w 71930"/>
                    <a:gd name="connsiteY12" fmla="*/ 4788 h 113369"/>
                    <a:gd name="connsiteX13" fmla="*/ 244 w 71930"/>
                    <a:gd name="connsiteY13" fmla="*/ 19922 h 113369"/>
                    <a:gd name="connsiteX14" fmla="*/ 14087 w 71930"/>
                    <a:gd name="connsiteY14" fmla="*/ 14488 h 113369"/>
                    <a:gd name="connsiteX15" fmla="*/ 29193 w 71930"/>
                    <a:gd name="connsiteY15" fmla="*/ 12701 h 113369"/>
                    <a:gd name="connsiteX16" fmla="*/ 49588 w 71930"/>
                    <a:gd name="connsiteY16" fmla="*/ 19469 h 113369"/>
                    <a:gd name="connsiteX17" fmla="*/ 57117 w 71930"/>
                    <a:gd name="connsiteY17" fmla="*/ 37867 h 113369"/>
                    <a:gd name="connsiteX18" fmla="*/ 49588 w 71930"/>
                    <a:gd name="connsiteY18" fmla="*/ 56242 h 113369"/>
                    <a:gd name="connsiteX19" fmla="*/ 29193 w 71930"/>
                    <a:gd name="connsiteY19" fmla="*/ 63034 h 113369"/>
                    <a:gd name="connsiteX20" fmla="*/ 17161 w 71930"/>
                    <a:gd name="connsiteY20" fmla="*/ 61700 h 113369"/>
                    <a:gd name="connsiteX21" fmla="*/ 4938 w 71930"/>
                    <a:gd name="connsiteY21" fmla="*/ 57529 h 113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930" h="113369">
                      <a:moveTo>
                        <a:pt x="4938" y="113392"/>
                      </a:moveTo>
                      <a:lnTo>
                        <a:pt x="63978" y="113392"/>
                      </a:lnTo>
                      <a:lnTo>
                        <a:pt x="63978" y="100713"/>
                      </a:lnTo>
                      <a:lnTo>
                        <a:pt x="18709" y="100713"/>
                      </a:lnTo>
                      <a:lnTo>
                        <a:pt x="18709" y="73473"/>
                      </a:lnTo>
                      <a:cubicBezTo>
                        <a:pt x="20885" y="74220"/>
                        <a:pt x="23062" y="74776"/>
                        <a:pt x="25238" y="75141"/>
                      </a:cubicBezTo>
                      <a:cubicBezTo>
                        <a:pt x="27430" y="75506"/>
                        <a:pt x="29622" y="75689"/>
                        <a:pt x="31814" y="75689"/>
                      </a:cubicBezTo>
                      <a:cubicBezTo>
                        <a:pt x="44219" y="75689"/>
                        <a:pt x="54043" y="72289"/>
                        <a:pt x="61286" y="65489"/>
                      </a:cubicBezTo>
                      <a:cubicBezTo>
                        <a:pt x="68545" y="58689"/>
                        <a:pt x="72175" y="49482"/>
                        <a:pt x="72175" y="37867"/>
                      </a:cubicBezTo>
                      <a:cubicBezTo>
                        <a:pt x="72175" y="25904"/>
                        <a:pt x="68450" y="16601"/>
                        <a:pt x="61000" y="9960"/>
                      </a:cubicBezTo>
                      <a:cubicBezTo>
                        <a:pt x="53551" y="3335"/>
                        <a:pt x="43051" y="22"/>
                        <a:pt x="29502" y="22"/>
                      </a:cubicBezTo>
                      <a:cubicBezTo>
                        <a:pt x="24833" y="22"/>
                        <a:pt x="20075" y="419"/>
                        <a:pt x="15231" y="1214"/>
                      </a:cubicBezTo>
                      <a:cubicBezTo>
                        <a:pt x="10402" y="2008"/>
                        <a:pt x="5407" y="3200"/>
                        <a:pt x="244" y="4788"/>
                      </a:cubicBezTo>
                      <a:lnTo>
                        <a:pt x="244" y="19922"/>
                      </a:lnTo>
                      <a:cubicBezTo>
                        <a:pt x="4708" y="17491"/>
                        <a:pt x="9322" y="15680"/>
                        <a:pt x="14087" y="14488"/>
                      </a:cubicBezTo>
                      <a:cubicBezTo>
                        <a:pt x="18852" y="13296"/>
                        <a:pt x="23888" y="12701"/>
                        <a:pt x="29193" y="12701"/>
                      </a:cubicBezTo>
                      <a:cubicBezTo>
                        <a:pt x="37786" y="12701"/>
                        <a:pt x="44584" y="14957"/>
                        <a:pt x="49588" y="19469"/>
                      </a:cubicBezTo>
                      <a:cubicBezTo>
                        <a:pt x="54607" y="23981"/>
                        <a:pt x="57117" y="30114"/>
                        <a:pt x="57117" y="37867"/>
                      </a:cubicBezTo>
                      <a:cubicBezTo>
                        <a:pt x="57117" y="45605"/>
                        <a:pt x="54607" y="51730"/>
                        <a:pt x="49588" y="56242"/>
                      </a:cubicBezTo>
                      <a:cubicBezTo>
                        <a:pt x="44584" y="60770"/>
                        <a:pt x="37786" y="63034"/>
                        <a:pt x="29193" y="63034"/>
                      </a:cubicBezTo>
                      <a:cubicBezTo>
                        <a:pt x="25174" y="63034"/>
                        <a:pt x="21163" y="62589"/>
                        <a:pt x="17161" y="61700"/>
                      </a:cubicBezTo>
                      <a:cubicBezTo>
                        <a:pt x="13174" y="60810"/>
                        <a:pt x="9100" y="59420"/>
                        <a:pt x="4938" y="575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46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6356392" y="2183919"/>
                <a:ext cx="173259" cy="115368"/>
                <a:chOff x="6356390" y="2183915"/>
                <a:chExt cx="173258" cy="115371"/>
              </a:xfrm>
              <a:solidFill>
                <a:srgbClr val="000000"/>
              </a:solidFill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060801BF-3DFC-4B06-AAEC-159568E15B20}"/>
                    </a:ext>
                  </a:extLst>
                </p:cNvPr>
                <p:cNvSpPr/>
                <p:nvPr/>
              </p:nvSpPr>
              <p:spPr>
                <a:xfrm flipV="1">
                  <a:off x="6356390" y="2183915"/>
                  <a:ext cx="70572" cy="113203"/>
                </a:xfrm>
                <a:custGeom>
                  <a:avLst/>
                  <a:gdLst>
                    <a:gd name="connsiteX0" fmla="*/ 18300 w 70572"/>
                    <a:gd name="connsiteY0" fmla="*/ 12675 h 113203"/>
                    <a:gd name="connsiteX1" fmla="*/ 70788 w 70572"/>
                    <a:gd name="connsiteY1" fmla="*/ 12675 h 113203"/>
                    <a:gd name="connsiteX2" fmla="*/ 70788 w 70572"/>
                    <a:gd name="connsiteY2" fmla="*/ 20 h 113203"/>
                    <a:gd name="connsiteX3" fmla="*/ 216 w 70572"/>
                    <a:gd name="connsiteY3" fmla="*/ 20 h 113203"/>
                    <a:gd name="connsiteX4" fmla="*/ 216 w 70572"/>
                    <a:gd name="connsiteY4" fmla="*/ 12675 h 113203"/>
                    <a:gd name="connsiteX5" fmla="*/ 23541 w 70572"/>
                    <a:gd name="connsiteY5" fmla="*/ 36460 h 113203"/>
                    <a:gd name="connsiteX6" fmla="*/ 42125 w 70572"/>
                    <a:gd name="connsiteY6" fmla="*/ 55740 h 113203"/>
                    <a:gd name="connsiteX7" fmla="*/ 52204 w 70572"/>
                    <a:gd name="connsiteY7" fmla="*/ 69467 h 113203"/>
                    <a:gd name="connsiteX8" fmla="*/ 55087 w 70572"/>
                    <a:gd name="connsiteY8" fmla="*/ 80526 h 113203"/>
                    <a:gd name="connsiteX9" fmla="*/ 48868 w 70572"/>
                    <a:gd name="connsiteY9" fmla="*/ 94968 h 113203"/>
                    <a:gd name="connsiteX10" fmla="*/ 32667 w 70572"/>
                    <a:gd name="connsiteY10" fmla="*/ 100568 h 113203"/>
                    <a:gd name="connsiteX11" fmla="*/ 17728 w 70572"/>
                    <a:gd name="connsiteY11" fmla="*/ 98114 h 113203"/>
                    <a:gd name="connsiteX12" fmla="*/ 954 w 70572"/>
                    <a:gd name="connsiteY12" fmla="*/ 90654 h 113203"/>
                    <a:gd name="connsiteX13" fmla="*/ 954 w 70572"/>
                    <a:gd name="connsiteY13" fmla="*/ 105859 h 113203"/>
                    <a:gd name="connsiteX14" fmla="*/ 17918 w 70572"/>
                    <a:gd name="connsiteY14" fmla="*/ 111364 h 113203"/>
                    <a:gd name="connsiteX15" fmla="*/ 32381 w 70572"/>
                    <a:gd name="connsiteY15" fmla="*/ 113223 h 113203"/>
                    <a:gd name="connsiteX16" fmla="*/ 59923 w 70572"/>
                    <a:gd name="connsiteY16" fmla="*/ 104572 h 113203"/>
                    <a:gd name="connsiteX17" fmla="*/ 70192 w 70572"/>
                    <a:gd name="connsiteY17" fmla="*/ 81503 h 113203"/>
                    <a:gd name="connsiteX18" fmla="*/ 67619 w 70572"/>
                    <a:gd name="connsiteY18" fmla="*/ 68490 h 113203"/>
                    <a:gd name="connsiteX19" fmla="*/ 58279 w 70572"/>
                    <a:gd name="connsiteY19" fmla="*/ 54024 h 113203"/>
                    <a:gd name="connsiteX20" fmla="*/ 46438 w 70572"/>
                    <a:gd name="connsiteY20" fmla="*/ 41536 h 113203"/>
                    <a:gd name="connsiteX21" fmla="*/ 18300 w 70572"/>
                    <a:gd name="connsiteY21" fmla="*/ 12675 h 113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572" h="113203">
                      <a:moveTo>
                        <a:pt x="18300" y="12675"/>
                      </a:moveTo>
                      <a:lnTo>
                        <a:pt x="70788" y="12675"/>
                      </a:lnTo>
                      <a:lnTo>
                        <a:pt x="70788" y="20"/>
                      </a:lnTo>
                      <a:lnTo>
                        <a:pt x="216" y="20"/>
                      </a:lnTo>
                      <a:lnTo>
                        <a:pt x="216" y="12675"/>
                      </a:lnTo>
                      <a:cubicBezTo>
                        <a:pt x="5918" y="18586"/>
                        <a:pt x="13693" y="26514"/>
                        <a:pt x="23541" y="36460"/>
                      </a:cubicBezTo>
                      <a:cubicBezTo>
                        <a:pt x="33405" y="46422"/>
                        <a:pt x="39600" y="52848"/>
                        <a:pt x="42125" y="55740"/>
                      </a:cubicBezTo>
                      <a:cubicBezTo>
                        <a:pt x="46938" y="61142"/>
                        <a:pt x="50298" y="65718"/>
                        <a:pt x="52204" y="69467"/>
                      </a:cubicBezTo>
                      <a:cubicBezTo>
                        <a:pt x="54126" y="73217"/>
                        <a:pt x="55087" y="76903"/>
                        <a:pt x="55087" y="80526"/>
                      </a:cubicBezTo>
                      <a:cubicBezTo>
                        <a:pt x="55087" y="86436"/>
                        <a:pt x="53014" y="91250"/>
                        <a:pt x="48868" y="94968"/>
                      </a:cubicBezTo>
                      <a:cubicBezTo>
                        <a:pt x="44722" y="98702"/>
                        <a:pt x="39322" y="100568"/>
                        <a:pt x="32667" y="100568"/>
                      </a:cubicBezTo>
                      <a:cubicBezTo>
                        <a:pt x="27949" y="100568"/>
                        <a:pt x="22969" y="99750"/>
                        <a:pt x="17728" y="98114"/>
                      </a:cubicBezTo>
                      <a:cubicBezTo>
                        <a:pt x="12502" y="96477"/>
                        <a:pt x="6911" y="93991"/>
                        <a:pt x="954" y="90654"/>
                      </a:cubicBezTo>
                      <a:lnTo>
                        <a:pt x="954" y="105859"/>
                      </a:lnTo>
                      <a:cubicBezTo>
                        <a:pt x="7006" y="108290"/>
                        <a:pt x="12661" y="110125"/>
                        <a:pt x="17918" y="111364"/>
                      </a:cubicBezTo>
                      <a:cubicBezTo>
                        <a:pt x="23192" y="112604"/>
                        <a:pt x="28013" y="113223"/>
                        <a:pt x="32381" y="113223"/>
                      </a:cubicBezTo>
                      <a:cubicBezTo>
                        <a:pt x="43897" y="113223"/>
                        <a:pt x="53077" y="110340"/>
                        <a:pt x="59923" y="104572"/>
                      </a:cubicBezTo>
                      <a:cubicBezTo>
                        <a:pt x="66769" y="98821"/>
                        <a:pt x="70192" y="91131"/>
                        <a:pt x="70192" y="81503"/>
                      </a:cubicBezTo>
                      <a:cubicBezTo>
                        <a:pt x="70192" y="76927"/>
                        <a:pt x="69335" y="72589"/>
                        <a:pt x="67619" y="68490"/>
                      </a:cubicBezTo>
                      <a:cubicBezTo>
                        <a:pt x="65920" y="64407"/>
                        <a:pt x="62806" y="59585"/>
                        <a:pt x="58279" y="54024"/>
                      </a:cubicBezTo>
                      <a:cubicBezTo>
                        <a:pt x="57040" y="52578"/>
                        <a:pt x="53093" y="48416"/>
                        <a:pt x="46438" y="41536"/>
                      </a:cubicBezTo>
                      <a:cubicBezTo>
                        <a:pt x="39798" y="34657"/>
                        <a:pt x="30419" y="25036"/>
                        <a:pt x="18300" y="12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CD43710A-FA33-4376-B4F4-ADA2D1F0A987}"/>
                    </a:ext>
                  </a:extLst>
                </p:cNvPr>
                <p:cNvSpPr/>
                <p:nvPr/>
              </p:nvSpPr>
              <p:spPr>
                <a:xfrm flipV="1">
                  <a:off x="6452881" y="2183915"/>
                  <a:ext cx="76766" cy="115371"/>
                </a:xfrm>
                <a:custGeom>
                  <a:avLst/>
                  <a:gdLst>
                    <a:gd name="connsiteX0" fmla="*/ 39916 w 76766"/>
                    <a:gd name="connsiteY0" fmla="*/ 63772 h 115371"/>
                    <a:gd name="connsiteX1" fmla="*/ 23857 w 76766"/>
                    <a:gd name="connsiteY1" fmla="*/ 56837 h 115371"/>
                    <a:gd name="connsiteX2" fmla="*/ 17948 w 76766"/>
                    <a:gd name="connsiteY2" fmla="*/ 37867 h 115371"/>
                    <a:gd name="connsiteX3" fmla="*/ 23857 w 76766"/>
                    <a:gd name="connsiteY3" fmla="*/ 18896 h 115371"/>
                    <a:gd name="connsiteX4" fmla="*/ 39916 w 76766"/>
                    <a:gd name="connsiteY4" fmla="*/ 11937 h 115371"/>
                    <a:gd name="connsiteX5" fmla="*/ 55951 w 76766"/>
                    <a:gd name="connsiteY5" fmla="*/ 18896 h 115371"/>
                    <a:gd name="connsiteX6" fmla="*/ 61859 w 76766"/>
                    <a:gd name="connsiteY6" fmla="*/ 37867 h 115371"/>
                    <a:gd name="connsiteX7" fmla="*/ 55951 w 76766"/>
                    <a:gd name="connsiteY7" fmla="*/ 56837 h 115371"/>
                    <a:gd name="connsiteX8" fmla="*/ 39916 w 76766"/>
                    <a:gd name="connsiteY8" fmla="*/ 63772 h 115371"/>
                    <a:gd name="connsiteX9" fmla="*/ 69770 w 76766"/>
                    <a:gd name="connsiteY9" fmla="*/ 110936 h 115371"/>
                    <a:gd name="connsiteX10" fmla="*/ 69770 w 76766"/>
                    <a:gd name="connsiteY10" fmla="*/ 97233 h 115371"/>
                    <a:gd name="connsiteX11" fmla="*/ 58333 w 76766"/>
                    <a:gd name="connsiteY11" fmla="*/ 101308 h 115371"/>
                    <a:gd name="connsiteX12" fmla="*/ 46897 w 76766"/>
                    <a:gd name="connsiteY12" fmla="*/ 102738 h 115371"/>
                    <a:gd name="connsiteX13" fmla="*/ 24143 w 76766"/>
                    <a:gd name="connsiteY13" fmla="*/ 92681 h 115371"/>
                    <a:gd name="connsiteX14" fmla="*/ 15185 w 76766"/>
                    <a:gd name="connsiteY14" fmla="*/ 62295 h 115371"/>
                    <a:gd name="connsiteX15" fmla="*/ 26192 w 76766"/>
                    <a:gd name="connsiteY15" fmla="*/ 72233 h 115371"/>
                    <a:gd name="connsiteX16" fmla="*/ 40797 w 76766"/>
                    <a:gd name="connsiteY16" fmla="*/ 75688 h 115371"/>
                    <a:gd name="connsiteX17" fmla="*/ 67268 w 76766"/>
                    <a:gd name="connsiteY17" fmla="*/ 65512 h 115371"/>
                    <a:gd name="connsiteX18" fmla="*/ 76989 w 76766"/>
                    <a:gd name="connsiteY18" fmla="*/ 37867 h 115371"/>
                    <a:gd name="connsiteX19" fmla="*/ 66863 w 76766"/>
                    <a:gd name="connsiteY19" fmla="*/ 10364 h 115371"/>
                    <a:gd name="connsiteX20" fmla="*/ 39916 w 76766"/>
                    <a:gd name="connsiteY20" fmla="*/ 21 h 115371"/>
                    <a:gd name="connsiteX21" fmla="*/ 10419 w 76766"/>
                    <a:gd name="connsiteY21" fmla="*/ 14797 h 115371"/>
                    <a:gd name="connsiteX22" fmla="*/ 222 w 76766"/>
                    <a:gd name="connsiteY22" fmla="*/ 57671 h 115371"/>
                    <a:gd name="connsiteX23" fmla="*/ 12731 w 76766"/>
                    <a:gd name="connsiteY23" fmla="*/ 99711 h 115371"/>
                    <a:gd name="connsiteX24" fmla="*/ 46301 w 76766"/>
                    <a:gd name="connsiteY24" fmla="*/ 115393 h 115371"/>
                    <a:gd name="connsiteX25" fmla="*/ 57738 w 76766"/>
                    <a:gd name="connsiteY25" fmla="*/ 114273 h 115371"/>
                    <a:gd name="connsiteX26" fmla="*/ 69770 w 76766"/>
                    <a:gd name="connsiteY26" fmla="*/ 110936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766" h="115371">
                      <a:moveTo>
                        <a:pt x="39916" y="63772"/>
                      </a:moveTo>
                      <a:cubicBezTo>
                        <a:pt x="33165" y="63772"/>
                        <a:pt x="27812" y="61461"/>
                        <a:pt x="23857" y="56837"/>
                      </a:cubicBezTo>
                      <a:cubicBezTo>
                        <a:pt x="19918" y="52230"/>
                        <a:pt x="17948" y="45906"/>
                        <a:pt x="17948" y="37867"/>
                      </a:cubicBezTo>
                      <a:cubicBezTo>
                        <a:pt x="17948" y="29875"/>
                        <a:pt x="19918" y="23552"/>
                        <a:pt x="23857" y="18896"/>
                      </a:cubicBezTo>
                      <a:cubicBezTo>
                        <a:pt x="27812" y="14257"/>
                        <a:pt x="33165" y="11937"/>
                        <a:pt x="39916" y="11937"/>
                      </a:cubicBezTo>
                      <a:cubicBezTo>
                        <a:pt x="46666" y="11937"/>
                        <a:pt x="52011" y="14257"/>
                        <a:pt x="55951" y="18896"/>
                      </a:cubicBezTo>
                      <a:cubicBezTo>
                        <a:pt x="59890" y="23552"/>
                        <a:pt x="61859" y="29875"/>
                        <a:pt x="61859" y="37867"/>
                      </a:cubicBezTo>
                      <a:cubicBezTo>
                        <a:pt x="61859" y="45906"/>
                        <a:pt x="59890" y="52230"/>
                        <a:pt x="55951" y="56837"/>
                      </a:cubicBezTo>
                      <a:cubicBezTo>
                        <a:pt x="52011" y="61461"/>
                        <a:pt x="46666" y="63772"/>
                        <a:pt x="39916" y="63772"/>
                      </a:cubicBezTo>
                      <a:close/>
                      <a:moveTo>
                        <a:pt x="69770" y="110936"/>
                      </a:moveTo>
                      <a:lnTo>
                        <a:pt x="69770" y="97233"/>
                      </a:lnTo>
                      <a:cubicBezTo>
                        <a:pt x="65989" y="99012"/>
                        <a:pt x="62177" y="100371"/>
                        <a:pt x="58333" y="101308"/>
                      </a:cubicBezTo>
                      <a:cubicBezTo>
                        <a:pt x="54489" y="102261"/>
                        <a:pt x="50677" y="102738"/>
                        <a:pt x="46897" y="102738"/>
                      </a:cubicBezTo>
                      <a:cubicBezTo>
                        <a:pt x="36969" y="102738"/>
                        <a:pt x="29385" y="99386"/>
                        <a:pt x="24143" y="92681"/>
                      </a:cubicBezTo>
                      <a:cubicBezTo>
                        <a:pt x="18917" y="85976"/>
                        <a:pt x="15931" y="75847"/>
                        <a:pt x="15185" y="62295"/>
                      </a:cubicBezTo>
                      <a:cubicBezTo>
                        <a:pt x="18107" y="66616"/>
                        <a:pt x="21776" y="69929"/>
                        <a:pt x="26192" y="72233"/>
                      </a:cubicBezTo>
                      <a:cubicBezTo>
                        <a:pt x="30624" y="74537"/>
                        <a:pt x="35492" y="75688"/>
                        <a:pt x="40797" y="75688"/>
                      </a:cubicBezTo>
                      <a:cubicBezTo>
                        <a:pt x="51964" y="75688"/>
                        <a:pt x="60787" y="72296"/>
                        <a:pt x="67268" y="65512"/>
                      </a:cubicBezTo>
                      <a:cubicBezTo>
                        <a:pt x="73749" y="58744"/>
                        <a:pt x="76989" y="49529"/>
                        <a:pt x="76989" y="37867"/>
                      </a:cubicBezTo>
                      <a:cubicBezTo>
                        <a:pt x="76989" y="26443"/>
                        <a:pt x="73614" y="17276"/>
                        <a:pt x="66863" y="10364"/>
                      </a:cubicBezTo>
                      <a:cubicBezTo>
                        <a:pt x="60112" y="3469"/>
                        <a:pt x="51130" y="21"/>
                        <a:pt x="39916" y="21"/>
                      </a:cubicBezTo>
                      <a:cubicBezTo>
                        <a:pt x="27050" y="21"/>
                        <a:pt x="17218" y="4947"/>
                        <a:pt x="10419" y="14797"/>
                      </a:cubicBezTo>
                      <a:cubicBezTo>
                        <a:pt x="3621" y="24664"/>
                        <a:pt x="222" y="38955"/>
                        <a:pt x="222" y="57671"/>
                      </a:cubicBezTo>
                      <a:cubicBezTo>
                        <a:pt x="222" y="75244"/>
                        <a:pt x="4391" y="89257"/>
                        <a:pt x="12731" y="99711"/>
                      </a:cubicBezTo>
                      <a:cubicBezTo>
                        <a:pt x="21070" y="110166"/>
                        <a:pt x="32260" y="115393"/>
                        <a:pt x="46301" y="115393"/>
                      </a:cubicBezTo>
                      <a:cubicBezTo>
                        <a:pt x="50082" y="115393"/>
                        <a:pt x="53894" y="115020"/>
                        <a:pt x="57738" y="114273"/>
                      </a:cubicBezTo>
                      <a:cubicBezTo>
                        <a:pt x="61581" y="113526"/>
                        <a:pt x="65592" y="112414"/>
                        <a:pt x="69770" y="11093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49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6356399" y="2520064"/>
                <a:ext cx="169827" cy="113205"/>
                <a:chOff x="6356390" y="2520061"/>
                <a:chExt cx="169827" cy="113203"/>
              </a:xfrm>
              <a:solidFill>
                <a:srgbClr val="000000"/>
              </a:solidFill>
            </p:grpSpPr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A53A00B8-CBB6-4EA3-B4C5-B80DE35C7A8D}"/>
                    </a:ext>
                  </a:extLst>
                </p:cNvPr>
                <p:cNvSpPr/>
                <p:nvPr/>
              </p:nvSpPr>
              <p:spPr>
                <a:xfrm flipV="1">
                  <a:off x="6356390" y="2520061"/>
                  <a:ext cx="70572" cy="113203"/>
                </a:xfrm>
                <a:custGeom>
                  <a:avLst/>
                  <a:gdLst>
                    <a:gd name="connsiteX0" fmla="*/ 18300 w 70572"/>
                    <a:gd name="connsiteY0" fmla="*/ 12702 h 113203"/>
                    <a:gd name="connsiteX1" fmla="*/ 70788 w 70572"/>
                    <a:gd name="connsiteY1" fmla="*/ 12702 h 113203"/>
                    <a:gd name="connsiteX2" fmla="*/ 70788 w 70572"/>
                    <a:gd name="connsiteY2" fmla="*/ 47 h 113203"/>
                    <a:gd name="connsiteX3" fmla="*/ 216 w 70572"/>
                    <a:gd name="connsiteY3" fmla="*/ 47 h 113203"/>
                    <a:gd name="connsiteX4" fmla="*/ 216 w 70572"/>
                    <a:gd name="connsiteY4" fmla="*/ 12702 h 113203"/>
                    <a:gd name="connsiteX5" fmla="*/ 23541 w 70572"/>
                    <a:gd name="connsiteY5" fmla="*/ 36486 h 113203"/>
                    <a:gd name="connsiteX6" fmla="*/ 42125 w 70572"/>
                    <a:gd name="connsiteY6" fmla="*/ 55767 h 113203"/>
                    <a:gd name="connsiteX7" fmla="*/ 52204 w 70572"/>
                    <a:gd name="connsiteY7" fmla="*/ 69494 h 113203"/>
                    <a:gd name="connsiteX8" fmla="*/ 55087 w 70572"/>
                    <a:gd name="connsiteY8" fmla="*/ 80552 h 113203"/>
                    <a:gd name="connsiteX9" fmla="*/ 48868 w 70572"/>
                    <a:gd name="connsiteY9" fmla="*/ 94994 h 113203"/>
                    <a:gd name="connsiteX10" fmla="*/ 32667 w 70572"/>
                    <a:gd name="connsiteY10" fmla="*/ 100595 h 113203"/>
                    <a:gd name="connsiteX11" fmla="*/ 17728 w 70572"/>
                    <a:gd name="connsiteY11" fmla="*/ 98140 h 113203"/>
                    <a:gd name="connsiteX12" fmla="*/ 954 w 70572"/>
                    <a:gd name="connsiteY12" fmla="*/ 90681 h 113203"/>
                    <a:gd name="connsiteX13" fmla="*/ 954 w 70572"/>
                    <a:gd name="connsiteY13" fmla="*/ 105886 h 113203"/>
                    <a:gd name="connsiteX14" fmla="*/ 17918 w 70572"/>
                    <a:gd name="connsiteY14" fmla="*/ 111391 h 113203"/>
                    <a:gd name="connsiteX15" fmla="*/ 32381 w 70572"/>
                    <a:gd name="connsiteY15" fmla="*/ 113250 h 113203"/>
                    <a:gd name="connsiteX16" fmla="*/ 59923 w 70572"/>
                    <a:gd name="connsiteY16" fmla="*/ 104599 h 113203"/>
                    <a:gd name="connsiteX17" fmla="*/ 70192 w 70572"/>
                    <a:gd name="connsiteY17" fmla="*/ 81529 h 113203"/>
                    <a:gd name="connsiteX18" fmla="*/ 67619 w 70572"/>
                    <a:gd name="connsiteY18" fmla="*/ 68517 h 113203"/>
                    <a:gd name="connsiteX19" fmla="*/ 58279 w 70572"/>
                    <a:gd name="connsiteY19" fmla="*/ 54051 h 113203"/>
                    <a:gd name="connsiteX20" fmla="*/ 46438 w 70572"/>
                    <a:gd name="connsiteY20" fmla="*/ 41563 h 113203"/>
                    <a:gd name="connsiteX21" fmla="*/ 18300 w 70572"/>
                    <a:gd name="connsiteY21" fmla="*/ 12702 h 113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572" h="113203">
                      <a:moveTo>
                        <a:pt x="18300" y="12702"/>
                      </a:moveTo>
                      <a:lnTo>
                        <a:pt x="70788" y="12702"/>
                      </a:lnTo>
                      <a:lnTo>
                        <a:pt x="70788" y="47"/>
                      </a:lnTo>
                      <a:lnTo>
                        <a:pt x="216" y="47"/>
                      </a:lnTo>
                      <a:lnTo>
                        <a:pt x="216" y="12702"/>
                      </a:lnTo>
                      <a:cubicBezTo>
                        <a:pt x="5918" y="18612"/>
                        <a:pt x="13693" y="26540"/>
                        <a:pt x="23541" y="36486"/>
                      </a:cubicBezTo>
                      <a:cubicBezTo>
                        <a:pt x="33405" y="46448"/>
                        <a:pt x="39600" y="52875"/>
                        <a:pt x="42125" y="55767"/>
                      </a:cubicBezTo>
                      <a:cubicBezTo>
                        <a:pt x="46938" y="61169"/>
                        <a:pt x="50298" y="65744"/>
                        <a:pt x="52204" y="69494"/>
                      </a:cubicBezTo>
                      <a:cubicBezTo>
                        <a:pt x="54126" y="73244"/>
                        <a:pt x="55087" y="76930"/>
                        <a:pt x="55087" y="80552"/>
                      </a:cubicBezTo>
                      <a:cubicBezTo>
                        <a:pt x="55087" y="86462"/>
                        <a:pt x="53014" y="91277"/>
                        <a:pt x="48868" y="94994"/>
                      </a:cubicBezTo>
                      <a:cubicBezTo>
                        <a:pt x="44722" y="98728"/>
                        <a:pt x="39322" y="100595"/>
                        <a:pt x="32667" y="100595"/>
                      </a:cubicBezTo>
                      <a:cubicBezTo>
                        <a:pt x="27949" y="100595"/>
                        <a:pt x="22969" y="99777"/>
                        <a:pt x="17728" y="98140"/>
                      </a:cubicBezTo>
                      <a:cubicBezTo>
                        <a:pt x="12502" y="96504"/>
                        <a:pt x="6911" y="94017"/>
                        <a:pt x="954" y="90681"/>
                      </a:cubicBezTo>
                      <a:lnTo>
                        <a:pt x="954" y="105886"/>
                      </a:lnTo>
                      <a:cubicBezTo>
                        <a:pt x="7006" y="108317"/>
                        <a:pt x="12661" y="110152"/>
                        <a:pt x="17918" y="111391"/>
                      </a:cubicBezTo>
                      <a:cubicBezTo>
                        <a:pt x="23192" y="112630"/>
                        <a:pt x="28013" y="113250"/>
                        <a:pt x="32381" y="113250"/>
                      </a:cubicBezTo>
                      <a:cubicBezTo>
                        <a:pt x="43897" y="113250"/>
                        <a:pt x="53077" y="110366"/>
                        <a:pt x="59923" y="104599"/>
                      </a:cubicBezTo>
                      <a:cubicBezTo>
                        <a:pt x="66769" y="98847"/>
                        <a:pt x="70192" y="91157"/>
                        <a:pt x="70192" y="81529"/>
                      </a:cubicBezTo>
                      <a:cubicBezTo>
                        <a:pt x="70192" y="76953"/>
                        <a:pt x="69335" y="72616"/>
                        <a:pt x="67619" y="68517"/>
                      </a:cubicBezTo>
                      <a:cubicBezTo>
                        <a:pt x="65920" y="64434"/>
                        <a:pt x="62806" y="59611"/>
                        <a:pt x="58279" y="54051"/>
                      </a:cubicBezTo>
                      <a:cubicBezTo>
                        <a:pt x="57040" y="52605"/>
                        <a:pt x="53093" y="48442"/>
                        <a:pt x="46438" y="41563"/>
                      </a:cubicBezTo>
                      <a:cubicBezTo>
                        <a:pt x="39798" y="34683"/>
                        <a:pt x="30419" y="25063"/>
                        <a:pt x="18300" y="1270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1F068409-968F-4DE9-BEE6-EAD926CE7E3A}"/>
                    </a:ext>
                  </a:extLst>
                </p:cNvPr>
                <p:cNvSpPr/>
                <p:nvPr/>
              </p:nvSpPr>
              <p:spPr>
                <a:xfrm flipV="1">
                  <a:off x="6454740" y="2522063"/>
                  <a:ext cx="71477" cy="111201"/>
                </a:xfrm>
                <a:custGeom>
                  <a:avLst/>
                  <a:gdLst>
                    <a:gd name="connsiteX0" fmla="*/ 222 w 71477"/>
                    <a:gd name="connsiteY0" fmla="*/ 111249 h 111201"/>
                    <a:gd name="connsiteX1" fmla="*/ 71700 w 71477"/>
                    <a:gd name="connsiteY1" fmla="*/ 111249 h 111201"/>
                    <a:gd name="connsiteX2" fmla="*/ 71700 w 71477"/>
                    <a:gd name="connsiteY2" fmla="*/ 104838 h 111201"/>
                    <a:gd name="connsiteX3" fmla="*/ 31339 w 71477"/>
                    <a:gd name="connsiteY3" fmla="*/ 48 h 111201"/>
                    <a:gd name="connsiteX4" fmla="*/ 15638 w 71477"/>
                    <a:gd name="connsiteY4" fmla="*/ 48 h 111201"/>
                    <a:gd name="connsiteX5" fmla="*/ 53616 w 71477"/>
                    <a:gd name="connsiteY5" fmla="*/ 98570 h 111201"/>
                    <a:gd name="connsiteX6" fmla="*/ 222 w 71477"/>
                    <a:gd name="connsiteY6" fmla="*/ 98570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477" h="111201">
                      <a:moveTo>
                        <a:pt x="222" y="111249"/>
                      </a:moveTo>
                      <a:lnTo>
                        <a:pt x="71700" y="111249"/>
                      </a:lnTo>
                      <a:lnTo>
                        <a:pt x="71700" y="104838"/>
                      </a:lnTo>
                      <a:lnTo>
                        <a:pt x="31339" y="48"/>
                      </a:lnTo>
                      <a:lnTo>
                        <a:pt x="15638" y="48"/>
                      </a:lnTo>
                      <a:lnTo>
                        <a:pt x="53616" y="98570"/>
                      </a:lnTo>
                      <a:lnTo>
                        <a:pt x="222" y="985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52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6906304" y="2183919"/>
                <a:ext cx="172421" cy="115368"/>
                <a:chOff x="6906299" y="2183915"/>
                <a:chExt cx="172424" cy="115371"/>
              </a:xfrm>
              <a:solidFill>
                <a:srgbClr val="000000"/>
              </a:solidFill>
            </p:grpSpPr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7F3C6B9B-1FB8-4A2A-982C-192E8F32BF46}"/>
                    </a:ext>
                  </a:extLst>
                </p:cNvPr>
                <p:cNvSpPr/>
                <p:nvPr/>
              </p:nvSpPr>
              <p:spPr>
                <a:xfrm flipV="1">
                  <a:off x="6906299" y="2183915"/>
                  <a:ext cx="70572" cy="113203"/>
                </a:xfrm>
                <a:custGeom>
                  <a:avLst/>
                  <a:gdLst>
                    <a:gd name="connsiteX0" fmla="*/ 18343 w 70572"/>
                    <a:gd name="connsiteY0" fmla="*/ 12675 h 113203"/>
                    <a:gd name="connsiteX1" fmla="*/ 70831 w 70572"/>
                    <a:gd name="connsiteY1" fmla="*/ 12675 h 113203"/>
                    <a:gd name="connsiteX2" fmla="*/ 70831 w 70572"/>
                    <a:gd name="connsiteY2" fmla="*/ 20 h 113203"/>
                    <a:gd name="connsiteX3" fmla="*/ 259 w 70572"/>
                    <a:gd name="connsiteY3" fmla="*/ 20 h 113203"/>
                    <a:gd name="connsiteX4" fmla="*/ 259 w 70572"/>
                    <a:gd name="connsiteY4" fmla="*/ 12675 h 113203"/>
                    <a:gd name="connsiteX5" fmla="*/ 23585 w 70572"/>
                    <a:gd name="connsiteY5" fmla="*/ 36460 h 113203"/>
                    <a:gd name="connsiteX6" fmla="*/ 42169 w 70572"/>
                    <a:gd name="connsiteY6" fmla="*/ 55740 h 113203"/>
                    <a:gd name="connsiteX7" fmla="*/ 52247 w 70572"/>
                    <a:gd name="connsiteY7" fmla="*/ 69467 h 113203"/>
                    <a:gd name="connsiteX8" fmla="*/ 55130 w 70572"/>
                    <a:gd name="connsiteY8" fmla="*/ 80526 h 113203"/>
                    <a:gd name="connsiteX9" fmla="*/ 48911 w 70572"/>
                    <a:gd name="connsiteY9" fmla="*/ 94968 h 113203"/>
                    <a:gd name="connsiteX10" fmla="*/ 32710 w 70572"/>
                    <a:gd name="connsiteY10" fmla="*/ 100568 h 113203"/>
                    <a:gd name="connsiteX11" fmla="*/ 17771 w 70572"/>
                    <a:gd name="connsiteY11" fmla="*/ 98114 h 113203"/>
                    <a:gd name="connsiteX12" fmla="*/ 998 w 70572"/>
                    <a:gd name="connsiteY12" fmla="*/ 90654 h 113203"/>
                    <a:gd name="connsiteX13" fmla="*/ 998 w 70572"/>
                    <a:gd name="connsiteY13" fmla="*/ 105859 h 113203"/>
                    <a:gd name="connsiteX14" fmla="*/ 17962 w 70572"/>
                    <a:gd name="connsiteY14" fmla="*/ 111364 h 113203"/>
                    <a:gd name="connsiteX15" fmla="*/ 32424 w 70572"/>
                    <a:gd name="connsiteY15" fmla="*/ 113223 h 113203"/>
                    <a:gd name="connsiteX16" fmla="*/ 59967 w 70572"/>
                    <a:gd name="connsiteY16" fmla="*/ 104572 h 113203"/>
                    <a:gd name="connsiteX17" fmla="*/ 70236 w 70572"/>
                    <a:gd name="connsiteY17" fmla="*/ 81503 h 113203"/>
                    <a:gd name="connsiteX18" fmla="*/ 67662 w 70572"/>
                    <a:gd name="connsiteY18" fmla="*/ 68490 h 113203"/>
                    <a:gd name="connsiteX19" fmla="*/ 58323 w 70572"/>
                    <a:gd name="connsiteY19" fmla="*/ 54024 h 113203"/>
                    <a:gd name="connsiteX20" fmla="*/ 46481 w 70572"/>
                    <a:gd name="connsiteY20" fmla="*/ 41536 h 113203"/>
                    <a:gd name="connsiteX21" fmla="*/ 18343 w 70572"/>
                    <a:gd name="connsiteY21" fmla="*/ 12675 h 113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572" h="113203">
                      <a:moveTo>
                        <a:pt x="18343" y="12675"/>
                      </a:moveTo>
                      <a:lnTo>
                        <a:pt x="70831" y="12675"/>
                      </a:lnTo>
                      <a:lnTo>
                        <a:pt x="70831" y="20"/>
                      </a:lnTo>
                      <a:lnTo>
                        <a:pt x="259" y="20"/>
                      </a:lnTo>
                      <a:lnTo>
                        <a:pt x="259" y="12675"/>
                      </a:lnTo>
                      <a:cubicBezTo>
                        <a:pt x="5961" y="18586"/>
                        <a:pt x="13737" y="26514"/>
                        <a:pt x="23585" y="36460"/>
                      </a:cubicBezTo>
                      <a:cubicBezTo>
                        <a:pt x="33448" y="46422"/>
                        <a:pt x="39643" y="52848"/>
                        <a:pt x="42169" y="55740"/>
                      </a:cubicBezTo>
                      <a:cubicBezTo>
                        <a:pt x="46982" y="61142"/>
                        <a:pt x="50341" y="65718"/>
                        <a:pt x="52247" y="69467"/>
                      </a:cubicBezTo>
                      <a:cubicBezTo>
                        <a:pt x="54169" y="73217"/>
                        <a:pt x="55130" y="76903"/>
                        <a:pt x="55130" y="80526"/>
                      </a:cubicBezTo>
                      <a:cubicBezTo>
                        <a:pt x="55130" y="86436"/>
                        <a:pt x="53057" y="91250"/>
                        <a:pt x="48911" y="94968"/>
                      </a:cubicBezTo>
                      <a:cubicBezTo>
                        <a:pt x="44766" y="98702"/>
                        <a:pt x="39365" y="100568"/>
                        <a:pt x="32710" y="100568"/>
                      </a:cubicBezTo>
                      <a:cubicBezTo>
                        <a:pt x="27992" y="100568"/>
                        <a:pt x="23013" y="99750"/>
                        <a:pt x="17771" y="98114"/>
                      </a:cubicBezTo>
                      <a:cubicBezTo>
                        <a:pt x="12545" y="96477"/>
                        <a:pt x="6954" y="93991"/>
                        <a:pt x="998" y="90654"/>
                      </a:cubicBezTo>
                      <a:lnTo>
                        <a:pt x="998" y="105859"/>
                      </a:lnTo>
                      <a:cubicBezTo>
                        <a:pt x="7049" y="108290"/>
                        <a:pt x="12704" y="110125"/>
                        <a:pt x="17962" y="111364"/>
                      </a:cubicBezTo>
                      <a:cubicBezTo>
                        <a:pt x="23235" y="112604"/>
                        <a:pt x="28056" y="113223"/>
                        <a:pt x="32424" y="113223"/>
                      </a:cubicBezTo>
                      <a:cubicBezTo>
                        <a:pt x="43940" y="113223"/>
                        <a:pt x="53121" y="110340"/>
                        <a:pt x="59967" y="104572"/>
                      </a:cubicBezTo>
                      <a:cubicBezTo>
                        <a:pt x="66813" y="98821"/>
                        <a:pt x="70236" y="91131"/>
                        <a:pt x="70236" y="81503"/>
                      </a:cubicBezTo>
                      <a:cubicBezTo>
                        <a:pt x="70236" y="76927"/>
                        <a:pt x="69378" y="72589"/>
                        <a:pt x="67662" y="68490"/>
                      </a:cubicBezTo>
                      <a:cubicBezTo>
                        <a:pt x="65963" y="64407"/>
                        <a:pt x="62850" y="59585"/>
                        <a:pt x="58323" y="54024"/>
                      </a:cubicBezTo>
                      <a:cubicBezTo>
                        <a:pt x="57084" y="52578"/>
                        <a:pt x="53137" y="48416"/>
                        <a:pt x="46481" y="41536"/>
                      </a:cubicBezTo>
                      <a:cubicBezTo>
                        <a:pt x="39842" y="34657"/>
                        <a:pt x="30462" y="25036"/>
                        <a:pt x="18343" y="12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42BF0D27-854C-4A54-9391-01C24333962B}"/>
                    </a:ext>
                  </a:extLst>
                </p:cNvPr>
                <p:cNvSpPr/>
                <p:nvPr/>
              </p:nvSpPr>
              <p:spPr>
                <a:xfrm flipV="1">
                  <a:off x="7002481" y="2183915"/>
                  <a:ext cx="76242" cy="115371"/>
                </a:xfrm>
                <a:custGeom>
                  <a:avLst/>
                  <a:gdLst>
                    <a:gd name="connsiteX0" fmla="*/ 38387 w 76242"/>
                    <a:gd name="connsiteY0" fmla="*/ 55002 h 115371"/>
                    <a:gd name="connsiteX1" fmla="*/ 21518 w 76242"/>
                    <a:gd name="connsiteY1" fmla="*/ 49259 h 115371"/>
                    <a:gd name="connsiteX2" fmla="*/ 15395 w 76242"/>
                    <a:gd name="connsiteY2" fmla="*/ 33482 h 115371"/>
                    <a:gd name="connsiteX3" fmla="*/ 21518 w 76242"/>
                    <a:gd name="connsiteY3" fmla="*/ 17681 h 115371"/>
                    <a:gd name="connsiteX4" fmla="*/ 38387 w 76242"/>
                    <a:gd name="connsiteY4" fmla="*/ 11937 h 115371"/>
                    <a:gd name="connsiteX5" fmla="*/ 55279 w 76242"/>
                    <a:gd name="connsiteY5" fmla="*/ 17705 h 115371"/>
                    <a:gd name="connsiteX6" fmla="*/ 61474 w 76242"/>
                    <a:gd name="connsiteY6" fmla="*/ 33482 h 115371"/>
                    <a:gd name="connsiteX7" fmla="*/ 55327 w 76242"/>
                    <a:gd name="connsiteY7" fmla="*/ 49259 h 115371"/>
                    <a:gd name="connsiteX8" fmla="*/ 38387 w 76242"/>
                    <a:gd name="connsiteY8" fmla="*/ 55002 h 115371"/>
                    <a:gd name="connsiteX9" fmla="*/ 23353 w 76242"/>
                    <a:gd name="connsiteY9" fmla="*/ 61389 h 115371"/>
                    <a:gd name="connsiteX10" fmla="*/ 8271 w 76242"/>
                    <a:gd name="connsiteY10" fmla="*/ 70398 h 115371"/>
                    <a:gd name="connsiteX11" fmla="*/ 2886 w 76242"/>
                    <a:gd name="connsiteY11" fmla="*/ 86580 h 115371"/>
                    <a:gd name="connsiteX12" fmla="*/ 12369 w 76242"/>
                    <a:gd name="connsiteY12" fmla="*/ 107647 h 115371"/>
                    <a:gd name="connsiteX13" fmla="*/ 38387 w 76242"/>
                    <a:gd name="connsiteY13" fmla="*/ 115393 h 115371"/>
                    <a:gd name="connsiteX14" fmla="*/ 64452 w 76242"/>
                    <a:gd name="connsiteY14" fmla="*/ 107647 h 115371"/>
                    <a:gd name="connsiteX15" fmla="*/ 73911 w 76242"/>
                    <a:gd name="connsiteY15" fmla="*/ 86580 h 115371"/>
                    <a:gd name="connsiteX16" fmla="*/ 68503 w 76242"/>
                    <a:gd name="connsiteY16" fmla="*/ 70398 h 115371"/>
                    <a:gd name="connsiteX17" fmla="*/ 53516 w 76242"/>
                    <a:gd name="connsiteY17" fmla="*/ 61389 h 115371"/>
                    <a:gd name="connsiteX18" fmla="*/ 70433 w 76242"/>
                    <a:gd name="connsiteY18" fmla="*/ 51475 h 115371"/>
                    <a:gd name="connsiteX19" fmla="*/ 76508 w 76242"/>
                    <a:gd name="connsiteY19" fmla="*/ 33482 h 115371"/>
                    <a:gd name="connsiteX20" fmla="*/ 66644 w 76242"/>
                    <a:gd name="connsiteY20" fmla="*/ 8648 h 115371"/>
                    <a:gd name="connsiteX21" fmla="*/ 38387 w 76242"/>
                    <a:gd name="connsiteY21" fmla="*/ 21 h 115371"/>
                    <a:gd name="connsiteX22" fmla="*/ 10129 w 76242"/>
                    <a:gd name="connsiteY22" fmla="*/ 8648 h 115371"/>
                    <a:gd name="connsiteX23" fmla="*/ 266 w 76242"/>
                    <a:gd name="connsiteY23" fmla="*/ 33482 h 115371"/>
                    <a:gd name="connsiteX24" fmla="*/ 6365 w 76242"/>
                    <a:gd name="connsiteY24" fmla="*/ 51475 h 115371"/>
                    <a:gd name="connsiteX25" fmla="*/ 23353 w 76242"/>
                    <a:gd name="connsiteY25" fmla="*/ 61389 h 115371"/>
                    <a:gd name="connsiteX26" fmla="*/ 17849 w 76242"/>
                    <a:gd name="connsiteY26" fmla="*/ 85150 h 115371"/>
                    <a:gd name="connsiteX27" fmla="*/ 23234 w 76242"/>
                    <a:gd name="connsiteY27" fmla="*/ 71685 h 115371"/>
                    <a:gd name="connsiteX28" fmla="*/ 38387 w 76242"/>
                    <a:gd name="connsiteY28" fmla="*/ 66847 h 115371"/>
                    <a:gd name="connsiteX29" fmla="*/ 53540 w 76242"/>
                    <a:gd name="connsiteY29" fmla="*/ 71685 h 115371"/>
                    <a:gd name="connsiteX30" fmla="*/ 59020 w 76242"/>
                    <a:gd name="connsiteY30" fmla="*/ 85150 h 115371"/>
                    <a:gd name="connsiteX31" fmla="*/ 53540 w 76242"/>
                    <a:gd name="connsiteY31" fmla="*/ 98639 h 115371"/>
                    <a:gd name="connsiteX32" fmla="*/ 38387 w 76242"/>
                    <a:gd name="connsiteY32" fmla="*/ 103477 h 115371"/>
                    <a:gd name="connsiteX33" fmla="*/ 23234 w 76242"/>
                    <a:gd name="connsiteY33" fmla="*/ 98639 h 115371"/>
                    <a:gd name="connsiteX34" fmla="*/ 17849 w 76242"/>
                    <a:gd name="connsiteY34" fmla="*/ 85150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76242" h="115371">
                      <a:moveTo>
                        <a:pt x="38387" y="55002"/>
                      </a:moveTo>
                      <a:cubicBezTo>
                        <a:pt x="31239" y="55002"/>
                        <a:pt x="25616" y="53088"/>
                        <a:pt x="21518" y="49259"/>
                      </a:cubicBezTo>
                      <a:cubicBezTo>
                        <a:pt x="17436" y="45429"/>
                        <a:pt x="15395" y="40171"/>
                        <a:pt x="15395" y="33482"/>
                      </a:cubicBezTo>
                      <a:cubicBezTo>
                        <a:pt x="15395" y="26777"/>
                        <a:pt x="17436" y="21510"/>
                        <a:pt x="21518" y="17681"/>
                      </a:cubicBezTo>
                      <a:cubicBezTo>
                        <a:pt x="25616" y="13852"/>
                        <a:pt x="31239" y="11937"/>
                        <a:pt x="38387" y="11937"/>
                      </a:cubicBezTo>
                      <a:cubicBezTo>
                        <a:pt x="45535" y="11937"/>
                        <a:pt x="51166" y="13860"/>
                        <a:pt x="55279" y="17705"/>
                      </a:cubicBezTo>
                      <a:cubicBezTo>
                        <a:pt x="59409" y="21566"/>
                        <a:pt x="61474" y="26824"/>
                        <a:pt x="61474" y="33482"/>
                      </a:cubicBezTo>
                      <a:cubicBezTo>
                        <a:pt x="61474" y="40171"/>
                        <a:pt x="59425" y="45429"/>
                        <a:pt x="55327" y="49259"/>
                      </a:cubicBezTo>
                      <a:cubicBezTo>
                        <a:pt x="51245" y="53088"/>
                        <a:pt x="45598" y="55002"/>
                        <a:pt x="38387" y="55002"/>
                      </a:cubicBezTo>
                      <a:close/>
                      <a:moveTo>
                        <a:pt x="23353" y="61389"/>
                      </a:moveTo>
                      <a:cubicBezTo>
                        <a:pt x="16904" y="62978"/>
                        <a:pt x="11877" y="65981"/>
                        <a:pt x="8271" y="70398"/>
                      </a:cubicBezTo>
                      <a:cubicBezTo>
                        <a:pt x="4681" y="74831"/>
                        <a:pt x="2886" y="80225"/>
                        <a:pt x="2886" y="86580"/>
                      </a:cubicBezTo>
                      <a:cubicBezTo>
                        <a:pt x="2886" y="95461"/>
                        <a:pt x="6047" y="102484"/>
                        <a:pt x="12369" y="107647"/>
                      </a:cubicBezTo>
                      <a:cubicBezTo>
                        <a:pt x="18707" y="112811"/>
                        <a:pt x="27379" y="115393"/>
                        <a:pt x="38387" y="115393"/>
                      </a:cubicBezTo>
                      <a:cubicBezTo>
                        <a:pt x="49458" y="115393"/>
                        <a:pt x="58146" y="112811"/>
                        <a:pt x="64452" y="107647"/>
                      </a:cubicBezTo>
                      <a:cubicBezTo>
                        <a:pt x="70758" y="102484"/>
                        <a:pt x="73911" y="95461"/>
                        <a:pt x="73911" y="86580"/>
                      </a:cubicBezTo>
                      <a:cubicBezTo>
                        <a:pt x="73911" y="80225"/>
                        <a:pt x="72108" y="74831"/>
                        <a:pt x="68503" y="70398"/>
                      </a:cubicBezTo>
                      <a:cubicBezTo>
                        <a:pt x="64913" y="65981"/>
                        <a:pt x="59918" y="62978"/>
                        <a:pt x="53516" y="61389"/>
                      </a:cubicBezTo>
                      <a:cubicBezTo>
                        <a:pt x="60759" y="59705"/>
                        <a:pt x="66398" y="56400"/>
                        <a:pt x="70433" y="51475"/>
                      </a:cubicBezTo>
                      <a:cubicBezTo>
                        <a:pt x="74483" y="46565"/>
                        <a:pt x="76508" y="40568"/>
                        <a:pt x="76508" y="33482"/>
                      </a:cubicBezTo>
                      <a:cubicBezTo>
                        <a:pt x="76508" y="22694"/>
                        <a:pt x="73220" y="14416"/>
                        <a:pt x="66644" y="8648"/>
                      </a:cubicBezTo>
                      <a:cubicBezTo>
                        <a:pt x="60068" y="2897"/>
                        <a:pt x="50649" y="21"/>
                        <a:pt x="38387" y="21"/>
                      </a:cubicBezTo>
                      <a:cubicBezTo>
                        <a:pt x="26140" y="21"/>
                        <a:pt x="16721" y="2897"/>
                        <a:pt x="10129" y="8648"/>
                      </a:cubicBezTo>
                      <a:cubicBezTo>
                        <a:pt x="3554" y="14416"/>
                        <a:pt x="266" y="22694"/>
                        <a:pt x="266" y="33482"/>
                      </a:cubicBezTo>
                      <a:cubicBezTo>
                        <a:pt x="266" y="40568"/>
                        <a:pt x="2299" y="46565"/>
                        <a:pt x="6365" y="51475"/>
                      </a:cubicBezTo>
                      <a:cubicBezTo>
                        <a:pt x="10447" y="56400"/>
                        <a:pt x="16110" y="59705"/>
                        <a:pt x="23353" y="61389"/>
                      </a:cubicBezTo>
                      <a:close/>
                      <a:moveTo>
                        <a:pt x="17849" y="85150"/>
                      </a:moveTo>
                      <a:cubicBezTo>
                        <a:pt x="17849" y="79398"/>
                        <a:pt x="19644" y="74910"/>
                        <a:pt x="23234" y="71685"/>
                      </a:cubicBezTo>
                      <a:cubicBezTo>
                        <a:pt x="26839" y="68459"/>
                        <a:pt x="31890" y="66847"/>
                        <a:pt x="38387" y="66847"/>
                      </a:cubicBezTo>
                      <a:cubicBezTo>
                        <a:pt x="44852" y="66847"/>
                        <a:pt x="49903" y="68459"/>
                        <a:pt x="53540" y="71685"/>
                      </a:cubicBezTo>
                      <a:cubicBezTo>
                        <a:pt x="57193" y="74910"/>
                        <a:pt x="59020" y="79398"/>
                        <a:pt x="59020" y="85150"/>
                      </a:cubicBezTo>
                      <a:cubicBezTo>
                        <a:pt x="59020" y="90917"/>
                        <a:pt x="57193" y="95414"/>
                        <a:pt x="53540" y="98639"/>
                      </a:cubicBezTo>
                      <a:cubicBezTo>
                        <a:pt x="49903" y="101864"/>
                        <a:pt x="44852" y="103477"/>
                        <a:pt x="38387" y="103477"/>
                      </a:cubicBezTo>
                      <a:cubicBezTo>
                        <a:pt x="31890" y="103477"/>
                        <a:pt x="26839" y="101864"/>
                        <a:pt x="23234" y="98639"/>
                      </a:cubicBezTo>
                      <a:cubicBezTo>
                        <a:pt x="19644" y="95414"/>
                        <a:pt x="17849" y="90917"/>
                        <a:pt x="17849" y="85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55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181256" y="2183919"/>
                <a:ext cx="172139" cy="115368"/>
                <a:chOff x="7181254" y="2183915"/>
                <a:chExt cx="172138" cy="115371"/>
              </a:xfrm>
              <a:solidFill>
                <a:srgbClr val="000000"/>
              </a:solidFill>
            </p:grpSpPr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0246DFB9-4914-4F4D-9383-1B934326E61A}"/>
                    </a:ext>
                  </a:extLst>
                </p:cNvPr>
                <p:cNvSpPr/>
                <p:nvPr/>
              </p:nvSpPr>
              <p:spPr>
                <a:xfrm flipV="1">
                  <a:off x="7181254" y="2183915"/>
                  <a:ext cx="70572" cy="113203"/>
                </a:xfrm>
                <a:custGeom>
                  <a:avLst/>
                  <a:gdLst>
                    <a:gd name="connsiteX0" fmla="*/ 18365 w 70572"/>
                    <a:gd name="connsiteY0" fmla="*/ 12675 h 113203"/>
                    <a:gd name="connsiteX1" fmla="*/ 70853 w 70572"/>
                    <a:gd name="connsiteY1" fmla="*/ 12675 h 113203"/>
                    <a:gd name="connsiteX2" fmla="*/ 70853 w 70572"/>
                    <a:gd name="connsiteY2" fmla="*/ 20 h 113203"/>
                    <a:gd name="connsiteX3" fmla="*/ 281 w 70572"/>
                    <a:gd name="connsiteY3" fmla="*/ 20 h 113203"/>
                    <a:gd name="connsiteX4" fmla="*/ 281 w 70572"/>
                    <a:gd name="connsiteY4" fmla="*/ 12675 h 113203"/>
                    <a:gd name="connsiteX5" fmla="*/ 23606 w 70572"/>
                    <a:gd name="connsiteY5" fmla="*/ 36460 h 113203"/>
                    <a:gd name="connsiteX6" fmla="*/ 42190 w 70572"/>
                    <a:gd name="connsiteY6" fmla="*/ 55740 h 113203"/>
                    <a:gd name="connsiteX7" fmla="*/ 52269 w 70572"/>
                    <a:gd name="connsiteY7" fmla="*/ 69467 h 113203"/>
                    <a:gd name="connsiteX8" fmla="*/ 55152 w 70572"/>
                    <a:gd name="connsiteY8" fmla="*/ 80526 h 113203"/>
                    <a:gd name="connsiteX9" fmla="*/ 48933 w 70572"/>
                    <a:gd name="connsiteY9" fmla="*/ 94968 h 113203"/>
                    <a:gd name="connsiteX10" fmla="*/ 32732 w 70572"/>
                    <a:gd name="connsiteY10" fmla="*/ 100568 h 113203"/>
                    <a:gd name="connsiteX11" fmla="*/ 17793 w 70572"/>
                    <a:gd name="connsiteY11" fmla="*/ 98114 h 113203"/>
                    <a:gd name="connsiteX12" fmla="*/ 1019 w 70572"/>
                    <a:gd name="connsiteY12" fmla="*/ 90654 h 113203"/>
                    <a:gd name="connsiteX13" fmla="*/ 1019 w 70572"/>
                    <a:gd name="connsiteY13" fmla="*/ 105859 h 113203"/>
                    <a:gd name="connsiteX14" fmla="*/ 17983 w 70572"/>
                    <a:gd name="connsiteY14" fmla="*/ 111364 h 113203"/>
                    <a:gd name="connsiteX15" fmla="*/ 32446 w 70572"/>
                    <a:gd name="connsiteY15" fmla="*/ 113223 h 113203"/>
                    <a:gd name="connsiteX16" fmla="*/ 59988 w 70572"/>
                    <a:gd name="connsiteY16" fmla="*/ 104572 h 113203"/>
                    <a:gd name="connsiteX17" fmla="*/ 70257 w 70572"/>
                    <a:gd name="connsiteY17" fmla="*/ 81503 h 113203"/>
                    <a:gd name="connsiteX18" fmla="*/ 67684 w 70572"/>
                    <a:gd name="connsiteY18" fmla="*/ 68490 h 113203"/>
                    <a:gd name="connsiteX19" fmla="*/ 58344 w 70572"/>
                    <a:gd name="connsiteY19" fmla="*/ 54024 h 113203"/>
                    <a:gd name="connsiteX20" fmla="*/ 46503 w 70572"/>
                    <a:gd name="connsiteY20" fmla="*/ 41536 h 113203"/>
                    <a:gd name="connsiteX21" fmla="*/ 18365 w 70572"/>
                    <a:gd name="connsiteY21" fmla="*/ 12675 h 113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572" h="113203">
                      <a:moveTo>
                        <a:pt x="18365" y="12675"/>
                      </a:moveTo>
                      <a:lnTo>
                        <a:pt x="70853" y="12675"/>
                      </a:lnTo>
                      <a:lnTo>
                        <a:pt x="70853" y="20"/>
                      </a:lnTo>
                      <a:lnTo>
                        <a:pt x="281" y="20"/>
                      </a:lnTo>
                      <a:lnTo>
                        <a:pt x="281" y="12675"/>
                      </a:lnTo>
                      <a:cubicBezTo>
                        <a:pt x="5983" y="18586"/>
                        <a:pt x="13758" y="26514"/>
                        <a:pt x="23606" y="36460"/>
                      </a:cubicBezTo>
                      <a:cubicBezTo>
                        <a:pt x="33470" y="46422"/>
                        <a:pt x="39665" y="52848"/>
                        <a:pt x="42190" y="55740"/>
                      </a:cubicBezTo>
                      <a:cubicBezTo>
                        <a:pt x="47003" y="61142"/>
                        <a:pt x="50363" y="65718"/>
                        <a:pt x="52269" y="69467"/>
                      </a:cubicBezTo>
                      <a:cubicBezTo>
                        <a:pt x="54191" y="73217"/>
                        <a:pt x="55152" y="76903"/>
                        <a:pt x="55152" y="80526"/>
                      </a:cubicBezTo>
                      <a:cubicBezTo>
                        <a:pt x="55152" y="86436"/>
                        <a:pt x="53079" y="91250"/>
                        <a:pt x="48933" y="94968"/>
                      </a:cubicBezTo>
                      <a:cubicBezTo>
                        <a:pt x="44787" y="98702"/>
                        <a:pt x="39387" y="100568"/>
                        <a:pt x="32732" y="100568"/>
                      </a:cubicBezTo>
                      <a:cubicBezTo>
                        <a:pt x="28014" y="100568"/>
                        <a:pt x="23034" y="99750"/>
                        <a:pt x="17793" y="98114"/>
                      </a:cubicBezTo>
                      <a:cubicBezTo>
                        <a:pt x="12567" y="96477"/>
                        <a:pt x="6976" y="93991"/>
                        <a:pt x="1019" y="90654"/>
                      </a:cubicBezTo>
                      <a:lnTo>
                        <a:pt x="1019" y="105859"/>
                      </a:lnTo>
                      <a:cubicBezTo>
                        <a:pt x="7071" y="108290"/>
                        <a:pt x="12726" y="110125"/>
                        <a:pt x="17983" y="111364"/>
                      </a:cubicBezTo>
                      <a:cubicBezTo>
                        <a:pt x="23257" y="112604"/>
                        <a:pt x="28078" y="113223"/>
                        <a:pt x="32446" y="113223"/>
                      </a:cubicBezTo>
                      <a:cubicBezTo>
                        <a:pt x="43961" y="113223"/>
                        <a:pt x="53142" y="110340"/>
                        <a:pt x="59988" y="104572"/>
                      </a:cubicBezTo>
                      <a:cubicBezTo>
                        <a:pt x="66834" y="98821"/>
                        <a:pt x="70257" y="91131"/>
                        <a:pt x="70257" y="81503"/>
                      </a:cubicBezTo>
                      <a:cubicBezTo>
                        <a:pt x="70257" y="76927"/>
                        <a:pt x="69400" y="72589"/>
                        <a:pt x="67684" y="68490"/>
                      </a:cubicBezTo>
                      <a:cubicBezTo>
                        <a:pt x="65984" y="64407"/>
                        <a:pt x="62871" y="59585"/>
                        <a:pt x="58344" y="54024"/>
                      </a:cubicBezTo>
                      <a:cubicBezTo>
                        <a:pt x="57105" y="52578"/>
                        <a:pt x="53158" y="48416"/>
                        <a:pt x="46503" y="41536"/>
                      </a:cubicBezTo>
                      <a:cubicBezTo>
                        <a:pt x="39863" y="34657"/>
                        <a:pt x="30484" y="25036"/>
                        <a:pt x="18365" y="12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E8EB492B-B646-4342-AE0A-8B0340778998}"/>
                    </a:ext>
                  </a:extLst>
                </p:cNvPr>
                <p:cNvSpPr/>
                <p:nvPr/>
              </p:nvSpPr>
              <p:spPr>
                <a:xfrm flipV="1">
                  <a:off x="7276698" y="2183915"/>
                  <a:ext cx="76695" cy="115371"/>
                </a:xfrm>
                <a:custGeom>
                  <a:avLst/>
                  <a:gdLst>
                    <a:gd name="connsiteX0" fmla="*/ 7435 w 76695"/>
                    <a:gd name="connsiteY0" fmla="*/ 4502 h 115371"/>
                    <a:gd name="connsiteX1" fmla="*/ 7435 w 76695"/>
                    <a:gd name="connsiteY1" fmla="*/ 18205 h 115371"/>
                    <a:gd name="connsiteX2" fmla="*/ 18895 w 76695"/>
                    <a:gd name="connsiteY2" fmla="*/ 14106 h 115371"/>
                    <a:gd name="connsiteX3" fmla="*/ 30308 w 76695"/>
                    <a:gd name="connsiteY3" fmla="*/ 12700 h 115371"/>
                    <a:gd name="connsiteX4" fmla="*/ 53038 w 76695"/>
                    <a:gd name="connsiteY4" fmla="*/ 22709 h 115371"/>
                    <a:gd name="connsiteX5" fmla="*/ 62020 w 76695"/>
                    <a:gd name="connsiteY5" fmla="*/ 53143 h 115371"/>
                    <a:gd name="connsiteX6" fmla="*/ 51060 w 76695"/>
                    <a:gd name="connsiteY6" fmla="*/ 43300 h 115371"/>
                    <a:gd name="connsiteX7" fmla="*/ 36407 w 76695"/>
                    <a:gd name="connsiteY7" fmla="*/ 39869 h 115371"/>
                    <a:gd name="connsiteX8" fmla="*/ 10008 w 76695"/>
                    <a:gd name="connsiteY8" fmla="*/ 49950 h 115371"/>
                    <a:gd name="connsiteX9" fmla="*/ 287 w 76695"/>
                    <a:gd name="connsiteY9" fmla="*/ 77571 h 115371"/>
                    <a:gd name="connsiteX10" fmla="*/ 10413 w 76695"/>
                    <a:gd name="connsiteY10" fmla="*/ 105026 h 115371"/>
                    <a:gd name="connsiteX11" fmla="*/ 37361 w 76695"/>
                    <a:gd name="connsiteY11" fmla="*/ 115393 h 115371"/>
                    <a:gd name="connsiteX12" fmla="*/ 66809 w 76695"/>
                    <a:gd name="connsiteY12" fmla="*/ 100593 h 115371"/>
                    <a:gd name="connsiteX13" fmla="*/ 76983 w 76695"/>
                    <a:gd name="connsiteY13" fmla="*/ 57671 h 115371"/>
                    <a:gd name="connsiteX14" fmla="*/ 64498 w 76695"/>
                    <a:gd name="connsiteY14" fmla="*/ 15703 h 115371"/>
                    <a:gd name="connsiteX15" fmla="*/ 30975 w 76695"/>
                    <a:gd name="connsiteY15" fmla="*/ 21 h 115371"/>
                    <a:gd name="connsiteX16" fmla="*/ 19491 w 76695"/>
                    <a:gd name="connsiteY16" fmla="*/ 1141 h 115371"/>
                    <a:gd name="connsiteX17" fmla="*/ 7435 w 76695"/>
                    <a:gd name="connsiteY17" fmla="*/ 4502 h 115371"/>
                    <a:gd name="connsiteX18" fmla="*/ 37361 w 76695"/>
                    <a:gd name="connsiteY18" fmla="*/ 51642 h 115371"/>
                    <a:gd name="connsiteX19" fmla="*/ 53395 w 76695"/>
                    <a:gd name="connsiteY19" fmla="*/ 58553 h 115371"/>
                    <a:gd name="connsiteX20" fmla="*/ 59328 w 76695"/>
                    <a:gd name="connsiteY20" fmla="*/ 77571 h 115371"/>
                    <a:gd name="connsiteX21" fmla="*/ 53395 w 76695"/>
                    <a:gd name="connsiteY21" fmla="*/ 96518 h 115371"/>
                    <a:gd name="connsiteX22" fmla="*/ 37361 w 76695"/>
                    <a:gd name="connsiteY22" fmla="*/ 103477 h 115371"/>
                    <a:gd name="connsiteX23" fmla="*/ 21326 w 76695"/>
                    <a:gd name="connsiteY23" fmla="*/ 96518 h 115371"/>
                    <a:gd name="connsiteX24" fmla="*/ 15417 w 76695"/>
                    <a:gd name="connsiteY24" fmla="*/ 77571 h 115371"/>
                    <a:gd name="connsiteX25" fmla="*/ 21326 w 76695"/>
                    <a:gd name="connsiteY25" fmla="*/ 58553 h 115371"/>
                    <a:gd name="connsiteX26" fmla="*/ 37361 w 76695"/>
                    <a:gd name="connsiteY26" fmla="*/ 51642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695" h="115371">
                      <a:moveTo>
                        <a:pt x="7435" y="4502"/>
                      </a:moveTo>
                      <a:lnTo>
                        <a:pt x="7435" y="18205"/>
                      </a:lnTo>
                      <a:cubicBezTo>
                        <a:pt x="11216" y="16410"/>
                        <a:pt x="15036" y="15043"/>
                        <a:pt x="18895" y="14106"/>
                      </a:cubicBezTo>
                      <a:cubicBezTo>
                        <a:pt x="22771" y="13169"/>
                        <a:pt x="26575" y="12700"/>
                        <a:pt x="30308" y="12700"/>
                      </a:cubicBezTo>
                      <a:cubicBezTo>
                        <a:pt x="40235" y="12700"/>
                        <a:pt x="47812" y="16036"/>
                        <a:pt x="53038" y="22709"/>
                      </a:cubicBezTo>
                      <a:cubicBezTo>
                        <a:pt x="58280" y="29382"/>
                        <a:pt x="61274" y="39527"/>
                        <a:pt x="62020" y="53143"/>
                      </a:cubicBezTo>
                      <a:cubicBezTo>
                        <a:pt x="59145" y="48869"/>
                        <a:pt x="55492" y="45588"/>
                        <a:pt x="51060" y="43300"/>
                      </a:cubicBezTo>
                      <a:cubicBezTo>
                        <a:pt x="46645" y="41013"/>
                        <a:pt x="41760" y="39869"/>
                        <a:pt x="36407" y="39869"/>
                      </a:cubicBezTo>
                      <a:cubicBezTo>
                        <a:pt x="25289" y="39869"/>
                        <a:pt x="16489" y="43229"/>
                        <a:pt x="10008" y="49950"/>
                      </a:cubicBezTo>
                      <a:cubicBezTo>
                        <a:pt x="3528" y="56686"/>
                        <a:pt x="287" y="65893"/>
                        <a:pt x="287" y="77571"/>
                      </a:cubicBezTo>
                      <a:cubicBezTo>
                        <a:pt x="287" y="88979"/>
                        <a:pt x="3663" y="98130"/>
                        <a:pt x="10413" y="105026"/>
                      </a:cubicBezTo>
                      <a:cubicBezTo>
                        <a:pt x="17164" y="111937"/>
                        <a:pt x="26146" y="115393"/>
                        <a:pt x="37361" y="115393"/>
                      </a:cubicBezTo>
                      <a:cubicBezTo>
                        <a:pt x="50226" y="115393"/>
                        <a:pt x="60043" y="110460"/>
                        <a:pt x="66809" y="100593"/>
                      </a:cubicBezTo>
                      <a:cubicBezTo>
                        <a:pt x="73592" y="90742"/>
                        <a:pt x="76983" y="76435"/>
                        <a:pt x="76983" y="57671"/>
                      </a:cubicBezTo>
                      <a:cubicBezTo>
                        <a:pt x="76983" y="40147"/>
                        <a:pt x="72821" y="26157"/>
                        <a:pt x="64498" y="15703"/>
                      </a:cubicBezTo>
                      <a:cubicBezTo>
                        <a:pt x="56191" y="5248"/>
                        <a:pt x="45017" y="21"/>
                        <a:pt x="30975" y="21"/>
                      </a:cubicBezTo>
                      <a:cubicBezTo>
                        <a:pt x="27195" y="21"/>
                        <a:pt x="23367" y="395"/>
                        <a:pt x="19491" y="1141"/>
                      </a:cubicBezTo>
                      <a:cubicBezTo>
                        <a:pt x="15631" y="1888"/>
                        <a:pt x="11613" y="3008"/>
                        <a:pt x="7435" y="4502"/>
                      </a:cubicBezTo>
                      <a:close/>
                      <a:moveTo>
                        <a:pt x="37361" y="51642"/>
                      </a:moveTo>
                      <a:cubicBezTo>
                        <a:pt x="44111" y="51642"/>
                        <a:pt x="49456" y="53946"/>
                        <a:pt x="53395" y="58553"/>
                      </a:cubicBezTo>
                      <a:cubicBezTo>
                        <a:pt x="57350" y="63177"/>
                        <a:pt x="59328" y="69516"/>
                        <a:pt x="59328" y="77571"/>
                      </a:cubicBezTo>
                      <a:cubicBezTo>
                        <a:pt x="59328" y="85563"/>
                        <a:pt x="57350" y="91878"/>
                        <a:pt x="53395" y="96518"/>
                      </a:cubicBezTo>
                      <a:cubicBezTo>
                        <a:pt x="49456" y="101157"/>
                        <a:pt x="44111" y="103477"/>
                        <a:pt x="37361" y="103477"/>
                      </a:cubicBezTo>
                      <a:cubicBezTo>
                        <a:pt x="30610" y="103477"/>
                        <a:pt x="25265" y="101157"/>
                        <a:pt x="21326" y="96518"/>
                      </a:cubicBezTo>
                      <a:cubicBezTo>
                        <a:pt x="17387" y="91878"/>
                        <a:pt x="15417" y="85563"/>
                        <a:pt x="15417" y="77571"/>
                      </a:cubicBezTo>
                      <a:cubicBezTo>
                        <a:pt x="15417" y="69516"/>
                        <a:pt x="17387" y="63177"/>
                        <a:pt x="21326" y="58553"/>
                      </a:cubicBezTo>
                      <a:cubicBezTo>
                        <a:pt x="25265" y="53946"/>
                        <a:pt x="30610" y="51642"/>
                        <a:pt x="37361" y="516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58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456671" y="2183919"/>
                <a:ext cx="172280" cy="115368"/>
                <a:chOff x="7456662" y="2183915"/>
                <a:chExt cx="172281" cy="115371"/>
              </a:xfrm>
              <a:solidFill>
                <a:srgbClr val="000000"/>
              </a:solidFill>
            </p:grpSpPr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A3A2AEB6-2730-4DF4-8FD1-E1F551CD7FB3}"/>
                    </a:ext>
                  </a:extLst>
                </p:cNvPr>
                <p:cNvSpPr/>
                <p:nvPr/>
              </p:nvSpPr>
              <p:spPr>
                <a:xfrm flipV="1">
                  <a:off x="7456662" y="2183915"/>
                  <a:ext cx="73169" cy="115371"/>
                </a:xfrm>
                <a:custGeom>
                  <a:avLst/>
                  <a:gdLst>
                    <a:gd name="connsiteX0" fmla="*/ 50550 w 73169"/>
                    <a:gd name="connsiteY0" fmla="*/ 62152 h 115371"/>
                    <a:gd name="connsiteX1" fmla="*/ 67395 w 73169"/>
                    <a:gd name="connsiteY1" fmla="*/ 52524 h 115371"/>
                    <a:gd name="connsiteX2" fmla="*/ 73471 w 73169"/>
                    <a:gd name="connsiteY2" fmla="*/ 34506 h 115371"/>
                    <a:gd name="connsiteX3" fmla="*/ 62153 w 73169"/>
                    <a:gd name="connsiteY3" fmla="*/ 9030 h 115371"/>
                    <a:gd name="connsiteX4" fmla="*/ 29988 w 73169"/>
                    <a:gd name="connsiteY4" fmla="*/ 21 h 115371"/>
                    <a:gd name="connsiteX5" fmla="*/ 15598 w 73169"/>
                    <a:gd name="connsiteY5" fmla="*/ 1403 h 115371"/>
                    <a:gd name="connsiteX6" fmla="*/ 301 w 73169"/>
                    <a:gd name="connsiteY6" fmla="*/ 5550 h 115371"/>
                    <a:gd name="connsiteX7" fmla="*/ 301 w 73169"/>
                    <a:gd name="connsiteY7" fmla="*/ 20064 h 115371"/>
                    <a:gd name="connsiteX8" fmla="*/ 13977 w 73169"/>
                    <a:gd name="connsiteY8" fmla="*/ 14559 h 115371"/>
                    <a:gd name="connsiteX9" fmla="*/ 29559 w 73169"/>
                    <a:gd name="connsiteY9" fmla="*/ 12700 h 115371"/>
                    <a:gd name="connsiteX10" fmla="*/ 51098 w 73169"/>
                    <a:gd name="connsiteY10" fmla="*/ 18277 h 115371"/>
                    <a:gd name="connsiteX11" fmla="*/ 58508 w 73169"/>
                    <a:gd name="connsiteY11" fmla="*/ 34506 h 115371"/>
                    <a:gd name="connsiteX12" fmla="*/ 51622 w 73169"/>
                    <a:gd name="connsiteY12" fmla="*/ 49878 h 115371"/>
                    <a:gd name="connsiteX13" fmla="*/ 32466 w 73169"/>
                    <a:gd name="connsiteY13" fmla="*/ 55431 h 115371"/>
                    <a:gd name="connsiteX14" fmla="*/ 19505 w 73169"/>
                    <a:gd name="connsiteY14" fmla="*/ 55431 h 115371"/>
                    <a:gd name="connsiteX15" fmla="*/ 19505 w 73169"/>
                    <a:gd name="connsiteY15" fmla="*/ 67800 h 115371"/>
                    <a:gd name="connsiteX16" fmla="*/ 33062 w 73169"/>
                    <a:gd name="connsiteY16" fmla="*/ 67800 h 115371"/>
                    <a:gd name="connsiteX17" fmla="*/ 50026 w 73169"/>
                    <a:gd name="connsiteY17" fmla="*/ 72233 h 115371"/>
                    <a:gd name="connsiteX18" fmla="*/ 55911 w 73169"/>
                    <a:gd name="connsiteY18" fmla="*/ 85007 h 115371"/>
                    <a:gd name="connsiteX19" fmla="*/ 49835 w 73169"/>
                    <a:gd name="connsiteY19" fmla="*/ 98138 h 115371"/>
                    <a:gd name="connsiteX20" fmla="*/ 32466 w 73169"/>
                    <a:gd name="connsiteY20" fmla="*/ 102738 h 115371"/>
                    <a:gd name="connsiteX21" fmla="*/ 19195 w 73169"/>
                    <a:gd name="connsiteY21" fmla="*/ 101380 h 115371"/>
                    <a:gd name="connsiteX22" fmla="*/ 3637 w 73169"/>
                    <a:gd name="connsiteY22" fmla="*/ 97233 h 115371"/>
                    <a:gd name="connsiteX23" fmla="*/ 3637 w 73169"/>
                    <a:gd name="connsiteY23" fmla="*/ 110626 h 115371"/>
                    <a:gd name="connsiteX24" fmla="*/ 19696 w 73169"/>
                    <a:gd name="connsiteY24" fmla="*/ 114201 h 115371"/>
                    <a:gd name="connsiteX25" fmla="*/ 33800 w 73169"/>
                    <a:gd name="connsiteY25" fmla="*/ 115393 h 115371"/>
                    <a:gd name="connsiteX26" fmla="*/ 60890 w 73169"/>
                    <a:gd name="connsiteY26" fmla="*/ 107600 h 115371"/>
                    <a:gd name="connsiteX27" fmla="*/ 70874 w 73169"/>
                    <a:gd name="connsiteY27" fmla="*/ 86580 h 115371"/>
                    <a:gd name="connsiteX28" fmla="*/ 65584 w 73169"/>
                    <a:gd name="connsiteY28" fmla="*/ 70970 h 115371"/>
                    <a:gd name="connsiteX29" fmla="*/ 50550 w 73169"/>
                    <a:gd name="connsiteY29" fmla="*/ 62152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3169" h="115371">
                      <a:moveTo>
                        <a:pt x="50550" y="62152"/>
                      </a:moveTo>
                      <a:cubicBezTo>
                        <a:pt x="57745" y="60611"/>
                        <a:pt x="63360" y="57401"/>
                        <a:pt x="67395" y="52524"/>
                      </a:cubicBezTo>
                      <a:cubicBezTo>
                        <a:pt x="71445" y="47662"/>
                        <a:pt x="73471" y="41656"/>
                        <a:pt x="73471" y="34506"/>
                      </a:cubicBezTo>
                      <a:cubicBezTo>
                        <a:pt x="73471" y="23544"/>
                        <a:pt x="69698" y="15051"/>
                        <a:pt x="62153" y="9030"/>
                      </a:cubicBezTo>
                      <a:cubicBezTo>
                        <a:pt x="54608" y="3024"/>
                        <a:pt x="43887" y="21"/>
                        <a:pt x="29988" y="21"/>
                      </a:cubicBezTo>
                      <a:cubicBezTo>
                        <a:pt x="25334" y="21"/>
                        <a:pt x="20537" y="482"/>
                        <a:pt x="15598" y="1403"/>
                      </a:cubicBezTo>
                      <a:cubicBezTo>
                        <a:pt x="10658" y="2325"/>
                        <a:pt x="5559" y="3707"/>
                        <a:pt x="301" y="5550"/>
                      </a:cubicBezTo>
                      <a:lnTo>
                        <a:pt x="301" y="20064"/>
                      </a:lnTo>
                      <a:cubicBezTo>
                        <a:pt x="4463" y="17633"/>
                        <a:pt x="9022" y="15798"/>
                        <a:pt x="13977" y="14559"/>
                      </a:cubicBezTo>
                      <a:cubicBezTo>
                        <a:pt x="18949" y="13320"/>
                        <a:pt x="24143" y="12700"/>
                        <a:pt x="29559" y="12700"/>
                      </a:cubicBezTo>
                      <a:cubicBezTo>
                        <a:pt x="38979" y="12700"/>
                        <a:pt x="46158" y="14559"/>
                        <a:pt x="51098" y="18277"/>
                      </a:cubicBezTo>
                      <a:cubicBezTo>
                        <a:pt x="56038" y="21994"/>
                        <a:pt x="58508" y="27404"/>
                        <a:pt x="58508" y="34506"/>
                      </a:cubicBezTo>
                      <a:cubicBezTo>
                        <a:pt x="58508" y="41068"/>
                        <a:pt x="56213" y="46192"/>
                        <a:pt x="51622" y="49878"/>
                      </a:cubicBezTo>
                      <a:cubicBezTo>
                        <a:pt x="47032" y="53580"/>
                        <a:pt x="40646" y="55431"/>
                        <a:pt x="32466" y="55431"/>
                      </a:cubicBezTo>
                      <a:lnTo>
                        <a:pt x="19505" y="55431"/>
                      </a:lnTo>
                      <a:lnTo>
                        <a:pt x="19505" y="67800"/>
                      </a:lnTo>
                      <a:lnTo>
                        <a:pt x="33062" y="67800"/>
                      </a:lnTo>
                      <a:cubicBezTo>
                        <a:pt x="40448" y="67800"/>
                        <a:pt x="46103" y="69278"/>
                        <a:pt x="50026" y="72233"/>
                      </a:cubicBezTo>
                      <a:cubicBezTo>
                        <a:pt x="53949" y="75188"/>
                        <a:pt x="55911" y="79446"/>
                        <a:pt x="55911" y="85007"/>
                      </a:cubicBezTo>
                      <a:cubicBezTo>
                        <a:pt x="55911" y="90711"/>
                        <a:pt x="53886" y="95088"/>
                        <a:pt x="49835" y="98138"/>
                      </a:cubicBezTo>
                      <a:cubicBezTo>
                        <a:pt x="45801" y="101205"/>
                        <a:pt x="40011" y="102738"/>
                        <a:pt x="32466" y="102738"/>
                      </a:cubicBezTo>
                      <a:cubicBezTo>
                        <a:pt x="28336" y="102738"/>
                        <a:pt x="23913" y="102285"/>
                        <a:pt x="19195" y="101380"/>
                      </a:cubicBezTo>
                      <a:cubicBezTo>
                        <a:pt x="14478" y="100490"/>
                        <a:pt x="9292" y="99108"/>
                        <a:pt x="3637" y="97233"/>
                      </a:cubicBezTo>
                      <a:lnTo>
                        <a:pt x="3637" y="110626"/>
                      </a:lnTo>
                      <a:cubicBezTo>
                        <a:pt x="9355" y="112215"/>
                        <a:pt x="14708" y="113407"/>
                        <a:pt x="19696" y="114201"/>
                      </a:cubicBezTo>
                      <a:cubicBezTo>
                        <a:pt x="24683" y="114996"/>
                        <a:pt x="29385" y="115393"/>
                        <a:pt x="33800" y="115393"/>
                      </a:cubicBezTo>
                      <a:cubicBezTo>
                        <a:pt x="45221" y="115393"/>
                        <a:pt x="54251" y="112795"/>
                        <a:pt x="60890" y="107600"/>
                      </a:cubicBezTo>
                      <a:cubicBezTo>
                        <a:pt x="67546" y="102420"/>
                        <a:pt x="70874" y="95414"/>
                        <a:pt x="70874" y="86580"/>
                      </a:cubicBezTo>
                      <a:cubicBezTo>
                        <a:pt x="70874" y="80415"/>
                        <a:pt x="69110" y="75212"/>
                        <a:pt x="65584" y="70970"/>
                      </a:cubicBezTo>
                      <a:cubicBezTo>
                        <a:pt x="62058" y="66728"/>
                        <a:pt x="57047" y="63788"/>
                        <a:pt x="50550" y="621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ED620D88-04A7-4A07-B0A0-AA0F8A7DC0EF}"/>
                    </a:ext>
                  </a:extLst>
                </p:cNvPr>
                <p:cNvSpPr/>
                <p:nvPr/>
              </p:nvSpPr>
              <p:spPr>
                <a:xfrm flipV="1">
                  <a:off x="7552105" y="2183915"/>
                  <a:ext cx="76838" cy="115371"/>
                </a:xfrm>
                <a:custGeom>
                  <a:avLst/>
                  <a:gdLst>
                    <a:gd name="connsiteX0" fmla="*/ 38716 w 76838"/>
                    <a:gd name="connsiteY0" fmla="*/ 103477 h 115371"/>
                    <a:gd name="connsiteX1" fmla="*/ 21252 w 76838"/>
                    <a:gd name="connsiteY1" fmla="*/ 92037 h 115371"/>
                    <a:gd name="connsiteX2" fmla="*/ 15414 w 76838"/>
                    <a:gd name="connsiteY2" fmla="*/ 57671 h 115371"/>
                    <a:gd name="connsiteX3" fmla="*/ 21252 w 76838"/>
                    <a:gd name="connsiteY3" fmla="*/ 23377 h 115371"/>
                    <a:gd name="connsiteX4" fmla="*/ 38716 w 76838"/>
                    <a:gd name="connsiteY4" fmla="*/ 11937 h 115371"/>
                    <a:gd name="connsiteX5" fmla="*/ 56252 w 76838"/>
                    <a:gd name="connsiteY5" fmla="*/ 23377 h 115371"/>
                    <a:gd name="connsiteX6" fmla="*/ 62113 w 76838"/>
                    <a:gd name="connsiteY6" fmla="*/ 57671 h 115371"/>
                    <a:gd name="connsiteX7" fmla="*/ 56252 w 76838"/>
                    <a:gd name="connsiteY7" fmla="*/ 92037 h 115371"/>
                    <a:gd name="connsiteX8" fmla="*/ 38716 w 76838"/>
                    <a:gd name="connsiteY8" fmla="*/ 103477 h 115371"/>
                    <a:gd name="connsiteX9" fmla="*/ 38716 w 76838"/>
                    <a:gd name="connsiteY9" fmla="*/ 115393 h 115371"/>
                    <a:gd name="connsiteX10" fmla="*/ 67283 w 76838"/>
                    <a:gd name="connsiteY10" fmla="*/ 100593 h 115371"/>
                    <a:gd name="connsiteX11" fmla="*/ 77147 w 76838"/>
                    <a:gd name="connsiteY11" fmla="*/ 57671 h 115371"/>
                    <a:gd name="connsiteX12" fmla="*/ 67283 w 76838"/>
                    <a:gd name="connsiteY12" fmla="*/ 14797 h 115371"/>
                    <a:gd name="connsiteX13" fmla="*/ 38716 w 76838"/>
                    <a:gd name="connsiteY13" fmla="*/ 21 h 115371"/>
                    <a:gd name="connsiteX14" fmla="*/ 10173 w 76838"/>
                    <a:gd name="connsiteY14" fmla="*/ 14797 h 115371"/>
                    <a:gd name="connsiteX15" fmla="*/ 309 w 76838"/>
                    <a:gd name="connsiteY15" fmla="*/ 57671 h 115371"/>
                    <a:gd name="connsiteX16" fmla="*/ 10173 w 76838"/>
                    <a:gd name="connsiteY16" fmla="*/ 100593 h 115371"/>
                    <a:gd name="connsiteX17" fmla="*/ 38716 w 76838"/>
                    <a:gd name="connsiteY17" fmla="*/ 115393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6838" h="115371">
                      <a:moveTo>
                        <a:pt x="38716" y="103477"/>
                      </a:moveTo>
                      <a:cubicBezTo>
                        <a:pt x="30981" y="103477"/>
                        <a:pt x="25159" y="99664"/>
                        <a:pt x="21252" y="92037"/>
                      </a:cubicBezTo>
                      <a:cubicBezTo>
                        <a:pt x="17360" y="84427"/>
                        <a:pt x="15414" y="72972"/>
                        <a:pt x="15414" y="57671"/>
                      </a:cubicBezTo>
                      <a:cubicBezTo>
                        <a:pt x="15414" y="42435"/>
                        <a:pt x="17360" y="31003"/>
                        <a:pt x="21252" y="23377"/>
                      </a:cubicBezTo>
                      <a:cubicBezTo>
                        <a:pt x="25159" y="15750"/>
                        <a:pt x="30981" y="11937"/>
                        <a:pt x="38716" y="11937"/>
                      </a:cubicBezTo>
                      <a:cubicBezTo>
                        <a:pt x="46515" y="11937"/>
                        <a:pt x="52360" y="15750"/>
                        <a:pt x="56252" y="23377"/>
                      </a:cubicBezTo>
                      <a:cubicBezTo>
                        <a:pt x="60159" y="31003"/>
                        <a:pt x="62113" y="42435"/>
                        <a:pt x="62113" y="57671"/>
                      </a:cubicBezTo>
                      <a:cubicBezTo>
                        <a:pt x="62113" y="72972"/>
                        <a:pt x="60159" y="84427"/>
                        <a:pt x="56252" y="92037"/>
                      </a:cubicBezTo>
                      <a:cubicBezTo>
                        <a:pt x="52360" y="99664"/>
                        <a:pt x="46515" y="103477"/>
                        <a:pt x="38716" y="103477"/>
                      </a:cubicBezTo>
                      <a:close/>
                      <a:moveTo>
                        <a:pt x="38716" y="115393"/>
                      </a:moveTo>
                      <a:cubicBezTo>
                        <a:pt x="51185" y="115393"/>
                        <a:pt x="60707" y="110460"/>
                        <a:pt x="67283" y="100593"/>
                      </a:cubicBezTo>
                      <a:cubicBezTo>
                        <a:pt x="73859" y="90742"/>
                        <a:pt x="77147" y="76435"/>
                        <a:pt x="77147" y="57671"/>
                      </a:cubicBezTo>
                      <a:cubicBezTo>
                        <a:pt x="77147" y="38955"/>
                        <a:pt x="73859" y="24664"/>
                        <a:pt x="67283" y="14797"/>
                      </a:cubicBezTo>
                      <a:cubicBezTo>
                        <a:pt x="60707" y="4947"/>
                        <a:pt x="51185" y="21"/>
                        <a:pt x="38716" y="21"/>
                      </a:cubicBezTo>
                      <a:cubicBezTo>
                        <a:pt x="26263" y="21"/>
                        <a:pt x="16749" y="4947"/>
                        <a:pt x="10173" y="14797"/>
                      </a:cubicBezTo>
                      <a:cubicBezTo>
                        <a:pt x="3597" y="24664"/>
                        <a:pt x="309" y="38955"/>
                        <a:pt x="309" y="57671"/>
                      </a:cubicBezTo>
                      <a:cubicBezTo>
                        <a:pt x="309" y="76435"/>
                        <a:pt x="3597" y="90742"/>
                        <a:pt x="10173" y="100593"/>
                      </a:cubicBezTo>
                      <a:cubicBezTo>
                        <a:pt x="16749" y="110460"/>
                        <a:pt x="26263" y="115393"/>
                        <a:pt x="38716" y="1153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61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044232" y="1847775"/>
                <a:ext cx="168325" cy="115368"/>
                <a:chOff x="7044230" y="1847770"/>
                <a:chExt cx="168326" cy="115371"/>
              </a:xfrm>
              <a:solidFill>
                <a:srgbClr val="000000"/>
              </a:solidFill>
            </p:grpSpPr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42A3E89C-5F12-4639-B904-3800F2DFBDEB}"/>
                    </a:ext>
                  </a:extLst>
                </p:cNvPr>
                <p:cNvSpPr/>
                <p:nvPr/>
              </p:nvSpPr>
              <p:spPr>
                <a:xfrm flipV="1">
                  <a:off x="7044230" y="1847770"/>
                  <a:ext cx="73169" cy="115371"/>
                </a:xfrm>
                <a:custGeom>
                  <a:avLst/>
                  <a:gdLst>
                    <a:gd name="connsiteX0" fmla="*/ 50518 w 73169"/>
                    <a:gd name="connsiteY0" fmla="*/ 62125 h 115371"/>
                    <a:gd name="connsiteX1" fmla="*/ 67362 w 73169"/>
                    <a:gd name="connsiteY1" fmla="*/ 52497 h 115371"/>
                    <a:gd name="connsiteX2" fmla="*/ 73438 w 73169"/>
                    <a:gd name="connsiteY2" fmla="*/ 34480 h 115371"/>
                    <a:gd name="connsiteX3" fmla="*/ 62121 w 73169"/>
                    <a:gd name="connsiteY3" fmla="*/ 9003 h 115371"/>
                    <a:gd name="connsiteX4" fmla="*/ 29956 w 73169"/>
                    <a:gd name="connsiteY4" fmla="*/ -5 h 115371"/>
                    <a:gd name="connsiteX5" fmla="*/ 15565 w 73169"/>
                    <a:gd name="connsiteY5" fmla="*/ 1377 h 115371"/>
                    <a:gd name="connsiteX6" fmla="*/ 269 w 73169"/>
                    <a:gd name="connsiteY6" fmla="*/ 5524 h 115371"/>
                    <a:gd name="connsiteX7" fmla="*/ 269 w 73169"/>
                    <a:gd name="connsiteY7" fmla="*/ 20038 h 115371"/>
                    <a:gd name="connsiteX8" fmla="*/ 13945 w 73169"/>
                    <a:gd name="connsiteY8" fmla="*/ 14532 h 115371"/>
                    <a:gd name="connsiteX9" fmla="*/ 29527 w 73169"/>
                    <a:gd name="connsiteY9" fmla="*/ 12673 h 115371"/>
                    <a:gd name="connsiteX10" fmla="*/ 51066 w 73169"/>
                    <a:gd name="connsiteY10" fmla="*/ 18250 h 115371"/>
                    <a:gd name="connsiteX11" fmla="*/ 58475 w 73169"/>
                    <a:gd name="connsiteY11" fmla="*/ 34480 h 115371"/>
                    <a:gd name="connsiteX12" fmla="*/ 51590 w 73169"/>
                    <a:gd name="connsiteY12" fmla="*/ 49852 h 115371"/>
                    <a:gd name="connsiteX13" fmla="*/ 32434 w 73169"/>
                    <a:gd name="connsiteY13" fmla="*/ 55405 h 115371"/>
                    <a:gd name="connsiteX14" fmla="*/ 19473 w 73169"/>
                    <a:gd name="connsiteY14" fmla="*/ 55405 h 115371"/>
                    <a:gd name="connsiteX15" fmla="*/ 19473 w 73169"/>
                    <a:gd name="connsiteY15" fmla="*/ 67774 h 115371"/>
                    <a:gd name="connsiteX16" fmla="*/ 33029 w 73169"/>
                    <a:gd name="connsiteY16" fmla="*/ 67774 h 115371"/>
                    <a:gd name="connsiteX17" fmla="*/ 49993 w 73169"/>
                    <a:gd name="connsiteY17" fmla="*/ 72206 h 115371"/>
                    <a:gd name="connsiteX18" fmla="*/ 55878 w 73169"/>
                    <a:gd name="connsiteY18" fmla="*/ 84980 h 115371"/>
                    <a:gd name="connsiteX19" fmla="*/ 49803 w 73169"/>
                    <a:gd name="connsiteY19" fmla="*/ 98112 h 115371"/>
                    <a:gd name="connsiteX20" fmla="*/ 32434 w 73169"/>
                    <a:gd name="connsiteY20" fmla="*/ 102712 h 115371"/>
                    <a:gd name="connsiteX21" fmla="*/ 19163 w 73169"/>
                    <a:gd name="connsiteY21" fmla="*/ 101353 h 115371"/>
                    <a:gd name="connsiteX22" fmla="*/ 3605 w 73169"/>
                    <a:gd name="connsiteY22" fmla="*/ 97206 h 115371"/>
                    <a:gd name="connsiteX23" fmla="*/ 3605 w 73169"/>
                    <a:gd name="connsiteY23" fmla="*/ 110600 h 115371"/>
                    <a:gd name="connsiteX24" fmla="*/ 19663 w 73169"/>
                    <a:gd name="connsiteY24" fmla="*/ 114175 h 115371"/>
                    <a:gd name="connsiteX25" fmla="*/ 33768 w 73169"/>
                    <a:gd name="connsiteY25" fmla="*/ 115366 h 115371"/>
                    <a:gd name="connsiteX26" fmla="*/ 60858 w 73169"/>
                    <a:gd name="connsiteY26" fmla="*/ 107573 h 115371"/>
                    <a:gd name="connsiteX27" fmla="*/ 70841 w 73169"/>
                    <a:gd name="connsiteY27" fmla="*/ 86553 h 115371"/>
                    <a:gd name="connsiteX28" fmla="*/ 65552 w 73169"/>
                    <a:gd name="connsiteY28" fmla="*/ 70943 h 115371"/>
                    <a:gd name="connsiteX29" fmla="*/ 50518 w 73169"/>
                    <a:gd name="connsiteY29" fmla="*/ 62125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3169" h="115371">
                      <a:moveTo>
                        <a:pt x="50518" y="62125"/>
                      </a:moveTo>
                      <a:cubicBezTo>
                        <a:pt x="57713" y="60584"/>
                        <a:pt x="63328" y="57375"/>
                        <a:pt x="67362" y="52497"/>
                      </a:cubicBezTo>
                      <a:cubicBezTo>
                        <a:pt x="71413" y="47635"/>
                        <a:pt x="73438" y="41630"/>
                        <a:pt x="73438" y="34480"/>
                      </a:cubicBezTo>
                      <a:cubicBezTo>
                        <a:pt x="73438" y="23517"/>
                        <a:pt x="69666" y="15025"/>
                        <a:pt x="62121" y="9003"/>
                      </a:cubicBezTo>
                      <a:cubicBezTo>
                        <a:pt x="54576" y="2998"/>
                        <a:pt x="43854" y="-5"/>
                        <a:pt x="29956" y="-5"/>
                      </a:cubicBezTo>
                      <a:cubicBezTo>
                        <a:pt x="25302" y="-5"/>
                        <a:pt x="20505" y="455"/>
                        <a:pt x="15565" y="1377"/>
                      </a:cubicBezTo>
                      <a:cubicBezTo>
                        <a:pt x="10625" y="2299"/>
                        <a:pt x="5526" y="3681"/>
                        <a:pt x="269" y="5524"/>
                      </a:cubicBezTo>
                      <a:lnTo>
                        <a:pt x="269" y="20038"/>
                      </a:lnTo>
                      <a:cubicBezTo>
                        <a:pt x="4430" y="17607"/>
                        <a:pt x="8989" y="15772"/>
                        <a:pt x="13945" y="14532"/>
                      </a:cubicBezTo>
                      <a:cubicBezTo>
                        <a:pt x="18917" y="13293"/>
                        <a:pt x="24111" y="12673"/>
                        <a:pt x="29527" y="12673"/>
                      </a:cubicBezTo>
                      <a:cubicBezTo>
                        <a:pt x="38946" y="12673"/>
                        <a:pt x="46126" y="14532"/>
                        <a:pt x="51066" y="18250"/>
                      </a:cubicBezTo>
                      <a:cubicBezTo>
                        <a:pt x="56005" y="21968"/>
                        <a:pt x="58475" y="27378"/>
                        <a:pt x="58475" y="34480"/>
                      </a:cubicBezTo>
                      <a:cubicBezTo>
                        <a:pt x="58475" y="41042"/>
                        <a:pt x="56180" y="46166"/>
                        <a:pt x="51590" y="49852"/>
                      </a:cubicBezTo>
                      <a:cubicBezTo>
                        <a:pt x="46999" y="53554"/>
                        <a:pt x="40614" y="55405"/>
                        <a:pt x="32434" y="55405"/>
                      </a:cubicBezTo>
                      <a:lnTo>
                        <a:pt x="19473" y="55405"/>
                      </a:lnTo>
                      <a:lnTo>
                        <a:pt x="19473" y="67774"/>
                      </a:lnTo>
                      <a:lnTo>
                        <a:pt x="33029" y="67774"/>
                      </a:lnTo>
                      <a:cubicBezTo>
                        <a:pt x="40415" y="67774"/>
                        <a:pt x="46070" y="69251"/>
                        <a:pt x="49993" y="72206"/>
                      </a:cubicBezTo>
                      <a:cubicBezTo>
                        <a:pt x="53917" y="75162"/>
                        <a:pt x="55878" y="79420"/>
                        <a:pt x="55878" y="84980"/>
                      </a:cubicBezTo>
                      <a:cubicBezTo>
                        <a:pt x="55878" y="90684"/>
                        <a:pt x="53853" y="95061"/>
                        <a:pt x="49803" y="98112"/>
                      </a:cubicBezTo>
                      <a:cubicBezTo>
                        <a:pt x="45768" y="101178"/>
                        <a:pt x="39979" y="102712"/>
                        <a:pt x="32434" y="102712"/>
                      </a:cubicBezTo>
                      <a:cubicBezTo>
                        <a:pt x="28304" y="102712"/>
                        <a:pt x="23880" y="102259"/>
                        <a:pt x="19163" y="101353"/>
                      </a:cubicBezTo>
                      <a:cubicBezTo>
                        <a:pt x="14445" y="100463"/>
                        <a:pt x="9259" y="99081"/>
                        <a:pt x="3605" y="97206"/>
                      </a:cubicBezTo>
                      <a:lnTo>
                        <a:pt x="3605" y="110600"/>
                      </a:lnTo>
                      <a:cubicBezTo>
                        <a:pt x="9323" y="112189"/>
                        <a:pt x="14676" y="113380"/>
                        <a:pt x="19663" y="114175"/>
                      </a:cubicBezTo>
                      <a:cubicBezTo>
                        <a:pt x="24651" y="114969"/>
                        <a:pt x="29352" y="115366"/>
                        <a:pt x="33768" y="115366"/>
                      </a:cubicBezTo>
                      <a:cubicBezTo>
                        <a:pt x="45189" y="115366"/>
                        <a:pt x="54219" y="112769"/>
                        <a:pt x="60858" y="107573"/>
                      </a:cubicBezTo>
                      <a:cubicBezTo>
                        <a:pt x="67513" y="102394"/>
                        <a:pt x="70841" y="95387"/>
                        <a:pt x="70841" y="86553"/>
                      </a:cubicBezTo>
                      <a:cubicBezTo>
                        <a:pt x="70841" y="80389"/>
                        <a:pt x="69078" y="75185"/>
                        <a:pt x="65552" y="70943"/>
                      </a:cubicBezTo>
                      <a:cubicBezTo>
                        <a:pt x="62025" y="66701"/>
                        <a:pt x="57014" y="63762"/>
                        <a:pt x="50518" y="621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65C8D13A-6EB9-444C-84B6-40E86245E319}"/>
                    </a:ext>
                  </a:extLst>
                </p:cNvPr>
                <p:cNvSpPr/>
                <p:nvPr/>
              </p:nvSpPr>
              <p:spPr>
                <a:xfrm flipV="1">
                  <a:off x="7146368" y="1849772"/>
                  <a:ext cx="66188" cy="111201"/>
                </a:xfrm>
                <a:custGeom>
                  <a:avLst/>
                  <a:gdLst>
                    <a:gd name="connsiteX0" fmla="*/ 2444 w 66188"/>
                    <a:gd name="connsiteY0" fmla="*/ 12650 h 111201"/>
                    <a:gd name="connsiteX1" fmla="*/ 27008 w 66188"/>
                    <a:gd name="connsiteY1" fmla="*/ 12650 h 111201"/>
                    <a:gd name="connsiteX2" fmla="*/ 27008 w 66188"/>
                    <a:gd name="connsiteY2" fmla="*/ 97492 h 111201"/>
                    <a:gd name="connsiteX3" fmla="*/ 276 w 66188"/>
                    <a:gd name="connsiteY3" fmla="*/ 92130 h 111201"/>
                    <a:gd name="connsiteX4" fmla="*/ 276 w 66188"/>
                    <a:gd name="connsiteY4" fmla="*/ 105834 h 111201"/>
                    <a:gd name="connsiteX5" fmla="*/ 26865 w 66188"/>
                    <a:gd name="connsiteY5" fmla="*/ 111196 h 111201"/>
                    <a:gd name="connsiteX6" fmla="*/ 41899 w 66188"/>
                    <a:gd name="connsiteY6" fmla="*/ 111196 h 111201"/>
                    <a:gd name="connsiteX7" fmla="*/ 41899 w 66188"/>
                    <a:gd name="connsiteY7" fmla="*/ 12650 h 111201"/>
                    <a:gd name="connsiteX8" fmla="*/ 66464 w 66188"/>
                    <a:gd name="connsiteY8" fmla="*/ 12650 h 111201"/>
                    <a:gd name="connsiteX9" fmla="*/ 66464 w 66188"/>
                    <a:gd name="connsiteY9" fmla="*/ -5 h 111201"/>
                    <a:gd name="connsiteX10" fmla="*/ 2444 w 66188"/>
                    <a:gd name="connsiteY10" fmla="*/ -5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188" h="111201">
                      <a:moveTo>
                        <a:pt x="2444" y="12650"/>
                      </a:moveTo>
                      <a:lnTo>
                        <a:pt x="27008" y="12650"/>
                      </a:lnTo>
                      <a:lnTo>
                        <a:pt x="27008" y="97492"/>
                      </a:lnTo>
                      <a:lnTo>
                        <a:pt x="276" y="92130"/>
                      </a:lnTo>
                      <a:lnTo>
                        <a:pt x="276" y="105834"/>
                      </a:lnTo>
                      <a:lnTo>
                        <a:pt x="26865" y="111196"/>
                      </a:lnTo>
                      <a:lnTo>
                        <a:pt x="41899" y="111196"/>
                      </a:lnTo>
                      <a:lnTo>
                        <a:pt x="41899" y="12650"/>
                      </a:lnTo>
                      <a:lnTo>
                        <a:pt x="66464" y="12650"/>
                      </a:lnTo>
                      <a:lnTo>
                        <a:pt x="66464" y="-5"/>
                      </a:lnTo>
                      <a:lnTo>
                        <a:pt x="2444" y="-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64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731615" y="2183919"/>
                <a:ext cx="167139" cy="115368"/>
                <a:chOff x="7731617" y="2183915"/>
                <a:chExt cx="167135" cy="115371"/>
              </a:xfrm>
              <a:solidFill>
                <a:schemeClr val="tx1"/>
              </a:solidFill>
            </p:grpSpPr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EA0A1B76-441E-4B00-B55C-026EA6925CD1}"/>
                    </a:ext>
                  </a:extLst>
                </p:cNvPr>
                <p:cNvSpPr/>
                <p:nvPr/>
              </p:nvSpPr>
              <p:spPr>
                <a:xfrm flipV="1">
                  <a:off x="7731617" y="2183915"/>
                  <a:ext cx="73169" cy="115371"/>
                </a:xfrm>
                <a:custGeom>
                  <a:avLst/>
                  <a:gdLst>
                    <a:gd name="connsiteX0" fmla="*/ 50572 w 73169"/>
                    <a:gd name="connsiteY0" fmla="*/ 62152 h 115371"/>
                    <a:gd name="connsiteX1" fmla="*/ 67417 w 73169"/>
                    <a:gd name="connsiteY1" fmla="*/ 52524 h 115371"/>
                    <a:gd name="connsiteX2" fmla="*/ 73492 w 73169"/>
                    <a:gd name="connsiteY2" fmla="*/ 34506 h 115371"/>
                    <a:gd name="connsiteX3" fmla="*/ 62175 w 73169"/>
                    <a:gd name="connsiteY3" fmla="*/ 9030 h 115371"/>
                    <a:gd name="connsiteX4" fmla="*/ 30010 w 73169"/>
                    <a:gd name="connsiteY4" fmla="*/ 21 h 115371"/>
                    <a:gd name="connsiteX5" fmla="*/ 15619 w 73169"/>
                    <a:gd name="connsiteY5" fmla="*/ 1403 h 115371"/>
                    <a:gd name="connsiteX6" fmla="*/ 323 w 73169"/>
                    <a:gd name="connsiteY6" fmla="*/ 5550 h 115371"/>
                    <a:gd name="connsiteX7" fmla="*/ 323 w 73169"/>
                    <a:gd name="connsiteY7" fmla="*/ 20064 h 115371"/>
                    <a:gd name="connsiteX8" fmla="*/ 13999 w 73169"/>
                    <a:gd name="connsiteY8" fmla="*/ 14559 h 115371"/>
                    <a:gd name="connsiteX9" fmla="*/ 29581 w 73169"/>
                    <a:gd name="connsiteY9" fmla="*/ 12700 h 115371"/>
                    <a:gd name="connsiteX10" fmla="*/ 51120 w 73169"/>
                    <a:gd name="connsiteY10" fmla="*/ 18277 h 115371"/>
                    <a:gd name="connsiteX11" fmla="*/ 58530 w 73169"/>
                    <a:gd name="connsiteY11" fmla="*/ 34506 h 115371"/>
                    <a:gd name="connsiteX12" fmla="*/ 51644 w 73169"/>
                    <a:gd name="connsiteY12" fmla="*/ 49878 h 115371"/>
                    <a:gd name="connsiteX13" fmla="*/ 32488 w 73169"/>
                    <a:gd name="connsiteY13" fmla="*/ 55431 h 115371"/>
                    <a:gd name="connsiteX14" fmla="*/ 19527 w 73169"/>
                    <a:gd name="connsiteY14" fmla="*/ 55431 h 115371"/>
                    <a:gd name="connsiteX15" fmla="*/ 19527 w 73169"/>
                    <a:gd name="connsiteY15" fmla="*/ 67800 h 115371"/>
                    <a:gd name="connsiteX16" fmla="*/ 33084 w 73169"/>
                    <a:gd name="connsiteY16" fmla="*/ 67800 h 115371"/>
                    <a:gd name="connsiteX17" fmla="*/ 50048 w 73169"/>
                    <a:gd name="connsiteY17" fmla="*/ 72233 h 115371"/>
                    <a:gd name="connsiteX18" fmla="*/ 55933 w 73169"/>
                    <a:gd name="connsiteY18" fmla="*/ 85007 h 115371"/>
                    <a:gd name="connsiteX19" fmla="*/ 49857 w 73169"/>
                    <a:gd name="connsiteY19" fmla="*/ 98138 h 115371"/>
                    <a:gd name="connsiteX20" fmla="*/ 32488 w 73169"/>
                    <a:gd name="connsiteY20" fmla="*/ 102738 h 115371"/>
                    <a:gd name="connsiteX21" fmla="*/ 19217 w 73169"/>
                    <a:gd name="connsiteY21" fmla="*/ 101380 h 115371"/>
                    <a:gd name="connsiteX22" fmla="*/ 3659 w 73169"/>
                    <a:gd name="connsiteY22" fmla="*/ 97233 h 115371"/>
                    <a:gd name="connsiteX23" fmla="*/ 3659 w 73169"/>
                    <a:gd name="connsiteY23" fmla="*/ 110626 h 115371"/>
                    <a:gd name="connsiteX24" fmla="*/ 19717 w 73169"/>
                    <a:gd name="connsiteY24" fmla="*/ 114201 h 115371"/>
                    <a:gd name="connsiteX25" fmla="*/ 33822 w 73169"/>
                    <a:gd name="connsiteY25" fmla="*/ 115393 h 115371"/>
                    <a:gd name="connsiteX26" fmla="*/ 60912 w 73169"/>
                    <a:gd name="connsiteY26" fmla="*/ 107600 h 115371"/>
                    <a:gd name="connsiteX27" fmla="*/ 70895 w 73169"/>
                    <a:gd name="connsiteY27" fmla="*/ 86580 h 115371"/>
                    <a:gd name="connsiteX28" fmla="*/ 65606 w 73169"/>
                    <a:gd name="connsiteY28" fmla="*/ 70970 h 115371"/>
                    <a:gd name="connsiteX29" fmla="*/ 50572 w 73169"/>
                    <a:gd name="connsiteY29" fmla="*/ 62152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3169" h="115371">
                      <a:moveTo>
                        <a:pt x="50572" y="62152"/>
                      </a:moveTo>
                      <a:cubicBezTo>
                        <a:pt x="57767" y="60611"/>
                        <a:pt x="63382" y="57401"/>
                        <a:pt x="67417" y="52524"/>
                      </a:cubicBezTo>
                      <a:cubicBezTo>
                        <a:pt x="71467" y="47662"/>
                        <a:pt x="73492" y="41656"/>
                        <a:pt x="73492" y="34506"/>
                      </a:cubicBezTo>
                      <a:cubicBezTo>
                        <a:pt x="73492" y="23544"/>
                        <a:pt x="69720" y="15051"/>
                        <a:pt x="62175" y="9030"/>
                      </a:cubicBezTo>
                      <a:cubicBezTo>
                        <a:pt x="54630" y="3024"/>
                        <a:pt x="43908" y="21"/>
                        <a:pt x="30010" y="21"/>
                      </a:cubicBezTo>
                      <a:cubicBezTo>
                        <a:pt x="25356" y="21"/>
                        <a:pt x="20559" y="482"/>
                        <a:pt x="15619" y="1403"/>
                      </a:cubicBezTo>
                      <a:cubicBezTo>
                        <a:pt x="10679" y="2325"/>
                        <a:pt x="5581" y="3707"/>
                        <a:pt x="323" y="5550"/>
                      </a:cubicBezTo>
                      <a:lnTo>
                        <a:pt x="323" y="20064"/>
                      </a:lnTo>
                      <a:cubicBezTo>
                        <a:pt x="4485" y="17633"/>
                        <a:pt x="9043" y="15798"/>
                        <a:pt x="13999" y="14559"/>
                      </a:cubicBezTo>
                      <a:cubicBezTo>
                        <a:pt x="18971" y="13320"/>
                        <a:pt x="24165" y="12700"/>
                        <a:pt x="29581" y="12700"/>
                      </a:cubicBezTo>
                      <a:cubicBezTo>
                        <a:pt x="39000" y="12700"/>
                        <a:pt x="46180" y="14559"/>
                        <a:pt x="51120" y="18277"/>
                      </a:cubicBezTo>
                      <a:cubicBezTo>
                        <a:pt x="56060" y="21994"/>
                        <a:pt x="58530" y="27404"/>
                        <a:pt x="58530" y="34506"/>
                      </a:cubicBezTo>
                      <a:cubicBezTo>
                        <a:pt x="58530" y="41068"/>
                        <a:pt x="56234" y="46192"/>
                        <a:pt x="51644" y="49878"/>
                      </a:cubicBezTo>
                      <a:cubicBezTo>
                        <a:pt x="47053" y="53580"/>
                        <a:pt x="40668" y="55431"/>
                        <a:pt x="32488" y="55431"/>
                      </a:cubicBezTo>
                      <a:lnTo>
                        <a:pt x="19527" y="55431"/>
                      </a:lnTo>
                      <a:lnTo>
                        <a:pt x="19527" y="67800"/>
                      </a:lnTo>
                      <a:lnTo>
                        <a:pt x="33084" y="67800"/>
                      </a:lnTo>
                      <a:cubicBezTo>
                        <a:pt x="40470" y="67800"/>
                        <a:pt x="46124" y="69278"/>
                        <a:pt x="50048" y="72233"/>
                      </a:cubicBezTo>
                      <a:cubicBezTo>
                        <a:pt x="53971" y="75188"/>
                        <a:pt x="55933" y="79446"/>
                        <a:pt x="55933" y="85007"/>
                      </a:cubicBezTo>
                      <a:cubicBezTo>
                        <a:pt x="55933" y="90711"/>
                        <a:pt x="53907" y="95088"/>
                        <a:pt x="49857" y="98138"/>
                      </a:cubicBezTo>
                      <a:cubicBezTo>
                        <a:pt x="45822" y="101205"/>
                        <a:pt x="40033" y="102738"/>
                        <a:pt x="32488" y="102738"/>
                      </a:cubicBezTo>
                      <a:cubicBezTo>
                        <a:pt x="28358" y="102738"/>
                        <a:pt x="23934" y="102285"/>
                        <a:pt x="19217" y="101380"/>
                      </a:cubicBezTo>
                      <a:cubicBezTo>
                        <a:pt x="14499" y="100490"/>
                        <a:pt x="9313" y="99108"/>
                        <a:pt x="3659" y="97233"/>
                      </a:cubicBezTo>
                      <a:lnTo>
                        <a:pt x="3659" y="110626"/>
                      </a:lnTo>
                      <a:cubicBezTo>
                        <a:pt x="9377" y="112215"/>
                        <a:pt x="14730" y="113407"/>
                        <a:pt x="19717" y="114201"/>
                      </a:cubicBezTo>
                      <a:cubicBezTo>
                        <a:pt x="24705" y="114996"/>
                        <a:pt x="29406" y="115393"/>
                        <a:pt x="33822" y="115393"/>
                      </a:cubicBezTo>
                      <a:cubicBezTo>
                        <a:pt x="45243" y="115393"/>
                        <a:pt x="54273" y="112795"/>
                        <a:pt x="60912" y="107600"/>
                      </a:cubicBezTo>
                      <a:cubicBezTo>
                        <a:pt x="67567" y="102420"/>
                        <a:pt x="70895" y="95414"/>
                        <a:pt x="70895" y="86580"/>
                      </a:cubicBezTo>
                      <a:cubicBezTo>
                        <a:pt x="70895" y="80415"/>
                        <a:pt x="69132" y="75212"/>
                        <a:pt x="65606" y="70970"/>
                      </a:cubicBezTo>
                      <a:cubicBezTo>
                        <a:pt x="62080" y="66728"/>
                        <a:pt x="57068" y="63788"/>
                        <a:pt x="50572" y="62152"/>
                      </a:cubicBezTo>
                      <a:close/>
                    </a:path>
                  </a:pathLst>
                </a:custGeom>
                <a:grpFill/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91B54B8D-5807-4E2D-B31F-1FE9E0C05833}"/>
                    </a:ext>
                  </a:extLst>
                </p:cNvPr>
                <p:cNvSpPr/>
                <p:nvPr/>
              </p:nvSpPr>
              <p:spPr>
                <a:xfrm flipV="1">
                  <a:off x="7828180" y="2183915"/>
                  <a:ext cx="70572" cy="113203"/>
                </a:xfrm>
                <a:custGeom>
                  <a:avLst/>
                  <a:gdLst>
                    <a:gd name="connsiteX0" fmla="*/ 18415 w 70572"/>
                    <a:gd name="connsiteY0" fmla="*/ 12675 h 113203"/>
                    <a:gd name="connsiteX1" fmla="*/ 70904 w 70572"/>
                    <a:gd name="connsiteY1" fmla="*/ 12675 h 113203"/>
                    <a:gd name="connsiteX2" fmla="*/ 70904 w 70572"/>
                    <a:gd name="connsiteY2" fmla="*/ 20 h 113203"/>
                    <a:gd name="connsiteX3" fmla="*/ 332 w 70572"/>
                    <a:gd name="connsiteY3" fmla="*/ 20 h 113203"/>
                    <a:gd name="connsiteX4" fmla="*/ 332 w 70572"/>
                    <a:gd name="connsiteY4" fmla="*/ 12675 h 113203"/>
                    <a:gd name="connsiteX5" fmla="*/ 23657 w 70572"/>
                    <a:gd name="connsiteY5" fmla="*/ 36460 h 113203"/>
                    <a:gd name="connsiteX6" fmla="*/ 42241 w 70572"/>
                    <a:gd name="connsiteY6" fmla="*/ 55740 h 113203"/>
                    <a:gd name="connsiteX7" fmla="*/ 52320 w 70572"/>
                    <a:gd name="connsiteY7" fmla="*/ 69467 h 113203"/>
                    <a:gd name="connsiteX8" fmla="*/ 55203 w 70572"/>
                    <a:gd name="connsiteY8" fmla="*/ 80526 h 113203"/>
                    <a:gd name="connsiteX9" fmla="*/ 48984 w 70572"/>
                    <a:gd name="connsiteY9" fmla="*/ 94968 h 113203"/>
                    <a:gd name="connsiteX10" fmla="*/ 32782 w 70572"/>
                    <a:gd name="connsiteY10" fmla="*/ 100568 h 113203"/>
                    <a:gd name="connsiteX11" fmla="*/ 17844 w 70572"/>
                    <a:gd name="connsiteY11" fmla="*/ 98114 h 113203"/>
                    <a:gd name="connsiteX12" fmla="*/ 1070 w 70572"/>
                    <a:gd name="connsiteY12" fmla="*/ 90654 h 113203"/>
                    <a:gd name="connsiteX13" fmla="*/ 1070 w 70572"/>
                    <a:gd name="connsiteY13" fmla="*/ 105859 h 113203"/>
                    <a:gd name="connsiteX14" fmla="*/ 18034 w 70572"/>
                    <a:gd name="connsiteY14" fmla="*/ 111364 h 113203"/>
                    <a:gd name="connsiteX15" fmla="*/ 32497 w 70572"/>
                    <a:gd name="connsiteY15" fmla="*/ 113223 h 113203"/>
                    <a:gd name="connsiteX16" fmla="*/ 60039 w 70572"/>
                    <a:gd name="connsiteY16" fmla="*/ 104572 h 113203"/>
                    <a:gd name="connsiteX17" fmla="*/ 70308 w 70572"/>
                    <a:gd name="connsiteY17" fmla="*/ 81503 h 113203"/>
                    <a:gd name="connsiteX18" fmla="*/ 67735 w 70572"/>
                    <a:gd name="connsiteY18" fmla="*/ 68490 h 113203"/>
                    <a:gd name="connsiteX19" fmla="*/ 58395 w 70572"/>
                    <a:gd name="connsiteY19" fmla="*/ 54024 h 113203"/>
                    <a:gd name="connsiteX20" fmla="*/ 46554 w 70572"/>
                    <a:gd name="connsiteY20" fmla="*/ 41536 h 113203"/>
                    <a:gd name="connsiteX21" fmla="*/ 18415 w 70572"/>
                    <a:gd name="connsiteY21" fmla="*/ 12675 h 113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572" h="113203">
                      <a:moveTo>
                        <a:pt x="18415" y="12675"/>
                      </a:moveTo>
                      <a:lnTo>
                        <a:pt x="70904" y="12675"/>
                      </a:lnTo>
                      <a:lnTo>
                        <a:pt x="70904" y="20"/>
                      </a:lnTo>
                      <a:lnTo>
                        <a:pt x="332" y="20"/>
                      </a:lnTo>
                      <a:lnTo>
                        <a:pt x="332" y="12675"/>
                      </a:lnTo>
                      <a:cubicBezTo>
                        <a:pt x="6034" y="18586"/>
                        <a:pt x="13809" y="26514"/>
                        <a:pt x="23657" y="36460"/>
                      </a:cubicBezTo>
                      <a:cubicBezTo>
                        <a:pt x="33521" y="46422"/>
                        <a:pt x="39716" y="52848"/>
                        <a:pt x="42241" y="55740"/>
                      </a:cubicBezTo>
                      <a:cubicBezTo>
                        <a:pt x="47054" y="61142"/>
                        <a:pt x="50414" y="65718"/>
                        <a:pt x="52320" y="69467"/>
                      </a:cubicBezTo>
                      <a:cubicBezTo>
                        <a:pt x="54242" y="73217"/>
                        <a:pt x="55203" y="76903"/>
                        <a:pt x="55203" y="80526"/>
                      </a:cubicBezTo>
                      <a:cubicBezTo>
                        <a:pt x="55203" y="86436"/>
                        <a:pt x="53130" y="91250"/>
                        <a:pt x="48984" y="94968"/>
                      </a:cubicBezTo>
                      <a:cubicBezTo>
                        <a:pt x="44838" y="98702"/>
                        <a:pt x="39438" y="100568"/>
                        <a:pt x="32782" y="100568"/>
                      </a:cubicBezTo>
                      <a:cubicBezTo>
                        <a:pt x="28065" y="100568"/>
                        <a:pt x="23085" y="99750"/>
                        <a:pt x="17844" y="98114"/>
                      </a:cubicBezTo>
                      <a:cubicBezTo>
                        <a:pt x="12618" y="96477"/>
                        <a:pt x="7027" y="93991"/>
                        <a:pt x="1070" y="90654"/>
                      </a:cubicBezTo>
                      <a:lnTo>
                        <a:pt x="1070" y="105859"/>
                      </a:lnTo>
                      <a:cubicBezTo>
                        <a:pt x="7122" y="108290"/>
                        <a:pt x="12777" y="110125"/>
                        <a:pt x="18034" y="111364"/>
                      </a:cubicBezTo>
                      <a:cubicBezTo>
                        <a:pt x="23308" y="112604"/>
                        <a:pt x="28128" y="113223"/>
                        <a:pt x="32497" y="113223"/>
                      </a:cubicBezTo>
                      <a:cubicBezTo>
                        <a:pt x="44012" y="113223"/>
                        <a:pt x="53193" y="110340"/>
                        <a:pt x="60039" y="104572"/>
                      </a:cubicBezTo>
                      <a:cubicBezTo>
                        <a:pt x="66885" y="98821"/>
                        <a:pt x="70308" y="91131"/>
                        <a:pt x="70308" y="81503"/>
                      </a:cubicBezTo>
                      <a:cubicBezTo>
                        <a:pt x="70308" y="76927"/>
                        <a:pt x="69450" y="72589"/>
                        <a:pt x="67735" y="68490"/>
                      </a:cubicBezTo>
                      <a:cubicBezTo>
                        <a:pt x="66035" y="64407"/>
                        <a:pt x="62922" y="59585"/>
                        <a:pt x="58395" y="54024"/>
                      </a:cubicBezTo>
                      <a:cubicBezTo>
                        <a:pt x="57156" y="52578"/>
                        <a:pt x="53209" y="48416"/>
                        <a:pt x="46554" y="41536"/>
                      </a:cubicBezTo>
                      <a:cubicBezTo>
                        <a:pt x="39914" y="34657"/>
                        <a:pt x="30535" y="25036"/>
                        <a:pt x="18415" y="12675"/>
                      </a:cubicBezTo>
                      <a:close/>
                    </a:path>
                  </a:pathLst>
                </a:custGeom>
                <a:grpFill/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67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594144" y="2856212"/>
                <a:ext cx="170181" cy="115368"/>
                <a:chOff x="7594139" y="2856207"/>
                <a:chExt cx="170185" cy="115371"/>
              </a:xfrm>
              <a:solidFill>
                <a:srgbClr val="000000"/>
              </a:solidFill>
            </p:grpSpPr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BD77D6C9-AF51-42D8-9AE2-9C389D561B02}"/>
                    </a:ext>
                  </a:extLst>
                </p:cNvPr>
                <p:cNvSpPr/>
                <p:nvPr/>
              </p:nvSpPr>
              <p:spPr>
                <a:xfrm flipV="1">
                  <a:off x="7594139" y="2856207"/>
                  <a:ext cx="73169" cy="115371"/>
                </a:xfrm>
                <a:custGeom>
                  <a:avLst/>
                  <a:gdLst>
                    <a:gd name="connsiteX0" fmla="*/ 50561 w 73169"/>
                    <a:gd name="connsiteY0" fmla="*/ 62205 h 115371"/>
                    <a:gd name="connsiteX1" fmla="*/ 67406 w 73169"/>
                    <a:gd name="connsiteY1" fmla="*/ 52576 h 115371"/>
                    <a:gd name="connsiteX2" fmla="*/ 73481 w 73169"/>
                    <a:gd name="connsiteY2" fmla="*/ 34559 h 115371"/>
                    <a:gd name="connsiteX3" fmla="*/ 62164 w 73169"/>
                    <a:gd name="connsiteY3" fmla="*/ 9083 h 115371"/>
                    <a:gd name="connsiteX4" fmla="*/ 29999 w 73169"/>
                    <a:gd name="connsiteY4" fmla="*/ 74 h 115371"/>
                    <a:gd name="connsiteX5" fmla="*/ 15608 w 73169"/>
                    <a:gd name="connsiteY5" fmla="*/ 1456 h 115371"/>
                    <a:gd name="connsiteX6" fmla="*/ 312 w 73169"/>
                    <a:gd name="connsiteY6" fmla="*/ 5603 h 115371"/>
                    <a:gd name="connsiteX7" fmla="*/ 312 w 73169"/>
                    <a:gd name="connsiteY7" fmla="*/ 20117 h 115371"/>
                    <a:gd name="connsiteX8" fmla="*/ 13988 w 73169"/>
                    <a:gd name="connsiteY8" fmla="*/ 14612 h 115371"/>
                    <a:gd name="connsiteX9" fmla="*/ 29570 w 73169"/>
                    <a:gd name="connsiteY9" fmla="*/ 12753 h 115371"/>
                    <a:gd name="connsiteX10" fmla="*/ 51109 w 73169"/>
                    <a:gd name="connsiteY10" fmla="*/ 18330 h 115371"/>
                    <a:gd name="connsiteX11" fmla="*/ 58519 w 73169"/>
                    <a:gd name="connsiteY11" fmla="*/ 34559 h 115371"/>
                    <a:gd name="connsiteX12" fmla="*/ 51633 w 73169"/>
                    <a:gd name="connsiteY12" fmla="*/ 49931 h 115371"/>
                    <a:gd name="connsiteX13" fmla="*/ 32477 w 73169"/>
                    <a:gd name="connsiteY13" fmla="*/ 55484 h 115371"/>
                    <a:gd name="connsiteX14" fmla="*/ 19516 w 73169"/>
                    <a:gd name="connsiteY14" fmla="*/ 55484 h 115371"/>
                    <a:gd name="connsiteX15" fmla="*/ 19516 w 73169"/>
                    <a:gd name="connsiteY15" fmla="*/ 67853 h 115371"/>
                    <a:gd name="connsiteX16" fmla="*/ 33073 w 73169"/>
                    <a:gd name="connsiteY16" fmla="*/ 67853 h 115371"/>
                    <a:gd name="connsiteX17" fmla="*/ 50037 w 73169"/>
                    <a:gd name="connsiteY17" fmla="*/ 72286 h 115371"/>
                    <a:gd name="connsiteX18" fmla="*/ 55922 w 73169"/>
                    <a:gd name="connsiteY18" fmla="*/ 85060 h 115371"/>
                    <a:gd name="connsiteX19" fmla="*/ 49846 w 73169"/>
                    <a:gd name="connsiteY19" fmla="*/ 98191 h 115371"/>
                    <a:gd name="connsiteX20" fmla="*/ 32477 w 73169"/>
                    <a:gd name="connsiteY20" fmla="*/ 102791 h 115371"/>
                    <a:gd name="connsiteX21" fmla="*/ 19206 w 73169"/>
                    <a:gd name="connsiteY21" fmla="*/ 101432 h 115371"/>
                    <a:gd name="connsiteX22" fmla="*/ 3648 w 73169"/>
                    <a:gd name="connsiteY22" fmla="*/ 97286 h 115371"/>
                    <a:gd name="connsiteX23" fmla="*/ 3648 w 73169"/>
                    <a:gd name="connsiteY23" fmla="*/ 110679 h 115371"/>
                    <a:gd name="connsiteX24" fmla="*/ 19706 w 73169"/>
                    <a:gd name="connsiteY24" fmla="*/ 114254 h 115371"/>
                    <a:gd name="connsiteX25" fmla="*/ 33811 w 73169"/>
                    <a:gd name="connsiteY25" fmla="*/ 115446 h 115371"/>
                    <a:gd name="connsiteX26" fmla="*/ 60901 w 73169"/>
                    <a:gd name="connsiteY26" fmla="*/ 107653 h 115371"/>
                    <a:gd name="connsiteX27" fmla="*/ 70884 w 73169"/>
                    <a:gd name="connsiteY27" fmla="*/ 86633 h 115371"/>
                    <a:gd name="connsiteX28" fmla="*/ 65595 w 73169"/>
                    <a:gd name="connsiteY28" fmla="*/ 71023 h 115371"/>
                    <a:gd name="connsiteX29" fmla="*/ 50561 w 73169"/>
                    <a:gd name="connsiteY29" fmla="*/ 62205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3169" h="115371">
                      <a:moveTo>
                        <a:pt x="50561" y="62205"/>
                      </a:moveTo>
                      <a:cubicBezTo>
                        <a:pt x="57756" y="60664"/>
                        <a:pt x="63371" y="57454"/>
                        <a:pt x="67406" y="52576"/>
                      </a:cubicBezTo>
                      <a:cubicBezTo>
                        <a:pt x="71456" y="47715"/>
                        <a:pt x="73481" y="41709"/>
                        <a:pt x="73481" y="34559"/>
                      </a:cubicBezTo>
                      <a:cubicBezTo>
                        <a:pt x="73481" y="23596"/>
                        <a:pt x="69709" y="15104"/>
                        <a:pt x="62164" y="9083"/>
                      </a:cubicBezTo>
                      <a:cubicBezTo>
                        <a:pt x="54619" y="3077"/>
                        <a:pt x="43898" y="74"/>
                        <a:pt x="29999" y="74"/>
                      </a:cubicBezTo>
                      <a:cubicBezTo>
                        <a:pt x="25345" y="74"/>
                        <a:pt x="20548" y="535"/>
                        <a:pt x="15608" y="1456"/>
                      </a:cubicBezTo>
                      <a:cubicBezTo>
                        <a:pt x="10668" y="2378"/>
                        <a:pt x="5570" y="3760"/>
                        <a:pt x="312" y="5603"/>
                      </a:cubicBezTo>
                      <a:lnTo>
                        <a:pt x="312" y="20117"/>
                      </a:lnTo>
                      <a:cubicBezTo>
                        <a:pt x="4474" y="17686"/>
                        <a:pt x="9032" y="15851"/>
                        <a:pt x="13988" y="14612"/>
                      </a:cubicBezTo>
                      <a:cubicBezTo>
                        <a:pt x="18960" y="13372"/>
                        <a:pt x="24154" y="12753"/>
                        <a:pt x="29570" y="12753"/>
                      </a:cubicBezTo>
                      <a:cubicBezTo>
                        <a:pt x="38989" y="12753"/>
                        <a:pt x="46169" y="14612"/>
                        <a:pt x="51109" y="18330"/>
                      </a:cubicBezTo>
                      <a:cubicBezTo>
                        <a:pt x="56049" y="22047"/>
                        <a:pt x="58519" y="27457"/>
                        <a:pt x="58519" y="34559"/>
                      </a:cubicBezTo>
                      <a:cubicBezTo>
                        <a:pt x="58519" y="41121"/>
                        <a:pt x="56223" y="46245"/>
                        <a:pt x="51633" y="49931"/>
                      </a:cubicBezTo>
                      <a:cubicBezTo>
                        <a:pt x="47043" y="53633"/>
                        <a:pt x="40657" y="55484"/>
                        <a:pt x="32477" y="55484"/>
                      </a:cubicBezTo>
                      <a:lnTo>
                        <a:pt x="19516" y="55484"/>
                      </a:lnTo>
                      <a:lnTo>
                        <a:pt x="19516" y="67853"/>
                      </a:lnTo>
                      <a:lnTo>
                        <a:pt x="33073" y="67853"/>
                      </a:lnTo>
                      <a:cubicBezTo>
                        <a:pt x="40459" y="67853"/>
                        <a:pt x="46113" y="69330"/>
                        <a:pt x="50037" y="72286"/>
                      </a:cubicBezTo>
                      <a:cubicBezTo>
                        <a:pt x="53960" y="75241"/>
                        <a:pt x="55922" y="79499"/>
                        <a:pt x="55922" y="85060"/>
                      </a:cubicBezTo>
                      <a:cubicBezTo>
                        <a:pt x="55922" y="90764"/>
                        <a:pt x="53896" y="95141"/>
                        <a:pt x="49846" y="98191"/>
                      </a:cubicBezTo>
                      <a:cubicBezTo>
                        <a:pt x="45812" y="101258"/>
                        <a:pt x="40022" y="102791"/>
                        <a:pt x="32477" y="102791"/>
                      </a:cubicBezTo>
                      <a:cubicBezTo>
                        <a:pt x="28347" y="102791"/>
                        <a:pt x="23924" y="102338"/>
                        <a:pt x="19206" y="101432"/>
                      </a:cubicBezTo>
                      <a:cubicBezTo>
                        <a:pt x="14489" y="100543"/>
                        <a:pt x="9302" y="99160"/>
                        <a:pt x="3648" y="97286"/>
                      </a:cubicBezTo>
                      <a:lnTo>
                        <a:pt x="3648" y="110679"/>
                      </a:lnTo>
                      <a:cubicBezTo>
                        <a:pt x="9366" y="112268"/>
                        <a:pt x="14719" y="113460"/>
                        <a:pt x="19706" y="114254"/>
                      </a:cubicBezTo>
                      <a:cubicBezTo>
                        <a:pt x="24694" y="115049"/>
                        <a:pt x="29396" y="115446"/>
                        <a:pt x="33811" y="115446"/>
                      </a:cubicBezTo>
                      <a:cubicBezTo>
                        <a:pt x="45232" y="115446"/>
                        <a:pt x="54262" y="112848"/>
                        <a:pt x="60901" y="107653"/>
                      </a:cubicBezTo>
                      <a:cubicBezTo>
                        <a:pt x="67557" y="102473"/>
                        <a:pt x="70884" y="95466"/>
                        <a:pt x="70884" y="86633"/>
                      </a:cubicBezTo>
                      <a:cubicBezTo>
                        <a:pt x="70884" y="80468"/>
                        <a:pt x="69121" y="75265"/>
                        <a:pt x="65595" y="71023"/>
                      </a:cubicBezTo>
                      <a:cubicBezTo>
                        <a:pt x="62069" y="66780"/>
                        <a:pt x="57057" y="63841"/>
                        <a:pt x="50561" y="6220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F1250DE1-6973-428D-9E48-88FB784EBE6D}"/>
                    </a:ext>
                  </a:extLst>
                </p:cNvPr>
                <p:cNvSpPr/>
                <p:nvPr/>
              </p:nvSpPr>
              <p:spPr>
                <a:xfrm flipV="1">
                  <a:off x="7691155" y="2856207"/>
                  <a:ext cx="73169" cy="115371"/>
                </a:xfrm>
                <a:custGeom>
                  <a:avLst/>
                  <a:gdLst>
                    <a:gd name="connsiteX0" fmla="*/ 50569 w 73169"/>
                    <a:gd name="connsiteY0" fmla="*/ 62205 h 115371"/>
                    <a:gd name="connsiteX1" fmla="*/ 67413 w 73169"/>
                    <a:gd name="connsiteY1" fmla="*/ 52576 h 115371"/>
                    <a:gd name="connsiteX2" fmla="*/ 73489 w 73169"/>
                    <a:gd name="connsiteY2" fmla="*/ 34559 h 115371"/>
                    <a:gd name="connsiteX3" fmla="*/ 62172 w 73169"/>
                    <a:gd name="connsiteY3" fmla="*/ 9083 h 115371"/>
                    <a:gd name="connsiteX4" fmla="*/ 30007 w 73169"/>
                    <a:gd name="connsiteY4" fmla="*/ 74 h 115371"/>
                    <a:gd name="connsiteX5" fmla="*/ 15616 w 73169"/>
                    <a:gd name="connsiteY5" fmla="*/ 1456 h 115371"/>
                    <a:gd name="connsiteX6" fmla="*/ 320 w 73169"/>
                    <a:gd name="connsiteY6" fmla="*/ 5603 h 115371"/>
                    <a:gd name="connsiteX7" fmla="*/ 320 w 73169"/>
                    <a:gd name="connsiteY7" fmla="*/ 20117 h 115371"/>
                    <a:gd name="connsiteX8" fmla="*/ 13996 w 73169"/>
                    <a:gd name="connsiteY8" fmla="*/ 14612 h 115371"/>
                    <a:gd name="connsiteX9" fmla="*/ 29578 w 73169"/>
                    <a:gd name="connsiteY9" fmla="*/ 12753 h 115371"/>
                    <a:gd name="connsiteX10" fmla="*/ 51117 w 73169"/>
                    <a:gd name="connsiteY10" fmla="*/ 18330 h 115371"/>
                    <a:gd name="connsiteX11" fmla="*/ 58526 w 73169"/>
                    <a:gd name="connsiteY11" fmla="*/ 34559 h 115371"/>
                    <a:gd name="connsiteX12" fmla="*/ 51641 w 73169"/>
                    <a:gd name="connsiteY12" fmla="*/ 49931 h 115371"/>
                    <a:gd name="connsiteX13" fmla="*/ 32485 w 73169"/>
                    <a:gd name="connsiteY13" fmla="*/ 55484 h 115371"/>
                    <a:gd name="connsiteX14" fmla="*/ 19523 w 73169"/>
                    <a:gd name="connsiteY14" fmla="*/ 55484 h 115371"/>
                    <a:gd name="connsiteX15" fmla="*/ 19523 w 73169"/>
                    <a:gd name="connsiteY15" fmla="*/ 67853 h 115371"/>
                    <a:gd name="connsiteX16" fmla="*/ 33080 w 73169"/>
                    <a:gd name="connsiteY16" fmla="*/ 67853 h 115371"/>
                    <a:gd name="connsiteX17" fmla="*/ 50044 w 73169"/>
                    <a:gd name="connsiteY17" fmla="*/ 72286 h 115371"/>
                    <a:gd name="connsiteX18" fmla="*/ 55929 w 73169"/>
                    <a:gd name="connsiteY18" fmla="*/ 85060 h 115371"/>
                    <a:gd name="connsiteX19" fmla="*/ 49854 w 73169"/>
                    <a:gd name="connsiteY19" fmla="*/ 98191 h 115371"/>
                    <a:gd name="connsiteX20" fmla="*/ 32485 w 73169"/>
                    <a:gd name="connsiteY20" fmla="*/ 102791 h 115371"/>
                    <a:gd name="connsiteX21" fmla="*/ 19214 w 73169"/>
                    <a:gd name="connsiteY21" fmla="*/ 101432 h 115371"/>
                    <a:gd name="connsiteX22" fmla="*/ 3655 w 73169"/>
                    <a:gd name="connsiteY22" fmla="*/ 97286 h 115371"/>
                    <a:gd name="connsiteX23" fmla="*/ 3655 w 73169"/>
                    <a:gd name="connsiteY23" fmla="*/ 110679 h 115371"/>
                    <a:gd name="connsiteX24" fmla="*/ 19714 w 73169"/>
                    <a:gd name="connsiteY24" fmla="*/ 114254 h 115371"/>
                    <a:gd name="connsiteX25" fmla="*/ 33819 w 73169"/>
                    <a:gd name="connsiteY25" fmla="*/ 115446 h 115371"/>
                    <a:gd name="connsiteX26" fmla="*/ 60909 w 73169"/>
                    <a:gd name="connsiteY26" fmla="*/ 107653 h 115371"/>
                    <a:gd name="connsiteX27" fmla="*/ 70892 w 73169"/>
                    <a:gd name="connsiteY27" fmla="*/ 86633 h 115371"/>
                    <a:gd name="connsiteX28" fmla="*/ 65603 w 73169"/>
                    <a:gd name="connsiteY28" fmla="*/ 71023 h 115371"/>
                    <a:gd name="connsiteX29" fmla="*/ 50569 w 73169"/>
                    <a:gd name="connsiteY29" fmla="*/ 62205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3169" h="115371">
                      <a:moveTo>
                        <a:pt x="50569" y="62205"/>
                      </a:moveTo>
                      <a:cubicBezTo>
                        <a:pt x="57764" y="60664"/>
                        <a:pt x="63379" y="57454"/>
                        <a:pt x="67413" y="52576"/>
                      </a:cubicBezTo>
                      <a:cubicBezTo>
                        <a:pt x="71464" y="47715"/>
                        <a:pt x="73489" y="41709"/>
                        <a:pt x="73489" y="34559"/>
                      </a:cubicBezTo>
                      <a:cubicBezTo>
                        <a:pt x="73489" y="23596"/>
                        <a:pt x="69717" y="15104"/>
                        <a:pt x="62172" y="9083"/>
                      </a:cubicBezTo>
                      <a:cubicBezTo>
                        <a:pt x="54627" y="3077"/>
                        <a:pt x="43905" y="74"/>
                        <a:pt x="30007" y="74"/>
                      </a:cubicBezTo>
                      <a:cubicBezTo>
                        <a:pt x="25353" y="74"/>
                        <a:pt x="20556" y="535"/>
                        <a:pt x="15616" y="1456"/>
                      </a:cubicBezTo>
                      <a:cubicBezTo>
                        <a:pt x="10676" y="2378"/>
                        <a:pt x="5577" y="3760"/>
                        <a:pt x="320" y="5603"/>
                      </a:cubicBezTo>
                      <a:lnTo>
                        <a:pt x="320" y="20117"/>
                      </a:lnTo>
                      <a:cubicBezTo>
                        <a:pt x="4481" y="17686"/>
                        <a:pt x="9040" y="15851"/>
                        <a:pt x="13996" y="14612"/>
                      </a:cubicBezTo>
                      <a:cubicBezTo>
                        <a:pt x="18967" y="13372"/>
                        <a:pt x="24162" y="12753"/>
                        <a:pt x="29578" y="12753"/>
                      </a:cubicBezTo>
                      <a:cubicBezTo>
                        <a:pt x="38997" y="12753"/>
                        <a:pt x="46177" y="14612"/>
                        <a:pt x="51117" y="18330"/>
                      </a:cubicBezTo>
                      <a:cubicBezTo>
                        <a:pt x="56056" y="22047"/>
                        <a:pt x="58526" y="27457"/>
                        <a:pt x="58526" y="34559"/>
                      </a:cubicBezTo>
                      <a:cubicBezTo>
                        <a:pt x="58526" y="41121"/>
                        <a:pt x="56231" y="46245"/>
                        <a:pt x="51641" y="49931"/>
                      </a:cubicBezTo>
                      <a:cubicBezTo>
                        <a:pt x="47050" y="53633"/>
                        <a:pt x="40665" y="55484"/>
                        <a:pt x="32485" y="55484"/>
                      </a:cubicBezTo>
                      <a:lnTo>
                        <a:pt x="19523" y="55484"/>
                      </a:lnTo>
                      <a:lnTo>
                        <a:pt x="19523" y="67853"/>
                      </a:lnTo>
                      <a:lnTo>
                        <a:pt x="33080" y="67853"/>
                      </a:lnTo>
                      <a:cubicBezTo>
                        <a:pt x="40466" y="67853"/>
                        <a:pt x="46121" y="69330"/>
                        <a:pt x="50044" y="72286"/>
                      </a:cubicBezTo>
                      <a:cubicBezTo>
                        <a:pt x="53968" y="75241"/>
                        <a:pt x="55929" y="79499"/>
                        <a:pt x="55929" y="85060"/>
                      </a:cubicBezTo>
                      <a:cubicBezTo>
                        <a:pt x="55929" y="90764"/>
                        <a:pt x="53904" y="95141"/>
                        <a:pt x="49854" y="98191"/>
                      </a:cubicBezTo>
                      <a:cubicBezTo>
                        <a:pt x="45819" y="101258"/>
                        <a:pt x="40030" y="102791"/>
                        <a:pt x="32485" y="102791"/>
                      </a:cubicBezTo>
                      <a:cubicBezTo>
                        <a:pt x="28355" y="102791"/>
                        <a:pt x="23931" y="102338"/>
                        <a:pt x="19214" y="101432"/>
                      </a:cubicBezTo>
                      <a:cubicBezTo>
                        <a:pt x="14496" y="100543"/>
                        <a:pt x="9310" y="99160"/>
                        <a:pt x="3655" y="97286"/>
                      </a:cubicBezTo>
                      <a:lnTo>
                        <a:pt x="3655" y="110679"/>
                      </a:lnTo>
                      <a:cubicBezTo>
                        <a:pt x="9374" y="112268"/>
                        <a:pt x="14726" y="113460"/>
                        <a:pt x="19714" y="114254"/>
                      </a:cubicBezTo>
                      <a:cubicBezTo>
                        <a:pt x="24702" y="115049"/>
                        <a:pt x="29403" y="115446"/>
                        <a:pt x="33819" y="115446"/>
                      </a:cubicBezTo>
                      <a:cubicBezTo>
                        <a:pt x="45239" y="115446"/>
                        <a:pt x="54269" y="112848"/>
                        <a:pt x="60909" y="107653"/>
                      </a:cubicBezTo>
                      <a:cubicBezTo>
                        <a:pt x="67564" y="102473"/>
                        <a:pt x="70892" y="95466"/>
                        <a:pt x="70892" y="86633"/>
                      </a:cubicBezTo>
                      <a:cubicBezTo>
                        <a:pt x="70892" y="80468"/>
                        <a:pt x="69129" y="75265"/>
                        <a:pt x="65603" y="71023"/>
                      </a:cubicBezTo>
                      <a:cubicBezTo>
                        <a:pt x="62076" y="66780"/>
                        <a:pt x="57065" y="63841"/>
                        <a:pt x="50569" y="6220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70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731626" y="2520065"/>
                <a:ext cx="173853" cy="115368"/>
                <a:chOff x="7731617" y="2520061"/>
                <a:chExt cx="173854" cy="115371"/>
              </a:xfrm>
              <a:solidFill>
                <a:srgbClr val="000000"/>
              </a:solidFill>
            </p:grpSpPr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A978BAF0-5D96-4EE2-9448-398272DC2DDC}"/>
                    </a:ext>
                  </a:extLst>
                </p:cNvPr>
                <p:cNvSpPr/>
                <p:nvPr/>
              </p:nvSpPr>
              <p:spPr>
                <a:xfrm flipV="1">
                  <a:off x="7731617" y="2520061"/>
                  <a:ext cx="73169" cy="115371"/>
                </a:xfrm>
                <a:custGeom>
                  <a:avLst/>
                  <a:gdLst>
                    <a:gd name="connsiteX0" fmla="*/ 50572 w 73169"/>
                    <a:gd name="connsiteY0" fmla="*/ 62178 h 115371"/>
                    <a:gd name="connsiteX1" fmla="*/ 67417 w 73169"/>
                    <a:gd name="connsiteY1" fmla="*/ 52550 h 115371"/>
                    <a:gd name="connsiteX2" fmla="*/ 73492 w 73169"/>
                    <a:gd name="connsiteY2" fmla="*/ 34533 h 115371"/>
                    <a:gd name="connsiteX3" fmla="*/ 62175 w 73169"/>
                    <a:gd name="connsiteY3" fmla="*/ 9056 h 115371"/>
                    <a:gd name="connsiteX4" fmla="*/ 30010 w 73169"/>
                    <a:gd name="connsiteY4" fmla="*/ 48 h 115371"/>
                    <a:gd name="connsiteX5" fmla="*/ 15619 w 73169"/>
                    <a:gd name="connsiteY5" fmla="*/ 1430 h 115371"/>
                    <a:gd name="connsiteX6" fmla="*/ 323 w 73169"/>
                    <a:gd name="connsiteY6" fmla="*/ 5577 h 115371"/>
                    <a:gd name="connsiteX7" fmla="*/ 323 w 73169"/>
                    <a:gd name="connsiteY7" fmla="*/ 20091 h 115371"/>
                    <a:gd name="connsiteX8" fmla="*/ 13999 w 73169"/>
                    <a:gd name="connsiteY8" fmla="*/ 14585 h 115371"/>
                    <a:gd name="connsiteX9" fmla="*/ 29581 w 73169"/>
                    <a:gd name="connsiteY9" fmla="*/ 12726 h 115371"/>
                    <a:gd name="connsiteX10" fmla="*/ 51120 w 73169"/>
                    <a:gd name="connsiteY10" fmla="*/ 18303 h 115371"/>
                    <a:gd name="connsiteX11" fmla="*/ 58530 w 73169"/>
                    <a:gd name="connsiteY11" fmla="*/ 34533 h 115371"/>
                    <a:gd name="connsiteX12" fmla="*/ 51644 w 73169"/>
                    <a:gd name="connsiteY12" fmla="*/ 49905 h 115371"/>
                    <a:gd name="connsiteX13" fmla="*/ 32488 w 73169"/>
                    <a:gd name="connsiteY13" fmla="*/ 55458 h 115371"/>
                    <a:gd name="connsiteX14" fmla="*/ 19527 w 73169"/>
                    <a:gd name="connsiteY14" fmla="*/ 55458 h 115371"/>
                    <a:gd name="connsiteX15" fmla="*/ 19527 w 73169"/>
                    <a:gd name="connsiteY15" fmla="*/ 67826 h 115371"/>
                    <a:gd name="connsiteX16" fmla="*/ 33084 w 73169"/>
                    <a:gd name="connsiteY16" fmla="*/ 67826 h 115371"/>
                    <a:gd name="connsiteX17" fmla="*/ 50048 w 73169"/>
                    <a:gd name="connsiteY17" fmla="*/ 72259 h 115371"/>
                    <a:gd name="connsiteX18" fmla="*/ 55933 w 73169"/>
                    <a:gd name="connsiteY18" fmla="*/ 85033 h 115371"/>
                    <a:gd name="connsiteX19" fmla="*/ 49857 w 73169"/>
                    <a:gd name="connsiteY19" fmla="*/ 98165 h 115371"/>
                    <a:gd name="connsiteX20" fmla="*/ 32488 w 73169"/>
                    <a:gd name="connsiteY20" fmla="*/ 102764 h 115371"/>
                    <a:gd name="connsiteX21" fmla="*/ 19217 w 73169"/>
                    <a:gd name="connsiteY21" fmla="*/ 101406 h 115371"/>
                    <a:gd name="connsiteX22" fmla="*/ 3659 w 73169"/>
                    <a:gd name="connsiteY22" fmla="*/ 97259 h 115371"/>
                    <a:gd name="connsiteX23" fmla="*/ 3659 w 73169"/>
                    <a:gd name="connsiteY23" fmla="*/ 110653 h 115371"/>
                    <a:gd name="connsiteX24" fmla="*/ 19717 w 73169"/>
                    <a:gd name="connsiteY24" fmla="*/ 114228 h 115371"/>
                    <a:gd name="connsiteX25" fmla="*/ 33822 w 73169"/>
                    <a:gd name="connsiteY25" fmla="*/ 115419 h 115371"/>
                    <a:gd name="connsiteX26" fmla="*/ 60912 w 73169"/>
                    <a:gd name="connsiteY26" fmla="*/ 107626 h 115371"/>
                    <a:gd name="connsiteX27" fmla="*/ 70895 w 73169"/>
                    <a:gd name="connsiteY27" fmla="*/ 86606 h 115371"/>
                    <a:gd name="connsiteX28" fmla="*/ 65606 w 73169"/>
                    <a:gd name="connsiteY28" fmla="*/ 70996 h 115371"/>
                    <a:gd name="connsiteX29" fmla="*/ 50572 w 73169"/>
                    <a:gd name="connsiteY29" fmla="*/ 62178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3169" h="115371">
                      <a:moveTo>
                        <a:pt x="50572" y="62178"/>
                      </a:moveTo>
                      <a:cubicBezTo>
                        <a:pt x="57767" y="60637"/>
                        <a:pt x="63382" y="57428"/>
                        <a:pt x="67417" y="52550"/>
                      </a:cubicBezTo>
                      <a:cubicBezTo>
                        <a:pt x="71467" y="47688"/>
                        <a:pt x="73492" y="41683"/>
                        <a:pt x="73492" y="34533"/>
                      </a:cubicBezTo>
                      <a:cubicBezTo>
                        <a:pt x="73492" y="23570"/>
                        <a:pt x="69720" y="15078"/>
                        <a:pt x="62175" y="9056"/>
                      </a:cubicBezTo>
                      <a:cubicBezTo>
                        <a:pt x="54630" y="3050"/>
                        <a:pt x="43908" y="48"/>
                        <a:pt x="30010" y="48"/>
                      </a:cubicBezTo>
                      <a:cubicBezTo>
                        <a:pt x="25356" y="48"/>
                        <a:pt x="20559" y="508"/>
                        <a:pt x="15619" y="1430"/>
                      </a:cubicBezTo>
                      <a:cubicBezTo>
                        <a:pt x="10679" y="2351"/>
                        <a:pt x="5581" y="3734"/>
                        <a:pt x="323" y="5577"/>
                      </a:cubicBezTo>
                      <a:lnTo>
                        <a:pt x="323" y="20091"/>
                      </a:lnTo>
                      <a:cubicBezTo>
                        <a:pt x="4485" y="17660"/>
                        <a:pt x="9043" y="15825"/>
                        <a:pt x="13999" y="14585"/>
                      </a:cubicBezTo>
                      <a:cubicBezTo>
                        <a:pt x="18971" y="13346"/>
                        <a:pt x="24165" y="12726"/>
                        <a:pt x="29581" y="12726"/>
                      </a:cubicBezTo>
                      <a:cubicBezTo>
                        <a:pt x="39000" y="12726"/>
                        <a:pt x="46180" y="14585"/>
                        <a:pt x="51120" y="18303"/>
                      </a:cubicBezTo>
                      <a:cubicBezTo>
                        <a:pt x="56060" y="22021"/>
                        <a:pt x="58530" y="27431"/>
                        <a:pt x="58530" y="34533"/>
                      </a:cubicBezTo>
                      <a:cubicBezTo>
                        <a:pt x="58530" y="41095"/>
                        <a:pt x="56234" y="46219"/>
                        <a:pt x="51644" y="49905"/>
                      </a:cubicBezTo>
                      <a:cubicBezTo>
                        <a:pt x="47053" y="53607"/>
                        <a:pt x="40668" y="55458"/>
                        <a:pt x="32488" y="55458"/>
                      </a:cubicBezTo>
                      <a:lnTo>
                        <a:pt x="19527" y="55458"/>
                      </a:lnTo>
                      <a:lnTo>
                        <a:pt x="19527" y="67826"/>
                      </a:lnTo>
                      <a:lnTo>
                        <a:pt x="33084" y="67826"/>
                      </a:lnTo>
                      <a:cubicBezTo>
                        <a:pt x="40470" y="67826"/>
                        <a:pt x="46124" y="69304"/>
                        <a:pt x="50048" y="72259"/>
                      </a:cubicBezTo>
                      <a:cubicBezTo>
                        <a:pt x="53971" y="75214"/>
                        <a:pt x="55933" y="79472"/>
                        <a:pt x="55933" y="85033"/>
                      </a:cubicBezTo>
                      <a:cubicBezTo>
                        <a:pt x="55933" y="90737"/>
                        <a:pt x="53907" y="95114"/>
                        <a:pt x="49857" y="98165"/>
                      </a:cubicBezTo>
                      <a:cubicBezTo>
                        <a:pt x="45822" y="101231"/>
                        <a:pt x="40033" y="102764"/>
                        <a:pt x="32488" y="102764"/>
                      </a:cubicBezTo>
                      <a:cubicBezTo>
                        <a:pt x="28358" y="102764"/>
                        <a:pt x="23934" y="102312"/>
                        <a:pt x="19217" y="101406"/>
                      </a:cubicBezTo>
                      <a:cubicBezTo>
                        <a:pt x="14499" y="100516"/>
                        <a:pt x="9313" y="99134"/>
                        <a:pt x="3659" y="97259"/>
                      </a:cubicBezTo>
                      <a:lnTo>
                        <a:pt x="3659" y="110653"/>
                      </a:lnTo>
                      <a:cubicBezTo>
                        <a:pt x="9377" y="112242"/>
                        <a:pt x="14730" y="113433"/>
                        <a:pt x="19717" y="114228"/>
                      </a:cubicBezTo>
                      <a:cubicBezTo>
                        <a:pt x="24705" y="115022"/>
                        <a:pt x="29406" y="115419"/>
                        <a:pt x="33822" y="115419"/>
                      </a:cubicBezTo>
                      <a:cubicBezTo>
                        <a:pt x="45243" y="115419"/>
                        <a:pt x="54273" y="112822"/>
                        <a:pt x="60912" y="107626"/>
                      </a:cubicBezTo>
                      <a:cubicBezTo>
                        <a:pt x="67567" y="102447"/>
                        <a:pt x="70895" y="95440"/>
                        <a:pt x="70895" y="86606"/>
                      </a:cubicBezTo>
                      <a:cubicBezTo>
                        <a:pt x="70895" y="80442"/>
                        <a:pt x="69132" y="75238"/>
                        <a:pt x="65606" y="70996"/>
                      </a:cubicBezTo>
                      <a:cubicBezTo>
                        <a:pt x="62080" y="66754"/>
                        <a:pt x="57068" y="63815"/>
                        <a:pt x="50572" y="621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2DDE794B-0493-4456-B263-4C477FCEF714}"/>
                    </a:ext>
                  </a:extLst>
                </p:cNvPr>
                <p:cNvSpPr/>
                <p:nvPr/>
              </p:nvSpPr>
              <p:spPr>
                <a:xfrm flipV="1">
                  <a:off x="7824463" y="2522063"/>
                  <a:ext cx="81007" cy="111201"/>
                </a:xfrm>
                <a:custGeom>
                  <a:avLst/>
                  <a:gdLst>
                    <a:gd name="connsiteX0" fmla="*/ 50508 w 81007"/>
                    <a:gd name="connsiteY0" fmla="*/ 98141 h 111201"/>
                    <a:gd name="connsiteX1" fmla="*/ 12530 w 81007"/>
                    <a:gd name="connsiteY1" fmla="*/ 38775 h 111201"/>
                    <a:gd name="connsiteX2" fmla="*/ 50508 w 81007"/>
                    <a:gd name="connsiteY2" fmla="*/ 38775 h 111201"/>
                    <a:gd name="connsiteX3" fmla="*/ 46553 w 81007"/>
                    <a:gd name="connsiteY3" fmla="*/ 111249 h 111201"/>
                    <a:gd name="connsiteX4" fmla="*/ 65471 w 81007"/>
                    <a:gd name="connsiteY4" fmla="*/ 111249 h 111201"/>
                    <a:gd name="connsiteX5" fmla="*/ 65471 w 81007"/>
                    <a:gd name="connsiteY5" fmla="*/ 38775 h 111201"/>
                    <a:gd name="connsiteX6" fmla="*/ 81339 w 81007"/>
                    <a:gd name="connsiteY6" fmla="*/ 38775 h 111201"/>
                    <a:gd name="connsiteX7" fmla="*/ 81339 w 81007"/>
                    <a:gd name="connsiteY7" fmla="*/ 26263 h 111201"/>
                    <a:gd name="connsiteX8" fmla="*/ 65471 w 81007"/>
                    <a:gd name="connsiteY8" fmla="*/ 26263 h 111201"/>
                    <a:gd name="connsiteX9" fmla="*/ 65471 w 81007"/>
                    <a:gd name="connsiteY9" fmla="*/ 48 h 111201"/>
                    <a:gd name="connsiteX10" fmla="*/ 50508 w 81007"/>
                    <a:gd name="connsiteY10" fmla="*/ 48 h 111201"/>
                    <a:gd name="connsiteX11" fmla="*/ 50508 w 81007"/>
                    <a:gd name="connsiteY11" fmla="*/ 26263 h 111201"/>
                    <a:gd name="connsiteX12" fmla="*/ 331 w 81007"/>
                    <a:gd name="connsiteY12" fmla="*/ 26263 h 111201"/>
                    <a:gd name="connsiteX13" fmla="*/ 331 w 81007"/>
                    <a:gd name="connsiteY13" fmla="*/ 40777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007" h="111201">
                      <a:moveTo>
                        <a:pt x="50508" y="98141"/>
                      </a:moveTo>
                      <a:lnTo>
                        <a:pt x="12530" y="38775"/>
                      </a:lnTo>
                      <a:lnTo>
                        <a:pt x="50508" y="38775"/>
                      </a:lnTo>
                      <a:close/>
                      <a:moveTo>
                        <a:pt x="46553" y="111249"/>
                      </a:moveTo>
                      <a:lnTo>
                        <a:pt x="65471" y="111249"/>
                      </a:lnTo>
                      <a:lnTo>
                        <a:pt x="65471" y="38775"/>
                      </a:lnTo>
                      <a:lnTo>
                        <a:pt x="81339" y="38775"/>
                      </a:lnTo>
                      <a:lnTo>
                        <a:pt x="81339" y="26263"/>
                      </a:lnTo>
                      <a:lnTo>
                        <a:pt x="65471" y="26263"/>
                      </a:lnTo>
                      <a:lnTo>
                        <a:pt x="65471" y="48"/>
                      </a:lnTo>
                      <a:lnTo>
                        <a:pt x="50508" y="48"/>
                      </a:lnTo>
                      <a:lnTo>
                        <a:pt x="50508" y="26263"/>
                      </a:lnTo>
                      <a:lnTo>
                        <a:pt x="331" y="26263"/>
                      </a:lnTo>
                      <a:lnTo>
                        <a:pt x="331" y="407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73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731621" y="3192359"/>
                <a:ext cx="169088" cy="115368"/>
                <a:chOff x="7731617" y="3192353"/>
                <a:chExt cx="169089" cy="115371"/>
              </a:xfrm>
              <a:solidFill>
                <a:srgbClr val="000000"/>
              </a:solidFill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211AE266-4670-4BCD-9B8B-D70D428901CC}"/>
                    </a:ext>
                  </a:extLst>
                </p:cNvPr>
                <p:cNvSpPr/>
                <p:nvPr/>
              </p:nvSpPr>
              <p:spPr>
                <a:xfrm flipV="1">
                  <a:off x="7731617" y="3192353"/>
                  <a:ext cx="73169" cy="115371"/>
                </a:xfrm>
                <a:custGeom>
                  <a:avLst/>
                  <a:gdLst>
                    <a:gd name="connsiteX0" fmla="*/ 50572 w 73169"/>
                    <a:gd name="connsiteY0" fmla="*/ 62231 h 115371"/>
                    <a:gd name="connsiteX1" fmla="*/ 67417 w 73169"/>
                    <a:gd name="connsiteY1" fmla="*/ 52603 h 115371"/>
                    <a:gd name="connsiteX2" fmla="*/ 73492 w 73169"/>
                    <a:gd name="connsiteY2" fmla="*/ 34586 h 115371"/>
                    <a:gd name="connsiteX3" fmla="*/ 62175 w 73169"/>
                    <a:gd name="connsiteY3" fmla="*/ 9109 h 115371"/>
                    <a:gd name="connsiteX4" fmla="*/ 30010 w 73169"/>
                    <a:gd name="connsiteY4" fmla="*/ 101 h 115371"/>
                    <a:gd name="connsiteX5" fmla="*/ 15619 w 73169"/>
                    <a:gd name="connsiteY5" fmla="*/ 1483 h 115371"/>
                    <a:gd name="connsiteX6" fmla="*/ 323 w 73169"/>
                    <a:gd name="connsiteY6" fmla="*/ 5630 h 115371"/>
                    <a:gd name="connsiteX7" fmla="*/ 323 w 73169"/>
                    <a:gd name="connsiteY7" fmla="*/ 20143 h 115371"/>
                    <a:gd name="connsiteX8" fmla="*/ 13999 w 73169"/>
                    <a:gd name="connsiteY8" fmla="*/ 14638 h 115371"/>
                    <a:gd name="connsiteX9" fmla="*/ 29581 w 73169"/>
                    <a:gd name="connsiteY9" fmla="*/ 12779 h 115371"/>
                    <a:gd name="connsiteX10" fmla="*/ 51120 w 73169"/>
                    <a:gd name="connsiteY10" fmla="*/ 18356 h 115371"/>
                    <a:gd name="connsiteX11" fmla="*/ 58530 w 73169"/>
                    <a:gd name="connsiteY11" fmla="*/ 34586 h 115371"/>
                    <a:gd name="connsiteX12" fmla="*/ 51644 w 73169"/>
                    <a:gd name="connsiteY12" fmla="*/ 49958 h 115371"/>
                    <a:gd name="connsiteX13" fmla="*/ 32488 w 73169"/>
                    <a:gd name="connsiteY13" fmla="*/ 55510 h 115371"/>
                    <a:gd name="connsiteX14" fmla="*/ 19527 w 73169"/>
                    <a:gd name="connsiteY14" fmla="*/ 55510 h 115371"/>
                    <a:gd name="connsiteX15" fmla="*/ 19527 w 73169"/>
                    <a:gd name="connsiteY15" fmla="*/ 67879 h 115371"/>
                    <a:gd name="connsiteX16" fmla="*/ 33084 w 73169"/>
                    <a:gd name="connsiteY16" fmla="*/ 67879 h 115371"/>
                    <a:gd name="connsiteX17" fmla="*/ 50048 w 73169"/>
                    <a:gd name="connsiteY17" fmla="*/ 72312 h 115371"/>
                    <a:gd name="connsiteX18" fmla="*/ 55933 w 73169"/>
                    <a:gd name="connsiteY18" fmla="*/ 85086 h 115371"/>
                    <a:gd name="connsiteX19" fmla="*/ 49857 w 73169"/>
                    <a:gd name="connsiteY19" fmla="*/ 98218 h 115371"/>
                    <a:gd name="connsiteX20" fmla="*/ 32488 w 73169"/>
                    <a:gd name="connsiteY20" fmla="*/ 102817 h 115371"/>
                    <a:gd name="connsiteX21" fmla="*/ 19217 w 73169"/>
                    <a:gd name="connsiteY21" fmla="*/ 101459 h 115371"/>
                    <a:gd name="connsiteX22" fmla="*/ 3659 w 73169"/>
                    <a:gd name="connsiteY22" fmla="*/ 97312 h 115371"/>
                    <a:gd name="connsiteX23" fmla="*/ 3659 w 73169"/>
                    <a:gd name="connsiteY23" fmla="*/ 110706 h 115371"/>
                    <a:gd name="connsiteX24" fmla="*/ 19717 w 73169"/>
                    <a:gd name="connsiteY24" fmla="*/ 114281 h 115371"/>
                    <a:gd name="connsiteX25" fmla="*/ 33822 w 73169"/>
                    <a:gd name="connsiteY25" fmla="*/ 115472 h 115371"/>
                    <a:gd name="connsiteX26" fmla="*/ 60912 w 73169"/>
                    <a:gd name="connsiteY26" fmla="*/ 107679 h 115371"/>
                    <a:gd name="connsiteX27" fmla="*/ 70895 w 73169"/>
                    <a:gd name="connsiteY27" fmla="*/ 86659 h 115371"/>
                    <a:gd name="connsiteX28" fmla="*/ 65606 w 73169"/>
                    <a:gd name="connsiteY28" fmla="*/ 71049 h 115371"/>
                    <a:gd name="connsiteX29" fmla="*/ 50572 w 73169"/>
                    <a:gd name="connsiteY29" fmla="*/ 62231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3169" h="115371">
                      <a:moveTo>
                        <a:pt x="50572" y="62231"/>
                      </a:moveTo>
                      <a:cubicBezTo>
                        <a:pt x="57767" y="60690"/>
                        <a:pt x="63382" y="57481"/>
                        <a:pt x="67417" y="52603"/>
                      </a:cubicBezTo>
                      <a:cubicBezTo>
                        <a:pt x="71467" y="47741"/>
                        <a:pt x="73492" y="41735"/>
                        <a:pt x="73492" y="34586"/>
                      </a:cubicBezTo>
                      <a:cubicBezTo>
                        <a:pt x="73492" y="23623"/>
                        <a:pt x="69720" y="15131"/>
                        <a:pt x="62175" y="9109"/>
                      </a:cubicBezTo>
                      <a:cubicBezTo>
                        <a:pt x="54630" y="3103"/>
                        <a:pt x="43908" y="101"/>
                        <a:pt x="30010" y="101"/>
                      </a:cubicBezTo>
                      <a:cubicBezTo>
                        <a:pt x="25356" y="101"/>
                        <a:pt x="20559" y="561"/>
                        <a:pt x="15619" y="1483"/>
                      </a:cubicBezTo>
                      <a:cubicBezTo>
                        <a:pt x="10679" y="2404"/>
                        <a:pt x="5581" y="3787"/>
                        <a:pt x="323" y="5630"/>
                      </a:cubicBezTo>
                      <a:lnTo>
                        <a:pt x="323" y="20143"/>
                      </a:lnTo>
                      <a:cubicBezTo>
                        <a:pt x="4485" y="17713"/>
                        <a:pt x="9043" y="15877"/>
                        <a:pt x="13999" y="14638"/>
                      </a:cubicBezTo>
                      <a:cubicBezTo>
                        <a:pt x="18971" y="13399"/>
                        <a:pt x="24165" y="12779"/>
                        <a:pt x="29581" y="12779"/>
                      </a:cubicBezTo>
                      <a:cubicBezTo>
                        <a:pt x="39000" y="12779"/>
                        <a:pt x="46180" y="14638"/>
                        <a:pt x="51120" y="18356"/>
                      </a:cubicBezTo>
                      <a:cubicBezTo>
                        <a:pt x="56060" y="22074"/>
                        <a:pt x="58530" y="27484"/>
                        <a:pt x="58530" y="34586"/>
                      </a:cubicBezTo>
                      <a:cubicBezTo>
                        <a:pt x="58530" y="41148"/>
                        <a:pt x="56234" y="46271"/>
                        <a:pt x="51644" y="49958"/>
                      </a:cubicBezTo>
                      <a:cubicBezTo>
                        <a:pt x="47053" y="53659"/>
                        <a:pt x="40668" y="55510"/>
                        <a:pt x="32488" y="55510"/>
                      </a:cubicBezTo>
                      <a:lnTo>
                        <a:pt x="19527" y="55510"/>
                      </a:lnTo>
                      <a:lnTo>
                        <a:pt x="19527" y="67879"/>
                      </a:lnTo>
                      <a:lnTo>
                        <a:pt x="33084" y="67879"/>
                      </a:lnTo>
                      <a:cubicBezTo>
                        <a:pt x="40470" y="67879"/>
                        <a:pt x="46124" y="69357"/>
                        <a:pt x="50048" y="72312"/>
                      </a:cubicBezTo>
                      <a:cubicBezTo>
                        <a:pt x="53971" y="75267"/>
                        <a:pt x="55933" y="79525"/>
                        <a:pt x="55933" y="85086"/>
                      </a:cubicBezTo>
                      <a:cubicBezTo>
                        <a:pt x="55933" y="90790"/>
                        <a:pt x="53907" y="95167"/>
                        <a:pt x="49857" y="98218"/>
                      </a:cubicBezTo>
                      <a:cubicBezTo>
                        <a:pt x="45822" y="101284"/>
                        <a:pt x="40033" y="102817"/>
                        <a:pt x="32488" y="102817"/>
                      </a:cubicBezTo>
                      <a:cubicBezTo>
                        <a:pt x="28358" y="102817"/>
                        <a:pt x="23934" y="102365"/>
                        <a:pt x="19217" y="101459"/>
                      </a:cubicBezTo>
                      <a:cubicBezTo>
                        <a:pt x="14499" y="100569"/>
                        <a:pt x="9313" y="99187"/>
                        <a:pt x="3659" y="97312"/>
                      </a:cubicBezTo>
                      <a:lnTo>
                        <a:pt x="3659" y="110706"/>
                      </a:lnTo>
                      <a:cubicBezTo>
                        <a:pt x="9377" y="112295"/>
                        <a:pt x="14730" y="113486"/>
                        <a:pt x="19717" y="114281"/>
                      </a:cubicBezTo>
                      <a:cubicBezTo>
                        <a:pt x="24705" y="115075"/>
                        <a:pt x="29406" y="115472"/>
                        <a:pt x="33822" y="115472"/>
                      </a:cubicBezTo>
                      <a:cubicBezTo>
                        <a:pt x="45243" y="115472"/>
                        <a:pt x="54273" y="112875"/>
                        <a:pt x="60912" y="107679"/>
                      </a:cubicBezTo>
                      <a:cubicBezTo>
                        <a:pt x="67567" y="102500"/>
                        <a:pt x="70895" y="95493"/>
                        <a:pt x="70895" y="86659"/>
                      </a:cubicBezTo>
                      <a:cubicBezTo>
                        <a:pt x="70895" y="80495"/>
                        <a:pt x="69132" y="75291"/>
                        <a:pt x="65606" y="71049"/>
                      </a:cubicBezTo>
                      <a:cubicBezTo>
                        <a:pt x="62080" y="66807"/>
                        <a:pt x="57068" y="63868"/>
                        <a:pt x="50572" y="622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ADC7A6B7-3C96-4761-BCAA-0217271E7668}"/>
                    </a:ext>
                  </a:extLst>
                </p:cNvPr>
                <p:cNvSpPr/>
                <p:nvPr/>
              </p:nvSpPr>
              <p:spPr>
                <a:xfrm flipV="1">
                  <a:off x="7828776" y="3194355"/>
                  <a:ext cx="71930" cy="113369"/>
                </a:xfrm>
                <a:custGeom>
                  <a:avLst/>
                  <a:gdLst>
                    <a:gd name="connsiteX0" fmla="*/ 5025 w 71930"/>
                    <a:gd name="connsiteY0" fmla="*/ 113471 h 113369"/>
                    <a:gd name="connsiteX1" fmla="*/ 64065 w 71930"/>
                    <a:gd name="connsiteY1" fmla="*/ 113471 h 113369"/>
                    <a:gd name="connsiteX2" fmla="*/ 64065 w 71930"/>
                    <a:gd name="connsiteY2" fmla="*/ 100792 h 113369"/>
                    <a:gd name="connsiteX3" fmla="*/ 18796 w 71930"/>
                    <a:gd name="connsiteY3" fmla="*/ 100792 h 113369"/>
                    <a:gd name="connsiteX4" fmla="*/ 18796 w 71930"/>
                    <a:gd name="connsiteY4" fmla="*/ 73552 h 113369"/>
                    <a:gd name="connsiteX5" fmla="*/ 25324 w 71930"/>
                    <a:gd name="connsiteY5" fmla="*/ 75220 h 113369"/>
                    <a:gd name="connsiteX6" fmla="*/ 31900 w 71930"/>
                    <a:gd name="connsiteY6" fmla="*/ 75769 h 113369"/>
                    <a:gd name="connsiteX7" fmla="*/ 61373 w 71930"/>
                    <a:gd name="connsiteY7" fmla="*/ 65568 h 113369"/>
                    <a:gd name="connsiteX8" fmla="*/ 72261 w 71930"/>
                    <a:gd name="connsiteY8" fmla="*/ 37947 h 113369"/>
                    <a:gd name="connsiteX9" fmla="*/ 61087 w 71930"/>
                    <a:gd name="connsiteY9" fmla="*/ 10039 h 113369"/>
                    <a:gd name="connsiteX10" fmla="*/ 29589 w 71930"/>
                    <a:gd name="connsiteY10" fmla="*/ 101 h 113369"/>
                    <a:gd name="connsiteX11" fmla="*/ 15317 w 71930"/>
                    <a:gd name="connsiteY11" fmla="*/ 1293 h 113369"/>
                    <a:gd name="connsiteX12" fmla="*/ 331 w 71930"/>
                    <a:gd name="connsiteY12" fmla="*/ 4868 h 113369"/>
                    <a:gd name="connsiteX13" fmla="*/ 331 w 71930"/>
                    <a:gd name="connsiteY13" fmla="*/ 20001 h 113369"/>
                    <a:gd name="connsiteX14" fmla="*/ 14174 w 71930"/>
                    <a:gd name="connsiteY14" fmla="*/ 14567 h 113369"/>
                    <a:gd name="connsiteX15" fmla="*/ 29279 w 71930"/>
                    <a:gd name="connsiteY15" fmla="*/ 12780 h 113369"/>
                    <a:gd name="connsiteX16" fmla="*/ 49674 w 71930"/>
                    <a:gd name="connsiteY16" fmla="*/ 19548 h 113369"/>
                    <a:gd name="connsiteX17" fmla="*/ 57203 w 71930"/>
                    <a:gd name="connsiteY17" fmla="*/ 37947 h 113369"/>
                    <a:gd name="connsiteX18" fmla="*/ 49674 w 71930"/>
                    <a:gd name="connsiteY18" fmla="*/ 56321 h 113369"/>
                    <a:gd name="connsiteX19" fmla="*/ 29279 w 71930"/>
                    <a:gd name="connsiteY19" fmla="*/ 63114 h 113369"/>
                    <a:gd name="connsiteX20" fmla="*/ 17247 w 71930"/>
                    <a:gd name="connsiteY20" fmla="*/ 61779 h 113369"/>
                    <a:gd name="connsiteX21" fmla="*/ 5025 w 71930"/>
                    <a:gd name="connsiteY21" fmla="*/ 57608 h 113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930" h="113369">
                      <a:moveTo>
                        <a:pt x="5025" y="113471"/>
                      </a:moveTo>
                      <a:lnTo>
                        <a:pt x="64065" y="113471"/>
                      </a:lnTo>
                      <a:lnTo>
                        <a:pt x="64065" y="100792"/>
                      </a:lnTo>
                      <a:lnTo>
                        <a:pt x="18796" y="100792"/>
                      </a:lnTo>
                      <a:lnTo>
                        <a:pt x="18796" y="73552"/>
                      </a:lnTo>
                      <a:cubicBezTo>
                        <a:pt x="20972" y="74299"/>
                        <a:pt x="23148" y="74855"/>
                        <a:pt x="25324" y="75220"/>
                      </a:cubicBezTo>
                      <a:cubicBezTo>
                        <a:pt x="27516" y="75586"/>
                        <a:pt x="29708" y="75769"/>
                        <a:pt x="31900" y="75769"/>
                      </a:cubicBezTo>
                      <a:cubicBezTo>
                        <a:pt x="44305" y="75769"/>
                        <a:pt x="54130" y="72368"/>
                        <a:pt x="61373" y="65568"/>
                      </a:cubicBezTo>
                      <a:cubicBezTo>
                        <a:pt x="68632" y="58768"/>
                        <a:pt x="72261" y="49561"/>
                        <a:pt x="72261" y="37947"/>
                      </a:cubicBezTo>
                      <a:cubicBezTo>
                        <a:pt x="72261" y="25983"/>
                        <a:pt x="68536" y="16681"/>
                        <a:pt x="61087" y="10039"/>
                      </a:cubicBezTo>
                      <a:cubicBezTo>
                        <a:pt x="53637" y="3414"/>
                        <a:pt x="43138" y="101"/>
                        <a:pt x="29589" y="101"/>
                      </a:cubicBezTo>
                      <a:cubicBezTo>
                        <a:pt x="24919" y="101"/>
                        <a:pt x="20162" y="498"/>
                        <a:pt x="15317" y="1293"/>
                      </a:cubicBezTo>
                      <a:cubicBezTo>
                        <a:pt x="10489" y="2087"/>
                        <a:pt x="5493" y="3279"/>
                        <a:pt x="331" y="4868"/>
                      </a:cubicBezTo>
                      <a:lnTo>
                        <a:pt x="331" y="20001"/>
                      </a:lnTo>
                      <a:cubicBezTo>
                        <a:pt x="4794" y="17570"/>
                        <a:pt x="9409" y="15759"/>
                        <a:pt x="14174" y="14567"/>
                      </a:cubicBezTo>
                      <a:cubicBezTo>
                        <a:pt x="18939" y="13376"/>
                        <a:pt x="23974" y="12780"/>
                        <a:pt x="29279" y="12780"/>
                      </a:cubicBezTo>
                      <a:cubicBezTo>
                        <a:pt x="37872" y="12780"/>
                        <a:pt x="44671" y="15036"/>
                        <a:pt x="49674" y="19548"/>
                      </a:cubicBezTo>
                      <a:cubicBezTo>
                        <a:pt x="54694" y="24061"/>
                        <a:pt x="57203" y="30193"/>
                        <a:pt x="57203" y="37947"/>
                      </a:cubicBezTo>
                      <a:cubicBezTo>
                        <a:pt x="57203" y="45684"/>
                        <a:pt x="54694" y="51809"/>
                        <a:pt x="49674" y="56321"/>
                      </a:cubicBezTo>
                      <a:cubicBezTo>
                        <a:pt x="44671" y="60850"/>
                        <a:pt x="37872" y="63114"/>
                        <a:pt x="29279" y="63114"/>
                      </a:cubicBezTo>
                      <a:cubicBezTo>
                        <a:pt x="25261" y="63114"/>
                        <a:pt x="21250" y="62669"/>
                        <a:pt x="17247" y="61779"/>
                      </a:cubicBezTo>
                      <a:cubicBezTo>
                        <a:pt x="13260" y="60889"/>
                        <a:pt x="9186" y="59499"/>
                        <a:pt x="5025" y="5760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76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869096" y="2856212"/>
                <a:ext cx="172805" cy="115368"/>
                <a:chOff x="7869094" y="2856207"/>
                <a:chExt cx="172805" cy="115371"/>
              </a:xfrm>
              <a:solidFill>
                <a:srgbClr val="000000"/>
              </a:solidFill>
            </p:grpSpPr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2BACC755-E988-46DC-95E9-0F25EF9ACA6B}"/>
                    </a:ext>
                  </a:extLst>
                </p:cNvPr>
                <p:cNvSpPr/>
                <p:nvPr/>
              </p:nvSpPr>
              <p:spPr>
                <a:xfrm flipV="1">
                  <a:off x="7869094" y="2856207"/>
                  <a:ext cx="73169" cy="115371"/>
                </a:xfrm>
                <a:custGeom>
                  <a:avLst/>
                  <a:gdLst>
                    <a:gd name="connsiteX0" fmla="*/ 50583 w 73169"/>
                    <a:gd name="connsiteY0" fmla="*/ 62205 h 115371"/>
                    <a:gd name="connsiteX1" fmla="*/ 67427 w 73169"/>
                    <a:gd name="connsiteY1" fmla="*/ 52576 h 115371"/>
                    <a:gd name="connsiteX2" fmla="*/ 73503 w 73169"/>
                    <a:gd name="connsiteY2" fmla="*/ 34559 h 115371"/>
                    <a:gd name="connsiteX3" fmla="*/ 62186 w 73169"/>
                    <a:gd name="connsiteY3" fmla="*/ 9083 h 115371"/>
                    <a:gd name="connsiteX4" fmla="*/ 30021 w 73169"/>
                    <a:gd name="connsiteY4" fmla="*/ 74 h 115371"/>
                    <a:gd name="connsiteX5" fmla="*/ 15630 w 73169"/>
                    <a:gd name="connsiteY5" fmla="*/ 1456 h 115371"/>
                    <a:gd name="connsiteX6" fmla="*/ 334 w 73169"/>
                    <a:gd name="connsiteY6" fmla="*/ 5603 h 115371"/>
                    <a:gd name="connsiteX7" fmla="*/ 334 w 73169"/>
                    <a:gd name="connsiteY7" fmla="*/ 20117 h 115371"/>
                    <a:gd name="connsiteX8" fmla="*/ 14010 w 73169"/>
                    <a:gd name="connsiteY8" fmla="*/ 14612 h 115371"/>
                    <a:gd name="connsiteX9" fmla="*/ 29592 w 73169"/>
                    <a:gd name="connsiteY9" fmla="*/ 12753 h 115371"/>
                    <a:gd name="connsiteX10" fmla="*/ 51131 w 73169"/>
                    <a:gd name="connsiteY10" fmla="*/ 18330 h 115371"/>
                    <a:gd name="connsiteX11" fmla="*/ 58540 w 73169"/>
                    <a:gd name="connsiteY11" fmla="*/ 34559 h 115371"/>
                    <a:gd name="connsiteX12" fmla="*/ 51655 w 73169"/>
                    <a:gd name="connsiteY12" fmla="*/ 49931 h 115371"/>
                    <a:gd name="connsiteX13" fmla="*/ 32499 w 73169"/>
                    <a:gd name="connsiteY13" fmla="*/ 55484 h 115371"/>
                    <a:gd name="connsiteX14" fmla="*/ 19537 w 73169"/>
                    <a:gd name="connsiteY14" fmla="*/ 55484 h 115371"/>
                    <a:gd name="connsiteX15" fmla="*/ 19537 w 73169"/>
                    <a:gd name="connsiteY15" fmla="*/ 67853 h 115371"/>
                    <a:gd name="connsiteX16" fmla="*/ 33094 w 73169"/>
                    <a:gd name="connsiteY16" fmla="*/ 67853 h 115371"/>
                    <a:gd name="connsiteX17" fmla="*/ 50058 w 73169"/>
                    <a:gd name="connsiteY17" fmla="*/ 72286 h 115371"/>
                    <a:gd name="connsiteX18" fmla="*/ 55943 w 73169"/>
                    <a:gd name="connsiteY18" fmla="*/ 85060 h 115371"/>
                    <a:gd name="connsiteX19" fmla="*/ 49868 w 73169"/>
                    <a:gd name="connsiteY19" fmla="*/ 98191 h 115371"/>
                    <a:gd name="connsiteX20" fmla="*/ 32499 w 73169"/>
                    <a:gd name="connsiteY20" fmla="*/ 102791 h 115371"/>
                    <a:gd name="connsiteX21" fmla="*/ 19228 w 73169"/>
                    <a:gd name="connsiteY21" fmla="*/ 101432 h 115371"/>
                    <a:gd name="connsiteX22" fmla="*/ 3669 w 73169"/>
                    <a:gd name="connsiteY22" fmla="*/ 97286 h 115371"/>
                    <a:gd name="connsiteX23" fmla="*/ 3669 w 73169"/>
                    <a:gd name="connsiteY23" fmla="*/ 110679 h 115371"/>
                    <a:gd name="connsiteX24" fmla="*/ 19728 w 73169"/>
                    <a:gd name="connsiteY24" fmla="*/ 114254 h 115371"/>
                    <a:gd name="connsiteX25" fmla="*/ 33833 w 73169"/>
                    <a:gd name="connsiteY25" fmla="*/ 115446 h 115371"/>
                    <a:gd name="connsiteX26" fmla="*/ 60923 w 73169"/>
                    <a:gd name="connsiteY26" fmla="*/ 107653 h 115371"/>
                    <a:gd name="connsiteX27" fmla="*/ 70906 w 73169"/>
                    <a:gd name="connsiteY27" fmla="*/ 86633 h 115371"/>
                    <a:gd name="connsiteX28" fmla="*/ 65617 w 73169"/>
                    <a:gd name="connsiteY28" fmla="*/ 71023 h 115371"/>
                    <a:gd name="connsiteX29" fmla="*/ 50583 w 73169"/>
                    <a:gd name="connsiteY29" fmla="*/ 62205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3169" h="115371">
                      <a:moveTo>
                        <a:pt x="50583" y="62205"/>
                      </a:moveTo>
                      <a:cubicBezTo>
                        <a:pt x="57778" y="60664"/>
                        <a:pt x="63393" y="57454"/>
                        <a:pt x="67427" y="52576"/>
                      </a:cubicBezTo>
                      <a:cubicBezTo>
                        <a:pt x="71478" y="47715"/>
                        <a:pt x="73503" y="41709"/>
                        <a:pt x="73503" y="34559"/>
                      </a:cubicBezTo>
                      <a:cubicBezTo>
                        <a:pt x="73503" y="23596"/>
                        <a:pt x="69731" y="15104"/>
                        <a:pt x="62186" y="9083"/>
                      </a:cubicBezTo>
                      <a:cubicBezTo>
                        <a:pt x="54641" y="3077"/>
                        <a:pt x="43919" y="74"/>
                        <a:pt x="30021" y="74"/>
                      </a:cubicBezTo>
                      <a:cubicBezTo>
                        <a:pt x="25367" y="74"/>
                        <a:pt x="20570" y="535"/>
                        <a:pt x="15630" y="1456"/>
                      </a:cubicBezTo>
                      <a:cubicBezTo>
                        <a:pt x="10690" y="2378"/>
                        <a:pt x="5591" y="3760"/>
                        <a:pt x="334" y="5603"/>
                      </a:cubicBezTo>
                      <a:lnTo>
                        <a:pt x="334" y="20117"/>
                      </a:lnTo>
                      <a:cubicBezTo>
                        <a:pt x="4495" y="17686"/>
                        <a:pt x="9054" y="15851"/>
                        <a:pt x="14010" y="14612"/>
                      </a:cubicBezTo>
                      <a:cubicBezTo>
                        <a:pt x="18981" y="13372"/>
                        <a:pt x="24176" y="12753"/>
                        <a:pt x="29592" y="12753"/>
                      </a:cubicBezTo>
                      <a:cubicBezTo>
                        <a:pt x="39011" y="12753"/>
                        <a:pt x="46191" y="14612"/>
                        <a:pt x="51131" y="18330"/>
                      </a:cubicBezTo>
                      <a:cubicBezTo>
                        <a:pt x="56070" y="22047"/>
                        <a:pt x="58540" y="27457"/>
                        <a:pt x="58540" y="34559"/>
                      </a:cubicBezTo>
                      <a:cubicBezTo>
                        <a:pt x="58540" y="41121"/>
                        <a:pt x="56245" y="46245"/>
                        <a:pt x="51655" y="49931"/>
                      </a:cubicBezTo>
                      <a:cubicBezTo>
                        <a:pt x="47064" y="53633"/>
                        <a:pt x="40679" y="55484"/>
                        <a:pt x="32499" y="55484"/>
                      </a:cubicBezTo>
                      <a:lnTo>
                        <a:pt x="19537" y="55484"/>
                      </a:lnTo>
                      <a:lnTo>
                        <a:pt x="19537" y="67853"/>
                      </a:lnTo>
                      <a:lnTo>
                        <a:pt x="33094" y="67853"/>
                      </a:lnTo>
                      <a:cubicBezTo>
                        <a:pt x="40480" y="67853"/>
                        <a:pt x="46135" y="69330"/>
                        <a:pt x="50058" y="72286"/>
                      </a:cubicBezTo>
                      <a:cubicBezTo>
                        <a:pt x="53982" y="75241"/>
                        <a:pt x="55943" y="79499"/>
                        <a:pt x="55943" y="85060"/>
                      </a:cubicBezTo>
                      <a:cubicBezTo>
                        <a:pt x="55943" y="90764"/>
                        <a:pt x="53918" y="95141"/>
                        <a:pt x="49868" y="98191"/>
                      </a:cubicBezTo>
                      <a:cubicBezTo>
                        <a:pt x="45833" y="101258"/>
                        <a:pt x="40044" y="102791"/>
                        <a:pt x="32499" y="102791"/>
                      </a:cubicBezTo>
                      <a:cubicBezTo>
                        <a:pt x="28369" y="102791"/>
                        <a:pt x="23945" y="102338"/>
                        <a:pt x="19228" y="101432"/>
                      </a:cubicBezTo>
                      <a:cubicBezTo>
                        <a:pt x="14510" y="100543"/>
                        <a:pt x="9324" y="99160"/>
                        <a:pt x="3669" y="97286"/>
                      </a:cubicBezTo>
                      <a:lnTo>
                        <a:pt x="3669" y="110679"/>
                      </a:lnTo>
                      <a:cubicBezTo>
                        <a:pt x="9388" y="112268"/>
                        <a:pt x="14740" y="113460"/>
                        <a:pt x="19728" y="114254"/>
                      </a:cubicBezTo>
                      <a:cubicBezTo>
                        <a:pt x="24716" y="115049"/>
                        <a:pt x="29417" y="115446"/>
                        <a:pt x="33833" y="115446"/>
                      </a:cubicBezTo>
                      <a:cubicBezTo>
                        <a:pt x="45253" y="115446"/>
                        <a:pt x="54283" y="112848"/>
                        <a:pt x="60923" y="107653"/>
                      </a:cubicBezTo>
                      <a:cubicBezTo>
                        <a:pt x="67578" y="102473"/>
                        <a:pt x="70906" y="95466"/>
                        <a:pt x="70906" y="86633"/>
                      </a:cubicBezTo>
                      <a:cubicBezTo>
                        <a:pt x="70906" y="80468"/>
                        <a:pt x="69143" y="75265"/>
                        <a:pt x="65617" y="71023"/>
                      </a:cubicBezTo>
                      <a:cubicBezTo>
                        <a:pt x="62090" y="66780"/>
                        <a:pt x="57079" y="63841"/>
                        <a:pt x="50583" y="6220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7D473B79-6840-4776-840C-7BA8284A729D}"/>
                    </a:ext>
                  </a:extLst>
                </p:cNvPr>
                <p:cNvSpPr/>
                <p:nvPr/>
              </p:nvSpPr>
              <p:spPr>
                <a:xfrm flipV="1">
                  <a:off x="7965133" y="2856207"/>
                  <a:ext cx="76766" cy="115371"/>
                </a:xfrm>
                <a:custGeom>
                  <a:avLst/>
                  <a:gdLst>
                    <a:gd name="connsiteX0" fmla="*/ 40035 w 76766"/>
                    <a:gd name="connsiteY0" fmla="*/ 63825 h 115371"/>
                    <a:gd name="connsiteX1" fmla="*/ 23976 w 76766"/>
                    <a:gd name="connsiteY1" fmla="*/ 56890 h 115371"/>
                    <a:gd name="connsiteX2" fmla="*/ 18067 w 76766"/>
                    <a:gd name="connsiteY2" fmla="*/ 37920 h 115371"/>
                    <a:gd name="connsiteX3" fmla="*/ 23976 w 76766"/>
                    <a:gd name="connsiteY3" fmla="*/ 18949 h 115371"/>
                    <a:gd name="connsiteX4" fmla="*/ 40035 w 76766"/>
                    <a:gd name="connsiteY4" fmla="*/ 11990 h 115371"/>
                    <a:gd name="connsiteX5" fmla="*/ 56070 w 76766"/>
                    <a:gd name="connsiteY5" fmla="*/ 18949 h 115371"/>
                    <a:gd name="connsiteX6" fmla="*/ 61978 w 76766"/>
                    <a:gd name="connsiteY6" fmla="*/ 37920 h 115371"/>
                    <a:gd name="connsiteX7" fmla="*/ 56070 w 76766"/>
                    <a:gd name="connsiteY7" fmla="*/ 56890 h 115371"/>
                    <a:gd name="connsiteX8" fmla="*/ 40035 w 76766"/>
                    <a:gd name="connsiteY8" fmla="*/ 63825 h 115371"/>
                    <a:gd name="connsiteX9" fmla="*/ 69889 w 76766"/>
                    <a:gd name="connsiteY9" fmla="*/ 110989 h 115371"/>
                    <a:gd name="connsiteX10" fmla="*/ 69889 w 76766"/>
                    <a:gd name="connsiteY10" fmla="*/ 97286 h 115371"/>
                    <a:gd name="connsiteX11" fmla="*/ 58452 w 76766"/>
                    <a:gd name="connsiteY11" fmla="*/ 101361 h 115371"/>
                    <a:gd name="connsiteX12" fmla="*/ 47016 w 76766"/>
                    <a:gd name="connsiteY12" fmla="*/ 102791 h 115371"/>
                    <a:gd name="connsiteX13" fmla="*/ 24262 w 76766"/>
                    <a:gd name="connsiteY13" fmla="*/ 92734 h 115371"/>
                    <a:gd name="connsiteX14" fmla="*/ 15304 w 76766"/>
                    <a:gd name="connsiteY14" fmla="*/ 62348 h 115371"/>
                    <a:gd name="connsiteX15" fmla="*/ 26311 w 76766"/>
                    <a:gd name="connsiteY15" fmla="*/ 72286 h 115371"/>
                    <a:gd name="connsiteX16" fmla="*/ 40916 w 76766"/>
                    <a:gd name="connsiteY16" fmla="*/ 75741 h 115371"/>
                    <a:gd name="connsiteX17" fmla="*/ 67387 w 76766"/>
                    <a:gd name="connsiteY17" fmla="*/ 65565 h 115371"/>
                    <a:gd name="connsiteX18" fmla="*/ 77108 w 76766"/>
                    <a:gd name="connsiteY18" fmla="*/ 37920 h 115371"/>
                    <a:gd name="connsiteX19" fmla="*/ 66982 w 76766"/>
                    <a:gd name="connsiteY19" fmla="*/ 10417 h 115371"/>
                    <a:gd name="connsiteX20" fmla="*/ 40035 w 76766"/>
                    <a:gd name="connsiteY20" fmla="*/ 74 h 115371"/>
                    <a:gd name="connsiteX21" fmla="*/ 10538 w 76766"/>
                    <a:gd name="connsiteY21" fmla="*/ 14850 h 115371"/>
                    <a:gd name="connsiteX22" fmla="*/ 341 w 76766"/>
                    <a:gd name="connsiteY22" fmla="*/ 57724 h 115371"/>
                    <a:gd name="connsiteX23" fmla="*/ 12850 w 76766"/>
                    <a:gd name="connsiteY23" fmla="*/ 99764 h 115371"/>
                    <a:gd name="connsiteX24" fmla="*/ 46420 w 76766"/>
                    <a:gd name="connsiteY24" fmla="*/ 115446 h 115371"/>
                    <a:gd name="connsiteX25" fmla="*/ 57857 w 76766"/>
                    <a:gd name="connsiteY25" fmla="*/ 114326 h 115371"/>
                    <a:gd name="connsiteX26" fmla="*/ 69889 w 76766"/>
                    <a:gd name="connsiteY26" fmla="*/ 110989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766" h="115371">
                      <a:moveTo>
                        <a:pt x="40035" y="63825"/>
                      </a:moveTo>
                      <a:cubicBezTo>
                        <a:pt x="33284" y="63825"/>
                        <a:pt x="27931" y="61514"/>
                        <a:pt x="23976" y="56890"/>
                      </a:cubicBezTo>
                      <a:cubicBezTo>
                        <a:pt x="20037" y="52283"/>
                        <a:pt x="18067" y="45959"/>
                        <a:pt x="18067" y="37920"/>
                      </a:cubicBezTo>
                      <a:cubicBezTo>
                        <a:pt x="18067" y="29928"/>
                        <a:pt x="20037" y="23604"/>
                        <a:pt x="23976" y="18949"/>
                      </a:cubicBezTo>
                      <a:cubicBezTo>
                        <a:pt x="27931" y="14310"/>
                        <a:pt x="33284" y="11990"/>
                        <a:pt x="40035" y="11990"/>
                      </a:cubicBezTo>
                      <a:cubicBezTo>
                        <a:pt x="46785" y="11990"/>
                        <a:pt x="52130" y="14310"/>
                        <a:pt x="56070" y="18949"/>
                      </a:cubicBezTo>
                      <a:cubicBezTo>
                        <a:pt x="60009" y="23604"/>
                        <a:pt x="61978" y="29928"/>
                        <a:pt x="61978" y="37920"/>
                      </a:cubicBezTo>
                      <a:cubicBezTo>
                        <a:pt x="61978" y="45959"/>
                        <a:pt x="60009" y="52283"/>
                        <a:pt x="56070" y="56890"/>
                      </a:cubicBezTo>
                      <a:cubicBezTo>
                        <a:pt x="52130" y="61514"/>
                        <a:pt x="46785" y="63825"/>
                        <a:pt x="40035" y="63825"/>
                      </a:cubicBezTo>
                      <a:close/>
                      <a:moveTo>
                        <a:pt x="69889" y="110989"/>
                      </a:moveTo>
                      <a:lnTo>
                        <a:pt x="69889" y="97286"/>
                      </a:lnTo>
                      <a:cubicBezTo>
                        <a:pt x="66108" y="99065"/>
                        <a:pt x="62296" y="100424"/>
                        <a:pt x="58452" y="101361"/>
                      </a:cubicBezTo>
                      <a:cubicBezTo>
                        <a:pt x="54608" y="102314"/>
                        <a:pt x="50796" y="102791"/>
                        <a:pt x="47016" y="102791"/>
                      </a:cubicBezTo>
                      <a:cubicBezTo>
                        <a:pt x="37088" y="102791"/>
                        <a:pt x="29504" y="99439"/>
                        <a:pt x="24262" y="92734"/>
                      </a:cubicBezTo>
                      <a:cubicBezTo>
                        <a:pt x="19036" y="86029"/>
                        <a:pt x="16050" y="75900"/>
                        <a:pt x="15304" y="62348"/>
                      </a:cubicBezTo>
                      <a:cubicBezTo>
                        <a:pt x="18226" y="66669"/>
                        <a:pt x="21895" y="69982"/>
                        <a:pt x="26311" y="72286"/>
                      </a:cubicBezTo>
                      <a:cubicBezTo>
                        <a:pt x="30743" y="74589"/>
                        <a:pt x="35611" y="75741"/>
                        <a:pt x="40916" y="75741"/>
                      </a:cubicBezTo>
                      <a:cubicBezTo>
                        <a:pt x="52083" y="75741"/>
                        <a:pt x="60906" y="72349"/>
                        <a:pt x="67387" y="65565"/>
                      </a:cubicBezTo>
                      <a:cubicBezTo>
                        <a:pt x="73868" y="58797"/>
                        <a:pt x="77108" y="49582"/>
                        <a:pt x="77108" y="37920"/>
                      </a:cubicBezTo>
                      <a:cubicBezTo>
                        <a:pt x="77108" y="26496"/>
                        <a:pt x="73733" y="17329"/>
                        <a:pt x="66982" y="10417"/>
                      </a:cubicBezTo>
                      <a:cubicBezTo>
                        <a:pt x="60231" y="3522"/>
                        <a:pt x="51249" y="74"/>
                        <a:pt x="40035" y="74"/>
                      </a:cubicBezTo>
                      <a:cubicBezTo>
                        <a:pt x="27169" y="74"/>
                        <a:pt x="17337" y="4999"/>
                        <a:pt x="10538" y="14850"/>
                      </a:cubicBezTo>
                      <a:cubicBezTo>
                        <a:pt x="3740" y="24717"/>
                        <a:pt x="341" y="39008"/>
                        <a:pt x="341" y="57724"/>
                      </a:cubicBezTo>
                      <a:cubicBezTo>
                        <a:pt x="341" y="75296"/>
                        <a:pt x="4510" y="89310"/>
                        <a:pt x="12850" y="99764"/>
                      </a:cubicBezTo>
                      <a:cubicBezTo>
                        <a:pt x="21189" y="110219"/>
                        <a:pt x="32379" y="115446"/>
                        <a:pt x="46420" y="115446"/>
                      </a:cubicBezTo>
                      <a:cubicBezTo>
                        <a:pt x="50201" y="115446"/>
                        <a:pt x="54013" y="115072"/>
                        <a:pt x="57857" y="114326"/>
                      </a:cubicBezTo>
                      <a:cubicBezTo>
                        <a:pt x="61700" y="113579"/>
                        <a:pt x="65711" y="112467"/>
                        <a:pt x="69889" y="11098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79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8006578" y="3192359"/>
                <a:ext cx="169373" cy="115368"/>
                <a:chOff x="8006572" y="3192353"/>
                <a:chExt cx="169374" cy="115371"/>
              </a:xfrm>
              <a:solidFill>
                <a:srgbClr val="000000"/>
              </a:solidFill>
            </p:grpSpPr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EB8B3EE0-280B-44E4-A32D-3C10F7651BCE}"/>
                    </a:ext>
                  </a:extLst>
                </p:cNvPr>
                <p:cNvSpPr/>
                <p:nvPr/>
              </p:nvSpPr>
              <p:spPr>
                <a:xfrm flipV="1">
                  <a:off x="8006572" y="3192353"/>
                  <a:ext cx="73169" cy="115371"/>
                </a:xfrm>
                <a:custGeom>
                  <a:avLst/>
                  <a:gdLst>
                    <a:gd name="connsiteX0" fmla="*/ 50593 w 73169"/>
                    <a:gd name="connsiteY0" fmla="*/ 62231 h 115371"/>
                    <a:gd name="connsiteX1" fmla="*/ 67438 w 73169"/>
                    <a:gd name="connsiteY1" fmla="*/ 52603 h 115371"/>
                    <a:gd name="connsiteX2" fmla="*/ 73514 w 73169"/>
                    <a:gd name="connsiteY2" fmla="*/ 34586 h 115371"/>
                    <a:gd name="connsiteX3" fmla="*/ 62197 w 73169"/>
                    <a:gd name="connsiteY3" fmla="*/ 9109 h 115371"/>
                    <a:gd name="connsiteX4" fmla="*/ 30032 w 73169"/>
                    <a:gd name="connsiteY4" fmla="*/ 101 h 115371"/>
                    <a:gd name="connsiteX5" fmla="*/ 15641 w 73169"/>
                    <a:gd name="connsiteY5" fmla="*/ 1483 h 115371"/>
                    <a:gd name="connsiteX6" fmla="*/ 345 w 73169"/>
                    <a:gd name="connsiteY6" fmla="*/ 5630 h 115371"/>
                    <a:gd name="connsiteX7" fmla="*/ 345 w 73169"/>
                    <a:gd name="connsiteY7" fmla="*/ 20143 h 115371"/>
                    <a:gd name="connsiteX8" fmla="*/ 14021 w 73169"/>
                    <a:gd name="connsiteY8" fmla="*/ 14638 h 115371"/>
                    <a:gd name="connsiteX9" fmla="*/ 29603 w 73169"/>
                    <a:gd name="connsiteY9" fmla="*/ 12779 h 115371"/>
                    <a:gd name="connsiteX10" fmla="*/ 51141 w 73169"/>
                    <a:gd name="connsiteY10" fmla="*/ 18356 h 115371"/>
                    <a:gd name="connsiteX11" fmla="*/ 58551 w 73169"/>
                    <a:gd name="connsiteY11" fmla="*/ 34586 h 115371"/>
                    <a:gd name="connsiteX12" fmla="*/ 51665 w 73169"/>
                    <a:gd name="connsiteY12" fmla="*/ 49958 h 115371"/>
                    <a:gd name="connsiteX13" fmla="*/ 32510 w 73169"/>
                    <a:gd name="connsiteY13" fmla="*/ 55510 h 115371"/>
                    <a:gd name="connsiteX14" fmla="*/ 19548 w 73169"/>
                    <a:gd name="connsiteY14" fmla="*/ 55510 h 115371"/>
                    <a:gd name="connsiteX15" fmla="*/ 19548 w 73169"/>
                    <a:gd name="connsiteY15" fmla="*/ 67879 h 115371"/>
                    <a:gd name="connsiteX16" fmla="*/ 33105 w 73169"/>
                    <a:gd name="connsiteY16" fmla="*/ 67879 h 115371"/>
                    <a:gd name="connsiteX17" fmla="*/ 50069 w 73169"/>
                    <a:gd name="connsiteY17" fmla="*/ 72312 h 115371"/>
                    <a:gd name="connsiteX18" fmla="*/ 55954 w 73169"/>
                    <a:gd name="connsiteY18" fmla="*/ 85086 h 115371"/>
                    <a:gd name="connsiteX19" fmla="*/ 49879 w 73169"/>
                    <a:gd name="connsiteY19" fmla="*/ 98218 h 115371"/>
                    <a:gd name="connsiteX20" fmla="*/ 32510 w 73169"/>
                    <a:gd name="connsiteY20" fmla="*/ 102817 h 115371"/>
                    <a:gd name="connsiteX21" fmla="*/ 19239 w 73169"/>
                    <a:gd name="connsiteY21" fmla="*/ 101459 h 115371"/>
                    <a:gd name="connsiteX22" fmla="*/ 3680 w 73169"/>
                    <a:gd name="connsiteY22" fmla="*/ 97312 h 115371"/>
                    <a:gd name="connsiteX23" fmla="*/ 3680 w 73169"/>
                    <a:gd name="connsiteY23" fmla="*/ 110706 h 115371"/>
                    <a:gd name="connsiteX24" fmla="*/ 19739 w 73169"/>
                    <a:gd name="connsiteY24" fmla="*/ 114281 h 115371"/>
                    <a:gd name="connsiteX25" fmla="*/ 33844 w 73169"/>
                    <a:gd name="connsiteY25" fmla="*/ 115472 h 115371"/>
                    <a:gd name="connsiteX26" fmla="*/ 60934 w 73169"/>
                    <a:gd name="connsiteY26" fmla="*/ 107679 h 115371"/>
                    <a:gd name="connsiteX27" fmla="*/ 70917 w 73169"/>
                    <a:gd name="connsiteY27" fmla="*/ 86659 h 115371"/>
                    <a:gd name="connsiteX28" fmla="*/ 65627 w 73169"/>
                    <a:gd name="connsiteY28" fmla="*/ 71049 h 115371"/>
                    <a:gd name="connsiteX29" fmla="*/ 50593 w 73169"/>
                    <a:gd name="connsiteY29" fmla="*/ 62231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3169" h="115371">
                      <a:moveTo>
                        <a:pt x="50593" y="62231"/>
                      </a:moveTo>
                      <a:cubicBezTo>
                        <a:pt x="57789" y="60690"/>
                        <a:pt x="63404" y="57481"/>
                        <a:pt x="67438" y="52603"/>
                      </a:cubicBezTo>
                      <a:cubicBezTo>
                        <a:pt x="71489" y="47741"/>
                        <a:pt x="73514" y="41735"/>
                        <a:pt x="73514" y="34586"/>
                      </a:cubicBezTo>
                      <a:cubicBezTo>
                        <a:pt x="73514" y="23623"/>
                        <a:pt x="69741" y="15131"/>
                        <a:pt x="62197" y="9109"/>
                      </a:cubicBezTo>
                      <a:cubicBezTo>
                        <a:pt x="54652" y="3103"/>
                        <a:pt x="43930" y="101"/>
                        <a:pt x="30032" y="101"/>
                      </a:cubicBezTo>
                      <a:cubicBezTo>
                        <a:pt x="25378" y="101"/>
                        <a:pt x="20581" y="561"/>
                        <a:pt x="15641" y="1483"/>
                      </a:cubicBezTo>
                      <a:cubicBezTo>
                        <a:pt x="10701" y="2404"/>
                        <a:pt x="5602" y="3787"/>
                        <a:pt x="345" y="5630"/>
                      </a:cubicBezTo>
                      <a:lnTo>
                        <a:pt x="345" y="20143"/>
                      </a:lnTo>
                      <a:cubicBezTo>
                        <a:pt x="4506" y="17713"/>
                        <a:pt x="9065" y="15877"/>
                        <a:pt x="14021" y="14638"/>
                      </a:cubicBezTo>
                      <a:cubicBezTo>
                        <a:pt x="18992" y="13399"/>
                        <a:pt x="24186" y="12779"/>
                        <a:pt x="29603" y="12779"/>
                      </a:cubicBezTo>
                      <a:cubicBezTo>
                        <a:pt x="39022" y="12779"/>
                        <a:pt x="46201" y="14638"/>
                        <a:pt x="51141" y="18356"/>
                      </a:cubicBezTo>
                      <a:cubicBezTo>
                        <a:pt x="56081" y="22074"/>
                        <a:pt x="58551" y="27484"/>
                        <a:pt x="58551" y="34586"/>
                      </a:cubicBezTo>
                      <a:cubicBezTo>
                        <a:pt x="58551" y="41148"/>
                        <a:pt x="56256" y="46271"/>
                        <a:pt x="51665" y="49958"/>
                      </a:cubicBezTo>
                      <a:cubicBezTo>
                        <a:pt x="47075" y="53659"/>
                        <a:pt x="40690" y="55510"/>
                        <a:pt x="32510" y="55510"/>
                      </a:cubicBezTo>
                      <a:lnTo>
                        <a:pt x="19548" y="55510"/>
                      </a:lnTo>
                      <a:lnTo>
                        <a:pt x="19548" y="67879"/>
                      </a:lnTo>
                      <a:lnTo>
                        <a:pt x="33105" y="67879"/>
                      </a:lnTo>
                      <a:cubicBezTo>
                        <a:pt x="40491" y="67879"/>
                        <a:pt x="46146" y="69357"/>
                        <a:pt x="50069" y="72312"/>
                      </a:cubicBezTo>
                      <a:cubicBezTo>
                        <a:pt x="53992" y="75267"/>
                        <a:pt x="55954" y="79525"/>
                        <a:pt x="55954" y="85086"/>
                      </a:cubicBezTo>
                      <a:cubicBezTo>
                        <a:pt x="55954" y="90790"/>
                        <a:pt x="53929" y="95167"/>
                        <a:pt x="49879" y="98218"/>
                      </a:cubicBezTo>
                      <a:cubicBezTo>
                        <a:pt x="45844" y="101284"/>
                        <a:pt x="40054" y="102817"/>
                        <a:pt x="32510" y="102817"/>
                      </a:cubicBezTo>
                      <a:cubicBezTo>
                        <a:pt x="28380" y="102817"/>
                        <a:pt x="23956" y="102365"/>
                        <a:pt x="19239" y="101459"/>
                      </a:cubicBezTo>
                      <a:cubicBezTo>
                        <a:pt x="14521" y="100569"/>
                        <a:pt x="9335" y="99187"/>
                        <a:pt x="3680" y="97312"/>
                      </a:cubicBezTo>
                      <a:lnTo>
                        <a:pt x="3680" y="110706"/>
                      </a:lnTo>
                      <a:cubicBezTo>
                        <a:pt x="9398" y="112295"/>
                        <a:pt x="14751" y="113486"/>
                        <a:pt x="19739" y="114281"/>
                      </a:cubicBezTo>
                      <a:cubicBezTo>
                        <a:pt x="24726" y="115075"/>
                        <a:pt x="29428" y="115472"/>
                        <a:pt x="33844" y="115472"/>
                      </a:cubicBezTo>
                      <a:cubicBezTo>
                        <a:pt x="45264" y="115472"/>
                        <a:pt x="54294" y="112875"/>
                        <a:pt x="60934" y="107679"/>
                      </a:cubicBezTo>
                      <a:cubicBezTo>
                        <a:pt x="67589" y="102500"/>
                        <a:pt x="70917" y="95493"/>
                        <a:pt x="70917" y="86659"/>
                      </a:cubicBezTo>
                      <a:cubicBezTo>
                        <a:pt x="70917" y="80495"/>
                        <a:pt x="69154" y="75291"/>
                        <a:pt x="65627" y="71049"/>
                      </a:cubicBezTo>
                      <a:cubicBezTo>
                        <a:pt x="62101" y="66807"/>
                        <a:pt x="57090" y="63868"/>
                        <a:pt x="50593" y="622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7FC72D92-43F5-4322-B661-7823A086C49E}"/>
                    </a:ext>
                  </a:extLst>
                </p:cNvPr>
                <p:cNvSpPr/>
                <p:nvPr/>
              </p:nvSpPr>
              <p:spPr>
                <a:xfrm flipV="1">
                  <a:off x="8104469" y="3194355"/>
                  <a:ext cx="71477" cy="111201"/>
                </a:xfrm>
                <a:custGeom>
                  <a:avLst/>
                  <a:gdLst>
                    <a:gd name="connsiteX0" fmla="*/ 352 w 71477"/>
                    <a:gd name="connsiteY0" fmla="*/ 111302 h 111201"/>
                    <a:gd name="connsiteX1" fmla="*/ 71830 w 71477"/>
                    <a:gd name="connsiteY1" fmla="*/ 111302 h 111201"/>
                    <a:gd name="connsiteX2" fmla="*/ 71830 w 71477"/>
                    <a:gd name="connsiteY2" fmla="*/ 104891 h 111201"/>
                    <a:gd name="connsiteX3" fmla="*/ 31469 w 71477"/>
                    <a:gd name="connsiteY3" fmla="*/ 100 h 111201"/>
                    <a:gd name="connsiteX4" fmla="*/ 15768 w 71477"/>
                    <a:gd name="connsiteY4" fmla="*/ 100 h 111201"/>
                    <a:gd name="connsiteX5" fmla="*/ 53746 w 71477"/>
                    <a:gd name="connsiteY5" fmla="*/ 98623 h 111201"/>
                    <a:gd name="connsiteX6" fmla="*/ 352 w 71477"/>
                    <a:gd name="connsiteY6" fmla="*/ 98623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477" h="111201">
                      <a:moveTo>
                        <a:pt x="352" y="111302"/>
                      </a:moveTo>
                      <a:lnTo>
                        <a:pt x="71830" y="111302"/>
                      </a:lnTo>
                      <a:lnTo>
                        <a:pt x="71830" y="104891"/>
                      </a:lnTo>
                      <a:lnTo>
                        <a:pt x="31469" y="100"/>
                      </a:lnTo>
                      <a:lnTo>
                        <a:pt x="15768" y="100"/>
                      </a:lnTo>
                      <a:lnTo>
                        <a:pt x="53746" y="98623"/>
                      </a:lnTo>
                      <a:lnTo>
                        <a:pt x="352" y="986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82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8006581" y="3528500"/>
                <a:ext cx="171968" cy="115368"/>
                <a:chOff x="8006572" y="3528499"/>
                <a:chExt cx="171971" cy="115371"/>
              </a:xfrm>
              <a:solidFill>
                <a:schemeClr val="tx1"/>
              </a:solidFill>
            </p:grpSpPr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274D97C2-DB64-4152-88FA-0714F0D54EBD}"/>
                    </a:ext>
                  </a:extLst>
                </p:cNvPr>
                <p:cNvSpPr/>
                <p:nvPr/>
              </p:nvSpPr>
              <p:spPr>
                <a:xfrm flipV="1">
                  <a:off x="8006572" y="3528499"/>
                  <a:ext cx="73169" cy="115371"/>
                </a:xfrm>
                <a:custGeom>
                  <a:avLst/>
                  <a:gdLst>
                    <a:gd name="connsiteX0" fmla="*/ 50593 w 73169"/>
                    <a:gd name="connsiteY0" fmla="*/ 62258 h 115371"/>
                    <a:gd name="connsiteX1" fmla="*/ 67438 w 73169"/>
                    <a:gd name="connsiteY1" fmla="*/ 52629 h 115371"/>
                    <a:gd name="connsiteX2" fmla="*/ 73514 w 73169"/>
                    <a:gd name="connsiteY2" fmla="*/ 34612 h 115371"/>
                    <a:gd name="connsiteX3" fmla="*/ 62197 w 73169"/>
                    <a:gd name="connsiteY3" fmla="*/ 9136 h 115371"/>
                    <a:gd name="connsiteX4" fmla="*/ 30032 w 73169"/>
                    <a:gd name="connsiteY4" fmla="*/ 127 h 115371"/>
                    <a:gd name="connsiteX5" fmla="*/ 15641 w 73169"/>
                    <a:gd name="connsiteY5" fmla="*/ 1509 h 115371"/>
                    <a:gd name="connsiteX6" fmla="*/ 345 w 73169"/>
                    <a:gd name="connsiteY6" fmla="*/ 5656 h 115371"/>
                    <a:gd name="connsiteX7" fmla="*/ 345 w 73169"/>
                    <a:gd name="connsiteY7" fmla="*/ 20170 h 115371"/>
                    <a:gd name="connsiteX8" fmla="*/ 14021 w 73169"/>
                    <a:gd name="connsiteY8" fmla="*/ 14665 h 115371"/>
                    <a:gd name="connsiteX9" fmla="*/ 29603 w 73169"/>
                    <a:gd name="connsiteY9" fmla="*/ 12806 h 115371"/>
                    <a:gd name="connsiteX10" fmla="*/ 51141 w 73169"/>
                    <a:gd name="connsiteY10" fmla="*/ 18382 h 115371"/>
                    <a:gd name="connsiteX11" fmla="*/ 58551 w 73169"/>
                    <a:gd name="connsiteY11" fmla="*/ 34612 h 115371"/>
                    <a:gd name="connsiteX12" fmla="*/ 51665 w 73169"/>
                    <a:gd name="connsiteY12" fmla="*/ 49984 h 115371"/>
                    <a:gd name="connsiteX13" fmla="*/ 32510 w 73169"/>
                    <a:gd name="connsiteY13" fmla="*/ 55537 h 115371"/>
                    <a:gd name="connsiteX14" fmla="*/ 19548 w 73169"/>
                    <a:gd name="connsiteY14" fmla="*/ 55537 h 115371"/>
                    <a:gd name="connsiteX15" fmla="*/ 19548 w 73169"/>
                    <a:gd name="connsiteY15" fmla="*/ 67906 h 115371"/>
                    <a:gd name="connsiteX16" fmla="*/ 33105 w 73169"/>
                    <a:gd name="connsiteY16" fmla="*/ 67906 h 115371"/>
                    <a:gd name="connsiteX17" fmla="*/ 50069 w 73169"/>
                    <a:gd name="connsiteY17" fmla="*/ 72339 h 115371"/>
                    <a:gd name="connsiteX18" fmla="*/ 55954 w 73169"/>
                    <a:gd name="connsiteY18" fmla="*/ 85113 h 115371"/>
                    <a:gd name="connsiteX19" fmla="*/ 49879 w 73169"/>
                    <a:gd name="connsiteY19" fmla="*/ 98244 h 115371"/>
                    <a:gd name="connsiteX20" fmla="*/ 32510 w 73169"/>
                    <a:gd name="connsiteY20" fmla="*/ 102844 h 115371"/>
                    <a:gd name="connsiteX21" fmla="*/ 19239 w 73169"/>
                    <a:gd name="connsiteY21" fmla="*/ 101485 h 115371"/>
                    <a:gd name="connsiteX22" fmla="*/ 3680 w 73169"/>
                    <a:gd name="connsiteY22" fmla="*/ 97339 h 115371"/>
                    <a:gd name="connsiteX23" fmla="*/ 3680 w 73169"/>
                    <a:gd name="connsiteY23" fmla="*/ 110732 h 115371"/>
                    <a:gd name="connsiteX24" fmla="*/ 19739 w 73169"/>
                    <a:gd name="connsiteY24" fmla="*/ 114307 h 115371"/>
                    <a:gd name="connsiteX25" fmla="*/ 33844 w 73169"/>
                    <a:gd name="connsiteY25" fmla="*/ 115499 h 115371"/>
                    <a:gd name="connsiteX26" fmla="*/ 60934 w 73169"/>
                    <a:gd name="connsiteY26" fmla="*/ 107706 h 115371"/>
                    <a:gd name="connsiteX27" fmla="*/ 70917 w 73169"/>
                    <a:gd name="connsiteY27" fmla="*/ 86686 h 115371"/>
                    <a:gd name="connsiteX28" fmla="*/ 65627 w 73169"/>
                    <a:gd name="connsiteY28" fmla="*/ 71075 h 115371"/>
                    <a:gd name="connsiteX29" fmla="*/ 50593 w 73169"/>
                    <a:gd name="connsiteY29" fmla="*/ 62258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3169" h="115371">
                      <a:moveTo>
                        <a:pt x="50593" y="62258"/>
                      </a:moveTo>
                      <a:cubicBezTo>
                        <a:pt x="57789" y="60716"/>
                        <a:pt x="63404" y="57507"/>
                        <a:pt x="67438" y="52629"/>
                      </a:cubicBezTo>
                      <a:cubicBezTo>
                        <a:pt x="71489" y="47768"/>
                        <a:pt x="73514" y="41762"/>
                        <a:pt x="73514" y="34612"/>
                      </a:cubicBezTo>
                      <a:cubicBezTo>
                        <a:pt x="73514" y="23649"/>
                        <a:pt x="69741" y="15157"/>
                        <a:pt x="62197" y="9136"/>
                      </a:cubicBezTo>
                      <a:cubicBezTo>
                        <a:pt x="54652" y="3130"/>
                        <a:pt x="43930" y="127"/>
                        <a:pt x="30032" y="127"/>
                      </a:cubicBezTo>
                      <a:cubicBezTo>
                        <a:pt x="25378" y="127"/>
                        <a:pt x="20581" y="588"/>
                        <a:pt x="15641" y="1509"/>
                      </a:cubicBezTo>
                      <a:cubicBezTo>
                        <a:pt x="10701" y="2431"/>
                        <a:pt x="5602" y="3813"/>
                        <a:pt x="345" y="5656"/>
                      </a:cubicBezTo>
                      <a:lnTo>
                        <a:pt x="345" y="20170"/>
                      </a:lnTo>
                      <a:cubicBezTo>
                        <a:pt x="4506" y="17739"/>
                        <a:pt x="9065" y="15904"/>
                        <a:pt x="14021" y="14665"/>
                      </a:cubicBezTo>
                      <a:cubicBezTo>
                        <a:pt x="18992" y="13425"/>
                        <a:pt x="24186" y="12806"/>
                        <a:pt x="29603" y="12806"/>
                      </a:cubicBezTo>
                      <a:cubicBezTo>
                        <a:pt x="39022" y="12806"/>
                        <a:pt x="46201" y="14665"/>
                        <a:pt x="51141" y="18382"/>
                      </a:cubicBezTo>
                      <a:cubicBezTo>
                        <a:pt x="56081" y="22100"/>
                        <a:pt x="58551" y="27510"/>
                        <a:pt x="58551" y="34612"/>
                      </a:cubicBezTo>
                      <a:cubicBezTo>
                        <a:pt x="58551" y="41174"/>
                        <a:pt x="56256" y="46298"/>
                        <a:pt x="51665" y="49984"/>
                      </a:cubicBezTo>
                      <a:cubicBezTo>
                        <a:pt x="47075" y="53686"/>
                        <a:pt x="40690" y="55537"/>
                        <a:pt x="32510" y="55537"/>
                      </a:cubicBezTo>
                      <a:lnTo>
                        <a:pt x="19548" y="55537"/>
                      </a:lnTo>
                      <a:lnTo>
                        <a:pt x="19548" y="67906"/>
                      </a:lnTo>
                      <a:lnTo>
                        <a:pt x="33105" y="67906"/>
                      </a:lnTo>
                      <a:cubicBezTo>
                        <a:pt x="40491" y="67906"/>
                        <a:pt x="46146" y="69383"/>
                        <a:pt x="50069" y="72339"/>
                      </a:cubicBezTo>
                      <a:cubicBezTo>
                        <a:pt x="53992" y="75294"/>
                        <a:pt x="55954" y="79552"/>
                        <a:pt x="55954" y="85113"/>
                      </a:cubicBezTo>
                      <a:cubicBezTo>
                        <a:pt x="55954" y="90816"/>
                        <a:pt x="53929" y="95194"/>
                        <a:pt x="49879" y="98244"/>
                      </a:cubicBezTo>
                      <a:cubicBezTo>
                        <a:pt x="45844" y="101311"/>
                        <a:pt x="40054" y="102844"/>
                        <a:pt x="32510" y="102844"/>
                      </a:cubicBezTo>
                      <a:cubicBezTo>
                        <a:pt x="28380" y="102844"/>
                        <a:pt x="23956" y="102391"/>
                        <a:pt x="19239" y="101485"/>
                      </a:cubicBezTo>
                      <a:cubicBezTo>
                        <a:pt x="14521" y="100596"/>
                        <a:pt x="9335" y="99213"/>
                        <a:pt x="3680" y="97339"/>
                      </a:cubicBezTo>
                      <a:lnTo>
                        <a:pt x="3680" y="110732"/>
                      </a:lnTo>
                      <a:cubicBezTo>
                        <a:pt x="9398" y="112321"/>
                        <a:pt x="14751" y="113513"/>
                        <a:pt x="19739" y="114307"/>
                      </a:cubicBezTo>
                      <a:cubicBezTo>
                        <a:pt x="24726" y="115102"/>
                        <a:pt x="29428" y="115499"/>
                        <a:pt x="33844" y="115499"/>
                      </a:cubicBezTo>
                      <a:cubicBezTo>
                        <a:pt x="45264" y="115499"/>
                        <a:pt x="54294" y="112901"/>
                        <a:pt x="60934" y="107706"/>
                      </a:cubicBezTo>
                      <a:cubicBezTo>
                        <a:pt x="67589" y="102526"/>
                        <a:pt x="70917" y="95519"/>
                        <a:pt x="70917" y="86686"/>
                      </a:cubicBezTo>
                      <a:cubicBezTo>
                        <a:pt x="70917" y="80521"/>
                        <a:pt x="69154" y="75318"/>
                        <a:pt x="65627" y="71075"/>
                      </a:cubicBezTo>
                      <a:cubicBezTo>
                        <a:pt x="62101" y="66833"/>
                        <a:pt x="57090" y="63894"/>
                        <a:pt x="50593" y="62258"/>
                      </a:cubicBezTo>
                      <a:close/>
                    </a:path>
                  </a:pathLst>
                </a:custGeom>
                <a:grpFill/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FB220ACC-D2D7-4963-8F4E-25944F11018A}"/>
                    </a:ext>
                  </a:extLst>
                </p:cNvPr>
                <p:cNvSpPr/>
                <p:nvPr/>
              </p:nvSpPr>
              <p:spPr>
                <a:xfrm flipV="1">
                  <a:off x="8102301" y="3528499"/>
                  <a:ext cx="76242" cy="115371"/>
                </a:xfrm>
                <a:custGeom>
                  <a:avLst/>
                  <a:gdLst>
                    <a:gd name="connsiteX0" fmla="*/ 38473 w 76242"/>
                    <a:gd name="connsiteY0" fmla="*/ 55108 h 115371"/>
                    <a:gd name="connsiteX1" fmla="*/ 21605 w 76242"/>
                    <a:gd name="connsiteY1" fmla="*/ 49364 h 115371"/>
                    <a:gd name="connsiteX2" fmla="*/ 15482 w 76242"/>
                    <a:gd name="connsiteY2" fmla="*/ 33587 h 115371"/>
                    <a:gd name="connsiteX3" fmla="*/ 21605 w 76242"/>
                    <a:gd name="connsiteY3" fmla="*/ 17787 h 115371"/>
                    <a:gd name="connsiteX4" fmla="*/ 38473 w 76242"/>
                    <a:gd name="connsiteY4" fmla="*/ 12043 h 115371"/>
                    <a:gd name="connsiteX5" fmla="*/ 55366 w 76242"/>
                    <a:gd name="connsiteY5" fmla="*/ 17810 h 115371"/>
                    <a:gd name="connsiteX6" fmla="*/ 61561 w 76242"/>
                    <a:gd name="connsiteY6" fmla="*/ 33587 h 115371"/>
                    <a:gd name="connsiteX7" fmla="*/ 55414 w 76242"/>
                    <a:gd name="connsiteY7" fmla="*/ 49364 h 115371"/>
                    <a:gd name="connsiteX8" fmla="*/ 38473 w 76242"/>
                    <a:gd name="connsiteY8" fmla="*/ 55108 h 115371"/>
                    <a:gd name="connsiteX9" fmla="*/ 23439 w 76242"/>
                    <a:gd name="connsiteY9" fmla="*/ 61495 h 115371"/>
                    <a:gd name="connsiteX10" fmla="*/ 8358 w 76242"/>
                    <a:gd name="connsiteY10" fmla="*/ 70503 h 115371"/>
                    <a:gd name="connsiteX11" fmla="*/ 2973 w 76242"/>
                    <a:gd name="connsiteY11" fmla="*/ 86686 h 115371"/>
                    <a:gd name="connsiteX12" fmla="*/ 12456 w 76242"/>
                    <a:gd name="connsiteY12" fmla="*/ 107753 h 115371"/>
                    <a:gd name="connsiteX13" fmla="*/ 38473 w 76242"/>
                    <a:gd name="connsiteY13" fmla="*/ 115499 h 115371"/>
                    <a:gd name="connsiteX14" fmla="*/ 64539 w 76242"/>
                    <a:gd name="connsiteY14" fmla="*/ 107753 h 115371"/>
                    <a:gd name="connsiteX15" fmla="*/ 73998 w 76242"/>
                    <a:gd name="connsiteY15" fmla="*/ 86686 h 115371"/>
                    <a:gd name="connsiteX16" fmla="*/ 68589 w 76242"/>
                    <a:gd name="connsiteY16" fmla="*/ 70503 h 115371"/>
                    <a:gd name="connsiteX17" fmla="*/ 53603 w 76242"/>
                    <a:gd name="connsiteY17" fmla="*/ 61495 h 115371"/>
                    <a:gd name="connsiteX18" fmla="*/ 70519 w 76242"/>
                    <a:gd name="connsiteY18" fmla="*/ 51581 h 115371"/>
                    <a:gd name="connsiteX19" fmla="*/ 76595 w 76242"/>
                    <a:gd name="connsiteY19" fmla="*/ 33587 h 115371"/>
                    <a:gd name="connsiteX20" fmla="*/ 66731 w 76242"/>
                    <a:gd name="connsiteY20" fmla="*/ 8754 h 115371"/>
                    <a:gd name="connsiteX21" fmla="*/ 38473 w 76242"/>
                    <a:gd name="connsiteY21" fmla="*/ 127 h 115371"/>
                    <a:gd name="connsiteX22" fmla="*/ 10216 w 76242"/>
                    <a:gd name="connsiteY22" fmla="*/ 8754 h 115371"/>
                    <a:gd name="connsiteX23" fmla="*/ 352 w 76242"/>
                    <a:gd name="connsiteY23" fmla="*/ 33587 h 115371"/>
                    <a:gd name="connsiteX24" fmla="*/ 6452 w 76242"/>
                    <a:gd name="connsiteY24" fmla="*/ 51581 h 115371"/>
                    <a:gd name="connsiteX25" fmla="*/ 23439 w 76242"/>
                    <a:gd name="connsiteY25" fmla="*/ 61495 h 115371"/>
                    <a:gd name="connsiteX26" fmla="*/ 17936 w 76242"/>
                    <a:gd name="connsiteY26" fmla="*/ 85256 h 115371"/>
                    <a:gd name="connsiteX27" fmla="*/ 23320 w 76242"/>
                    <a:gd name="connsiteY27" fmla="*/ 71790 h 115371"/>
                    <a:gd name="connsiteX28" fmla="*/ 38473 w 76242"/>
                    <a:gd name="connsiteY28" fmla="*/ 66952 h 115371"/>
                    <a:gd name="connsiteX29" fmla="*/ 53627 w 76242"/>
                    <a:gd name="connsiteY29" fmla="*/ 71790 h 115371"/>
                    <a:gd name="connsiteX30" fmla="*/ 59107 w 76242"/>
                    <a:gd name="connsiteY30" fmla="*/ 85256 h 115371"/>
                    <a:gd name="connsiteX31" fmla="*/ 53627 w 76242"/>
                    <a:gd name="connsiteY31" fmla="*/ 98745 h 115371"/>
                    <a:gd name="connsiteX32" fmla="*/ 38473 w 76242"/>
                    <a:gd name="connsiteY32" fmla="*/ 103583 h 115371"/>
                    <a:gd name="connsiteX33" fmla="*/ 23320 w 76242"/>
                    <a:gd name="connsiteY33" fmla="*/ 98745 h 115371"/>
                    <a:gd name="connsiteX34" fmla="*/ 17936 w 76242"/>
                    <a:gd name="connsiteY34" fmla="*/ 85256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76242" h="115371">
                      <a:moveTo>
                        <a:pt x="38473" y="55108"/>
                      </a:moveTo>
                      <a:cubicBezTo>
                        <a:pt x="31326" y="55108"/>
                        <a:pt x="25703" y="53193"/>
                        <a:pt x="21605" y="49364"/>
                      </a:cubicBezTo>
                      <a:cubicBezTo>
                        <a:pt x="17523" y="45535"/>
                        <a:pt x="15482" y="40276"/>
                        <a:pt x="15482" y="33587"/>
                      </a:cubicBezTo>
                      <a:cubicBezTo>
                        <a:pt x="15482" y="26883"/>
                        <a:pt x="17523" y="21616"/>
                        <a:pt x="21605" y="17787"/>
                      </a:cubicBezTo>
                      <a:cubicBezTo>
                        <a:pt x="25703" y="13958"/>
                        <a:pt x="31326" y="12043"/>
                        <a:pt x="38473" y="12043"/>
                      </a:cubicBezTo>
                      <a:cubicBezTo>
                        <a:pt x="45621" y="12043"/>
                        <a:pt x="51252" y="13966"/>
                        <a:pt x="55366" y="17810"/>
                      </a:cubicBezTo>
                      <a:cubicBezTo>
                        <a:pt x="59496" y="21671"/>
                        <a:pt x="61561" y="26930"/>
                        <a:pt x="61561" y="33587"/>
                      </a:cubicBezTo>
                      <a:cubicBezTo>
                        <a:pt x="61561" y="40276"/>
                        <a:pt x="59512" y="45535"/>
                        <a:pt x="55414" y="49364"/>
                      </a:cubicBezTo>
                      <a:cubicBezTo>
                        <a:pt x="51331" y="53193"/>
                        <a:pt x="45685" y="55108"/>
                        <a:pt x="38473" y="55108"/>
                      </a:cubicBezTo>
                      <a:close/>
                      <a:moveTo>
                        <a:pt x="23439" y="61495"/>
                      </a:moveTo>
                      <a:cubicBezTo>
                        <a:pt x="16990" y="63084"/>
                        <a:pt x="11963" y="66087"/>
                        <a:pt x="8358" y="70503"/>
                      </a:cubicBezTo>
                      <a:cubicBezTo>
                        <a:pt x="4768" y="74936"/>
                        <a:pt x="2973" y="80330"/>
                        <a:pt x="2973" y="86686"/>
                      </a:cubicBezTo>
                      <a:cubicBezTo>
                        <a:pt x="2973" y="95567"/>
                        <a:pt x="6134" y="102590"/>
                        <a:pt x="12456" y="107753"/>
                      </a:cubicBezTo>
                      <a:cubicBezTo>
                        <a:pt x="18793" y="112917"/>
                        <a:pt x="27466" y="115499"/>
                        <a:pt x="38473" y="115499"/>
                      </a:cubicBezTo>
                      <a:cubicBezTo>
                        <a:pt x="49545" y="115499"/>
                        <a:pt x="58233" y="112917"/>
                        <a:pt x="64539" y="107753"/>
                      </a:cubicBezTo>
                      <a:cubicBezTo>
                        <a:pt x="70845" y="102590"/>
                        <a:pt x="73998" y="95567"/>
                        <a:pt x="73998" y="86686"/>
                      </a:cubicBezTo>
                      <a:cubicBezTo>
                        <a:pt x="73998" y="80330"/>
                        <a:pt x="72195" y="74936"/>
                        <a:pt x="68589" y="70503"/>
                      </a:cubicBezTo>
                      <a:cubicBezTo>
                        <a:pt x="65000" y="66087"/>
                        <a:pt x="60004" y="63084"/>
                        <a:pt x="53603" y="61495"/>
                      </a:cubicBezTo>
                      <a:cubicBezTo>
                        <a:pt x="60846" y="59811"/>
                        <a:pt x="66485" y="56506"/>
                        <a:pt x="70519" y="51581"/>
                      </a:cubicBezTo>
                      <a:cubicBezTo>
                        <a:pt x="74570" y="46671"/>
                        <a:pt x="76595" y="40674"/>
                        <a:pt x="76595" y="33587"/>
                      </a:cubicBezTo>
                      <a:cubicBezTo>
                        <a:pt x="76595" y="22799"/>
                        <a:pt x="73307" y="14522"/>
                        <a:pt x="66731" y="8754"/>
                      </a:cubicBezTo>
                      <a:cubicBezTo>
                        <a:pt x="60155" y="3003"/>
                        <a:pt x="50736" y="127"/>
                        <a:pt x="38473" y="127"/>
                      </a:cubicBezTo>
                      <a:cubicBezTo>
                        <a:pt x="26227" y="127"/>
                        <a:pt x="16808" y="3003"/>
                        <a:pt x="10216" y="8754"/>
                      </a:cubicBezTo>
                      <a:cubicBezTo>
                        <a:pt x="3640" y="14522"/>
                        <a:pt x="352" y="22799"/>
                        <a:pt x="352" y="33587"/>
                      </a:cubicBezTo>
                      <a:cubicBezTo>
                        <a:pt x="352" y="40674"/>
                        <a:pt x="2385" y="46671"/>
                        <a:pt x="6452" y="51581"/>
                      </a:cubicBezTo>
                      <a:cubicBezTo>
                        <a:pt x="10534" y="56506"/>
                        <a:pt x="16196" y="59811"/>
                        <a:pt x="23439" y="61495"/>
                      </a:cubicBezTo>
                      <a:close/>
                      <a:moveTo>
                        <a:pt x="17936" y="85256"/>
                      </a:moveTo>
                      <a:cubicBezTo>
                        <a:pt x="17936" y="79504"/>
                        <a:pt x="19730" y="75016"/>
                        <a:pt x="23320" y="71790"/>
                      </a:cubicBezTo>
                      <a:cubicBezTo>
                        <a:pt x="26926" y="68565"/>
                        <a:pt x="31977" y="66952"/>
                        <a:pt x="38473" y="66952"/>
                      </a:cubicBezTo>
                      <a:cubicBezTo>
                        <a:pt x="44938" y="66952"/>
                        <a:pt x="49989" y="68565"/>
                        <a:pt x="53627" y="71790"/>
                      </a:cubicBezTo>
                      <a:cubicBezTo>
                        <a:pt x="57280" y="75016"/>
                        <a:pt x="59107" y="79504"/>
                        <a:pt x="59107" y="85256"/>
                      </a:cubicBezTo>
                      <a:cubicBezTo>
                        <a:pt x="59107" y="91023"/>
                        <a:pt x="57280" y="95519"/>
                        <a:pt x="53627" y="98745"/>
                      </a:cubicBezTo>
                      <a:cubicBezTo>
                        <a:pt x="49989" y="101970"/>
                        <a:pt x="44938" y="103583"/>
                        <a:pt x="38473" y="103583"/>
                      </a:cubicBezTo>
                      <a:cubicBezTo>
                        <a:pt x="31977" y="103583"/>
                        <a:pt x="26926" y="101970"/>
                        <a:pt x="23320" y="98745"/>
                      </a:cubicBezTo>
                      <a:cubicBezTo>
                        <a:pt x="19730" y="95519"/>
                        <a:pt x="17936" y="91023"/>
                        <a:pt x="17936" y="85256"/>
                      </a:cubicBezTo>
                      <a:close/>
                    </a:path>
                  </a:pathLst>
                </a:custGeom>
                <a:grpFill/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85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7731619" y="4200793"/>
                <a:ext cx="171685" cy="115368"/>
                <a:chOff x="7731617" y="4200790"/>
                <a:chExt cx="171686" cy="115371"/>
              </a:xfrm>
              <a:solidFill>
                <a:srgbClr val="000000"/>
              </a:solidFill>
            </p:grpSpPr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E7FA17DF-4F2F-4E85-BF7F-115209F074B2}"/>
                    </a:ext>
                  </a:extLst>
                </p:cNvPr>
                <p:cNvSpPr/>
                <p:nvPr/>
              </p:nvSpPr>
              <p:spPr>
                <a:xfrm flipV="1">
                  <a:off x="7731617" y="4200790"/>
                  <a:ext cx="73169" cy="115371"/>
                </a:xfrm>
                <a:custGeom>
                  <a:avLst/>
                  <a:gdLst>
                    <a:gd name="connsiteX0" fmla="*/ 50572 w 73169"/>
                    <a:gd name="connsiteY0" fmla="*/ 62310 h 115371"/>
                    <a:gd name="connsiteX1" fmla="*/ 67417 w 73169"/>
                    <a:gd name="connsiteY1" fmla="*/ 52682 h 115371"/>
                    <a:gd name="connsiteX2" fmla="*/ 73492 w 73169"/>
                    <a:gd name="connsiteY2" fmla="*/ 34665 h 115371"/>
                    <a:gd name="connsiteX3" fmla="*/ 62175 w 73169"/>
                    <a:gd name="connsiteY3" fmla="*/ 9188 h 115371"/>
                    <a:gd name="connsiteX4" fmla="*/ 30010 w 73169"/>
                    <a:gd name="connsiteY4" fmla="*/ 180 h 115371"/>
                    <a:gd name="connsiteX5" fmla="*/ 15619 w 73169"/>
                    <a:gd name="connsiteY5" fmla="*/ 1562 h 115371"/>
                    <a:gd name="connsiteX6" fmla="*/ 323 w 73169"/>
                    <a:gd name="connsiteY6" fmla="*/ 5709 h 115371"/>
                    <a:gd name="connsiteX7" fmla="*/ 323 w 73169"/>
                    <a:gd name="connsiteY7" fmla="*/ 20223 h 115371"/>
                    <a:gd name="connsiteX8" fmla="*/ 13999 w 73169"/>
                    <a:gd name="connsiteY8" fmla="*/ 14718 h 115371"/>
                    <a:gd name="connsiteX9" fmla="*/ 29581 w 73169"/>
                    <a:gd name="connsiteY9" fmla="*/ 12859 h 115371"/>
                    <a:gd name="connsiteX10" fmla="*/ 51120 w 73169"/>
                    <a:gd name="connsiteY10" fmla="*/ 18435 h 115371"/>
                    <a:gd name="connsiteX11" fmla="*/ 58530 w 73169"/>
                    <a:gd name="connsiteY11" fmla="*/ 34665 h 115371"/>
                    <a:gd name="connsiteX12" fmla="*/ 51644 w 73169"/>
                    <a:gd name="connsiteY12" fmla="*/ 50037 h 115371"/>
                    <a:gd name="connsiteX13" fmla="*/ 32488 w 73169"/>
                    <a:gd name="connsiteY13" fmla="*/ 55590 h 115371"/>
                    <a:gd name="connsiteX14" fmla="*/ 19527 w 73169"/>
                    <a:gd name="connsiteY14" fmla="*/ 55590 h 115371"/>
                    <a:gd name="connsiteX15" fmla="*/ 19527 w 73169"/>
                    <a:gd name="connsiteY15" fmla="*/ 67959 h 115371"/>
                    <a:gd name="connsiteX16" fmla="*/ 33084 w 73169"/>
                    <a:gd name="connsiteY16" fmla="*/ 67959 h 115371"/>
                    <a:gd name="connsiteX17" fmla="*/ 50048 w 73169"/>
                    <a:gd name="connsiteY17" fmla="*/ 72391 h 115371"/>
                    <a:gd name="connsiteX18" fmla="*/ 55933 w 73169"/>
                    <a:gd name="connsiteY18" fmla="*/ 85166 h 115371"/>
                    <a:gd name="connsiteX19" fmla="*/ 49857 w 73169"/>
                    <a:gd name="connsiteY19" fmla="*/ 98297 h 115371"/>
                    <a:gd name="connsiteX20" fmla="*/ 32488 w 73169"/>
                    <a:gd name="connsiteY20" fmla="*/ 102897 h 115371"/>
                    <a:gd name="connsiteX21" fmla="*/ 19217 w 73169"/>
                    <a:gd name="connsiteY21" fmla="*/ 101538 h 115371"/>
                    <a:gd name="connsiteX22" fmla="*/ 3659 w 73169"/>
                    <a:gd name="connsiteY22" fmla="*/ 97391 h 115371"/>
                    <a:gd name="connsiteX23" fmla="*/ 3659 w 73169"/>
                    <a:gd name="connsiteY23" fmla="*/ 110785 h 115371"/>
                    <a:gd name="connsiteX24" fmla="*/ 19717 w 73169"/>
                    <a:gd name="connsiteY24" fmla="*/ 114360 h 115371"/>
                    <a:gd name="connsiteX25" fmla="*/ 33822 w 73169"/>
                    <a:gd name="connsiteY25" fmla="*/ 115552 h 115371"/>
                    <a:gd name="connsiteX26" fmla="*/ 60912 w 73169"/>
                    <a:gd name="connsiteY26" fmla="*/ 107758 h 115371"/>
                    <a:gd name="connsiteX27" fmla="*/ 70895 w 73169"/>
                    <a:gd name="connsiteY27" fmla="*/ 86738 h 115371"/>
                    <a:gd name="connsiteX28" fmla="*/ 65606 w 73169"/>
                    <a:gd name="connsiteY28" fmla="*/ 71128 h 115371"/>
                    <a:gd name="connsiteX29" fmla="*/ 50572 w 73169"/>
                    <a:gd name="connsiteY29" fmla="*/ 62310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3169" h="115371">
                      <a:moveTo>
                        <a:pt x="50572" y="62310"/>
                      </a:moveTo>
                      <a:cubicBezTo>
                        <a:pt x="57767" y="60769"/>
                        <a:pt x="63382" y="57560"/>
                        <a:pt x="67417" y="52682"/>
                      </a:cubicBezTo>
                      <a:cubicBezTo>
                        <a:pt x="71467" y="47820"/>
                        <a:pt x="73492" y="41815"/>
                        <a:pt x="73492" y="34665"/>
                      </a:cubicBezTo>
                      <a:cubicBezTo>
                        <a:pt x="73492" y="23702"/>
                        <a:pt x="69720" y="15210"/>
                        <a:pt x="62175" y="9188"/>
                      </a:cubicBezTo>
                      <a:cubicBezTo>
                        <a:pt x="54630" y="3183"/>
                        <a:pt x="43908" y="180"/>
                        <a:pt x="30010" y="180"/>
                      </a:cubicBezTo>
                      <a:cubicBezTo>
                        <a:pt x="25356" y="180"/>
                        <a:pt x="20559" y="641"/>
                        <a:pt x="15619" y="1562"/>
                      </a:cubicBezTo>
                      <a:cubicBezTo>
                        <a:pt x="10679" y="2484"/>
                        <a:pt x="5581" y="3866"/>
                        <a:pt x="323" y="5709"/>
                      </a:cubicBezTo>
                      <a:lnTo>
                        <a:pt x="323" y="20223"/>
                      </a:lnTo>
                      <a:cubicBezTo>
                        <a:pt x="4485" y="17792"/>
                        <a:pt x="9043" y="15957"/>
                        <a:pt x="13999" y="14718"/>
                      </a:cubicBezTo>
                      <a:cubicBezTo>
                        <a:pt x="18971" y="13478"/>
                        <a:pt x="24165" y="12859"/>
                        <a:pt x="29581" y="12859"/>
                      </a:cubicBezTo>
                      <a:cubicBezTo>
                        <a:pt x="39000" y="12859"/>
                        <a:pt x="46180" y="14718"/>
                        <a:pt x="51120" y="18435"/>
                      </a:cubicBezTo>
                      <a:cubicBezTo>
                        <a:pt x="56060" y="22153"/>
                        <a:pt x="58530" y="27563"/>
                        <a:pt x="58530" y="34665"/>
                      </a:cubicBezTo>
                      <a:cubicBezTo>
                        <a:pt x="58530" y="41227"/>
                        <a:pt x="56234" y="46351"/>
                        <a:pt x="51644" y="50037"/>
                      </a:cubicBezTo>
                      <a:cubicBezTo>
                        <a:pt x="47053" y="53739"/>
                        <a:pt x="40668" y="55590"/>
                        <a:pt x="32488" y="55590"/>
                      </a:cubicBezTo>
                      <a:lnTo>
                        <a:pt x="19527" y="55590"/>
                      </a:lnTo>
                      <a:lnTo>
                        <a:pt x="19527" y="67959"/>
                      </a:lnTo>
                      <a:lnTo>
                        <a:pt x="33084" y="67959"/>
                      </a:lnTo>
                      <a:cubicBezTo>
                        <a:pt x="40470" y="67959"/>
                        <a:pt x="46124" y="69436"/>
                        <a:pt x="50048" y="72391"/>
                      </a:cubicBezTo>
                      <a:cubicBezTo>
                        <a:pt x="53971" y="75347"/>
                        <a:pt x="55933" y="79605"/>
                        <a:pt x="55933" y="85166"/>
                      </a:cubicBezTo>
                      <a:cubicBezTo>
                        <a:pt x="55933" y="90869"/>
                        <a:pt x="53907" y="95247"/>
                        <a:pt x="49857" y="98297"/>
                      </a:cubicBezTo>
                      <a:cubicBezTo>
                        <a:pt x="45822" y="101363"/>
                        <a:pt x="40033" y="102897"/>
                        <a:pt x="32488" y="102897"/>
                      </a:cubicBezTo>
                      <a:cubicBezTo>
                        <a:pt x="28358" y="102897"/>
                        <a:pt x="23934" y="102444"/>
                        <a:pt x="19217" y="101538"/>
                      </a:cubicBezTo>
                      <a:cubicBezTo>
                        <a:pt x="14499" y="100649"/>
                        <a:pt x="9313" y="99266"/>
                        <a:pt x="3659" y="97391"/>
                      </a:cubicBezTo>
                      <a:lnTo>
                        <a:pt x="3659" y="110785"/>
                      </a:lnTo>
                      <a:cubicBezTo>
                        <a:pt x="9377" y="112374"/>
                        <a:pt x="14730" y="113566"/>
                        <a:pt x="19717" y="114360"/>
                      </a:cubicBezTo>
                      <a:cubicBezTo>
                        <a:pt x="24705" y="115154"/>
                        <a:pt x="29406" y="115552"/>
                        <a:pt x="33822" y="115552"/>
                      </a:cubicBezTo>
                      <a:cubicBezTo>
                        <a:pt x="45243" y="115552"/>
                        <a:pt x="54273" y="112954"/>
                        <a:pt x="60912" y="107758"/>
                      </a:cubicBezTo>
                      <a:cubicBezTo>
                        <a:pt x="67567" y="102579"/>
                        <a:pt x="70895" y="95572"/>
                        <a:pt x="70895" y="86738"/>
                      </a:cubicBezTo>
                      <a:cubicBezTo>
                        <a:pt x="70895" y="80574"/>
                        <a:pt x="69132" y="75370"/>
                        <a:pt x="65606" y="71128"/>
                      </a:cubicBezTo>
                      <a:cubicBezTo>
                        <a:pt x="62080" y="66886"/>
                        <a:pt x="57068" y="63947"/>
                        <a:pt x="50572" y="623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FD605C0F-F7FC-43CC-B9CB-275534929A9B}"/>
                    </a:ext>
                  </a:extLst>
                </p:cNvPr>
                <p:cNvSpPr/>
                <p:nvPr/>
              </p:nvSpPr>
              <p:spPr>
                <a:xfrm flipV="1">
                  <a:off x="7826608" y="4200790"/>
                  <a:ext cx="76695" cy="115371"/>
                </a:xfrm>
                <a:custGeom>
                  <a:avLst/>
                  <a:gdLst>
                    <a:gd name="connsiteX0" fmla="*/ 7479 w 76695"/>
                    <a:gd name="connsiteY0" fmla="*/ 4660 h 115371"/>
                    <a:gd name="connsiteX1" fmla="*/ 7479 w 76695"/>
                    <a:gd name="connsiteY1" fmla="*/ 18364 h 115371"/>
                    <a:gd name="connsiteX2" fmla="*/ 18939 w 76695"/>
                    <a:gd name="connsiteY2" fmla="*/ 14265 h 115371"/>
                    <a:gd name="connsiteX3" fmla="*/ 30351 w 76695"/>
                    <a:gd name="connsiteY3" fmla="*/ 12859 h 115371"/>
                    <a:gd name="connsiteX4" fmla="*/ 53081 w 76695"/>
                    <a:gd name="connsiteY4" fmla="*/ 22868 h 115371"/>
                    <a:gd name="connsiteX5" fmla="*/ 62064 w 76695"/>
                    <a:gd name="connsiteY5" fmla="*/ 53302 h 115371"/>
                    <a:gd name="connsiteX6" fmla="*/ 51104 w 76695"/>
                    <a:gd name="connsiteY6" fmla="*/ 43459 h 115371"/>
                    <a:gd name="connsiteX7" fmla="*/ 36451 w 76695"/>
                    <a:gd name="connsiteY7" fmla="*/ 40027 h 115371"/>
                    <a:gd name="connsiteX8" fmla="*/ 10052 w 76695"/>
                    <a:gd name="connsiteY8" fmla="*/ 50108 h 115371"/>
                    <a:gd name="connsiteX9" fmla="*/ 331 w 76695"/>
                    <a:gd name="connsiteY9" fmla="*/ 77730 h 115371"/>
                    <a:gd name="connsiteX10" fmla="*/ 10457 w 76695"/>
                    <a:gd name="connsiteY10" fmla="*/ 105185 h 115371"/>
                    <a:gd name="connsiteX11" fmla="*/ 37404 w 76695"/>
                    <a:gd name="connsiteY11" fmla="*/ 115552 h 115371"/>
                    <a:gd name="connsiteX12" fmla="*/ 66853 w 76695"/>
                    <a:gd name="connsiteY12" fmla="*/ 100752 h 115371"/>
                    <a:gd name="connsiteX13" fmla="*/ 77026 w 76695"/>
                    <a:gd name="connsiteY13" fmla="*/ 57830 h 115371"/>
                    <a:gd name="connsiteX14" fmla="*/ 64541 w 76695"/>
                    <a:gd name="connsiteY14" fmla="*/ 15861 h 115371"/>
                    <a:gd name="connsiteX15" fmla="*/ 31018 w 76695"/>
                    <a:gd name="connsiteY15" fmla="*/ 180 h 115371"/>
                    <a:gd name="connsiteX16" fmla="*/ 19534 w 76695"/>
                    <a:gd name="connsiteY16" fmla="*/ 1300 h 115371"/>
                    <a:gd name="connsiteX17" fmla="*/ 7479 w 76695"/>
                    <a:gd name="connsiteY17" fmla="*/ 4660 h 115371"/>
                    <a:gd name="connsiteX18" fmla="*/ 37404 w 76695"/>
                    <a:gd name="connsiteY18" fmla="*/ 51800 h 115371"/>
                    <a:gd name="connsiteX19" fmla="*/ 53439 w 76695"/>
                    <a:gd name="connsiteY19" fmla="*/ 58712 h 115371"/>
                    <a:gd name="connsiteX20" fmla="*/ 59371 w 76695"/>
                    <a:gd name="connsiteY20" fmla="*/ 77730 h 115371"/>
                    <a:gd name="connsiteX21" fmla="*/ 53439 w 76695"/>
                    <a:gd name="connsiteY21" fmla="*/ 96676 h 115371"/>
                    <a:gd name="connsiteX22" fmla="*/ 37404 w 76695"/>
                    <a:gd name="connsiteY22" fmla="*/ 103635 h 115371"/>
                    <a:gd name="connsiteX23" fmla="*/ 21369 w 76695"/>
                    <a:gd name="connsiteY23" fmla="*/ 96676 h 115371"/>
                    <a:gd name="connsiteX24" fmla="*/ 15460 w 76695"/>
                    <a:gd name="connsiteY24" fmla="*/ 77730 h 115371"/>
                    <a:gd name="connsiteX25" fmla="*/ 21369 w 76695"/>
                    <a:gd name="connsiteY25" fmla="*/ 58712 h 115371"/>
                    <a:gd name="connsiteX26" fmla="*/ 37404 w 76695"/>
                    <a:gd name="connsiteY26" fmla="*/ 51800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695" h="115371">
                      <a:moveTo>
                        <a:pt x="7479" y="4660"/>
                      </a:moveTo>
                      <a:lnTo>
                        <a:pt x="7479" y="18364"/>
                      </a:lnTo>
                      <a:cubicBezTo>
                        <a:pt x="11259" y="16568"/>
                        <a:pt x="15079" y="15202"/>
                        <a:pt x="18939" y="14265"/>
                      </a:cubicBezTo>
                      <a:cubicBezTo>
                        <a:pt x="22814" y="13327"/>
                        <a:pt x="26619" y="12859"/>
                        <a:pt x="30351" y="12859"/>
                      </a:cubicBezTo>
                      <a:cubicBezTo>
                        <a:pt x="40279" y="12859"/>
                        <a:pt x="47855" y="16195"/>
                        <a:pt x="53081" y="22868"/>
                      </a:cubicBezTo>
                      <a:cubicBezTo>
                        <a:pt x="58323" y="29541"/>
                        <a:pt x="61317" y="39686"/>
                        <a:pt x="62064" y="53302"/>
                      </a:cubicBezTo>
                      <a:cubicBezTo>
                        <a:pt x="59189" y="49028"/>
                        <a:pt x="55535" y="45747"/>
                        <a:pt x="51104" y="43459"/>
                      </a:cubicBezTo>
                      <a:cubicBezTo>
                        <a:pt x="46688" y="41171"/>
                        <a:pt x="41804" y="40027"/>
                        <a:pt x="36451" y="40027"/>
                      </a:cubicBezTo>
                      <a:cubicBezTo>
                        <a:pt x="25332" y="40027"/>
                        <a:pt x="16532" y="43388"/>
                        <a:pt x="10052" y="50108"/>
                      </a:cubicBezTo>
                      <a:cubicBezTo>
                        <a:pt x="3571" y="56845"/>
                        <a:pt x="331" y="66052"/>
                        <a:pt x="331" y="77730"/>
                      </a:cubicBezTo>
                      <a:cubicBezTo>
                        <a:pt x="331" y="89138"/>
                        <a:pt x="3706" y="98289"/>
                        <a:pt x="10457" y="105185"/>
                      </a:cubicBezTo>
                      <a:cubicBezTo>
                        <a:pt x="17207" y="112096"/>
                        <a:pt x="26190" y="115552"/>
                        <a:pt x="37404" y="115552"/>
                      </a:cubicBezTo>
                      <a:cubicBezTo>
                        <a:pt x="50270" y="115552"/>
                        <a:pt x="60086" y="110618"/>
                        <a:pt x="66853" y="100752"/>
                      </a:cubicBezTo>
                      <a:cubicBezTo>
                        <a:pt x="73635" y="90901"/>
                        <a:pt x="77026" y="76594"/>
                        <a:pt x="77026" y="57830"/>
                      </a:cubicBezTo>
                      <a:cubicBezTo>
                        <a:pt x="77026" y="40305"/>
                        <a:pt x="72865" y="26316"/>
                        <a:pt x="64541" y="15861"/>
                      </a:cubicBezTo>
                      <a:cubicBezTo>
                        <a:pt x="56234" y="5407"/>
                        <a:pt x="45060" y="180"/>
                        <a:pt x="31018" y="180"/>
                      </a:cubicBezTo>
                      <a:cubicBezTo>
                        <a:pt x="27238" y="180"/>
                        <a:pt x="23410" y="553"/>
                        <a:pt x="19534" y="1300"/>
                      </a:cubicBezTo>
                      <a:cubicBezTo>
                        <a:pt x="15675" y="2047"/>
                        <a:pt x="11656" y="3167"/>
                        <a:pt x="7479" y="4660"/>
                      </a:cubicBezTo>
                      <a:close/>
                      <a:moveTo>
                        <a:pt x="37404" y="51800"/>
                      </a:moveTo>
                      <a:cubicBezTo>
                        <a:pt x="44154" y="51800"/>
                        <a:pt x="49499" y="54104"/>
                        <a:pt x="53439" y="58712"/>
                      </a:cubicBezTo>
                      <a:cubicBezTo>
                        <a:pt x="57394" y="63335"/>
                        <a:pt x="59371" y="69675"/>
                        <a:pt x="59371" y="77730"/>
                      </a:cubicBezTo>
                      <a:cubicBezTo>
                        <a:pt x="59371" y="85722"/>
                        <a:pt x="57394" y="92037"/>
                        <a:pt x="53439" y="96676"/>
                      </a:cubicBezTo>
                      <a:cubicBezTo>
                        <a:pt x="49499" y="101316"/>
                        <a:pt x="44154" y="103635"/>
                        <a:pt x="37404" y="103635"/>
                      </a:cubicBezTo>
                      <a:cubicBezTo>
                        <a:pt x="30653" y="103635"/>
                        <a:pt x="25308" y="101316"/>
                        <a:pt x="21369" y="96676"/>
                      </a:cubicBezTo>
                      <a:cubicBezTo>
                        <a:pt x="17430" y="92037"/>
                        <a:pt x="15460" y="85722"/>
                        <a:pt x="15460" y="77730"/>
                      </a:cubicBezTo>
                      <a:cubicBezTo>
                        <a:pt x="15460" y="69675"/>
                        <a:pt x="17430" y="63335"/>
                        <a:pt x="21369" y="58712"/>
                      </a:cubicBezTo>
                      <a:cubicBezTo>
                        <a:pt x="25308" y="54104"/>
                        <a:pt x="30653" y="51800"/>
                        <a:pt x="37404" y="5180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88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8002408" y="4200793"/>
                <a:ext cx="176448" cy="115368"/>
                <a:chOff x="8002402" y="4200790"/>
                <a:chExt cx="176451" cy="115371"/>
              </a:xfrm>
              <a:solidFill>
                <a:srgbClr val="000000"/>
              </a:solidFill>
            </p:grpSpPr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D3B1AF3A-596D-4361-AC30-C69FE049016D}"/>
                    </a:ext>
                  </a:extLst>
                </p:cNvPr>
                <p:cNvSpPr/>
                <p:nvPr/>
              </p:nvSpPr>
              <p:spPr>
                <a:xfrm flipV="1">
                  <a:off x="8002402" y="4202792"/>
                  <a:ext cx="81007" cy="111201"/>
                </a:xfrm>
                <a:custGeom>
                  <a:avLst/>
                  <a:gdLst>
                    <a:gd name="connsiteX0" fmla="*/ 50522 w 81007"/>
                    <a:gd name="connsiteY0" fmla="*/ 98273 h 111201"/>
                    <a:gd name="connsiteX1" fmla="*/ 12544 w 81007"/>
                    <a:gd name="connsiteY1" fmla="*/ 38907 h 111201"/>
                    <a:gd name="connsiteX2" fmla="*/ 50522 w 81007"/>
                    <a:gd name="connsiteY2" fmla="*/ 38907 h 111201"/>
                    <a:gd name="connsiteX3" fmla="*/ 46567 w 81007"/>
                    <a:gd name="connsiteY3" fmla="*/ 111381 h 111201"/>
                    <a:gd name="connsiteX4" fmla="*/ 65485 w 81007"/>
                    <a:gd name="connsiteY4" fmla="*/ 111381 h 111201"/>
                    <a:gd name="connsiteX5" fmla="*/ 65485 w 81007"/>
                    <a:gd name="connsiteY5" fmla="*/ 38907 h 111201"/>
                    <a:gd name="connsiteX6" fmla="*/ 81353 w 81007"/>
                    <a:gd name="connsiteY6" fmla="*/ 38907 h 111201"/>
                    <a:gd name="connsiteX7" fmla="*/ 81353 w 81007"/>
                    <a:gd name="connsiteY7" fmla="*/ 26395 h 111201"/>
                    <a:gd name="connsiteX8" fmla="*/ 65485 w 81007"/>
                    <a:gd name="connsiteY8" fmla="*/ 26395 h 111201"/>
                    <a:gd name="connsiteX9" fmla="*/ 65485 w 81007"/>
                    <a:gd name="connsiteY9" fmla="*/ 180 h 111201"/>
                    <a:gd name="connsiteX10" fmla="*/ 50522 w 81007"/>
                    <a:gd name="connsiteY10" fmla="*/ 180 h 111201"/>
                    <a:gd name="connsiteX11" fmla="*/ 50522 w 81007"/>
                    <a:gd name="connsiteY11" fmla="*/ 26395 h 111201"/>
                    <a:gd name="connsiteX12" fmla="*/ 345 w 81007"/>
                    <a:gd name="connsiteY12" fmla="*/ 26395 h 111201"/>
                    <a:gd name="connsiteX13" fmla="*/ 345 w 81007"/>
                    <a:gd name="connsiteY13" fmla="*/ 40909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007" h="111201">
                      <a:moveTo>
                        <a:pt x="50522" y="98273"/>
                      </a:moveTo>
                      <a:lnTo>
                        <a:pt x="12544" y="38907"/>
                      </a:lnTo>
                      <a:lnTo>
                        <a:pt x="50522" y="38907"/>
                      </a:lnTo>
                      <a:close/>
                      <a:moveTo>
                        <a:pt x="46567" y="111381"/>
                      </a:moveTo>
                      <a:lnTo>
                        <a:pt x="65485" y="111381"/>
                      </a:lnTo>
                      <a:lnTo>
                        <a:pt x="65485" y="38907"/>
                      </a:lnTo>
                      <a:lnTo>
                        <a:pt x="81353" y="38907"/>
                      </a:lnTo>
                      <a:lnTo>
                        <a:pt x="81353" y="26395"/>
                      </a:lnTo>
                      <a:lnTo>
                        <a:pt x="65485" y="26395"/>
                      </a:lnTo>
                      <a:lnTo>
                        <a:pt x="65485" y="180"/>
                      </a:lnTo>
                      <a:lnTo>
                        <a:pt x="50522" y="180"/>
                      </a:lnTo>
                      <a:lnTo>
                        <a:pt x="50522" y="26395"/>
                      </a:lnTo>
                      <a:lnTo>
                        <a:pt x="345" y="26395"/>
                      </a:lnTo>
                      <a:lnTo>
                        <a:pt x="345" y="409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BBEF411C-67B7-4321-AD67-C64C7B6DEA08}"/>
                    </a:ext>
                  </a:extLst>
                </p:cNvPr>
                <p:cNvSpPr/>
                <p:nvPr/>
              </p:nvSpPr>
              <p:spPr>
                <a:xfrm flipV="1">
                  <a:off x="8102015" y="4200790"/>
                  <a:ext cx="76838" cy="115371"/>
                </a:xfrm>
                <a:custGeom>
                  <a:avLst/>
                  <a:gdLst>
                    <a:gd name="connsiteX0" fmla="*/ 38759 w 76838"/>
                    <a:gd name="connsiteY0" fmla="*/ 103635 h 115371"/>
                    <a:gd name="connsiteX1" fmla="*/ 21295 w 76838"/>
                    <a:gd name="connsiteY1" fmla="*/ 92196 h 115371"/>
                    <a:gd name="connsiteX2" fmla="*/ 15458 w 76838"/>
                    <a:gd name="connsiteY2" fmla="*/ 57830 h 115371"/>
                    <a:gd name="connsiteX3" fmla="*/ 21295 w 76838"/>
                    <a:gd name="connsiteY3" fmla="*/ 23535 h 115371"/>
                    <a:gd name="connsiteX4" fmla="*/ 38759 w 76838"/>
                    <a:gd name="connsiteY4" fmla="*/ 12096 h 115371"/>
                    <a:gd name="connsiteX5" fmla="*/ 56295 w 76838"/>
                    <a:gd name="connsiteY5" fmla="*/ 23535 h 115371"/>
                    <a:gd name="connsiteX6" fmla="*/ 62156 w 76838"/>
                    <a:gd name="connsiteY6" fmla="*/ 57830 h 115371"/>
                    <a:gd name="connsiteX7" fmla="*/ 56295 w 76838"/>
                    <a:gd name="connsiteY7" fmla="*/ 92196 h 115371"/>
                    <a:gd name="connsiteX8" fmla="*/ 38759 w 76838"/>
                    <a:gd name="connsiteY8" fmla="*/ 103635 h 115371"/>
                    <a:gd name="connsiteX9" fmla="*/ 38759 w 76838"/>
                    <a:gd name="connsiteY9" fmla="*/ 115552 h 115371"/>
                    <a:gd name="connsiteX10" fmla="*/ 67327 w 76838"/>
                    <a:gd name="connsiteY10" fmla="*/ 100752 h 115371"/>
                    <a:gd name="connsiteX11" fmla="*/ 77190 w 76838"/>
                    <a:gd name="connsiteY11" fmla="*/ 57830 h 115371"/>
                    <a:gd name="connsiteX12" fmla="*/ 67327 w 76838"/>
                    <a:gd name="connsiteY12" fmla="*/ 14956 h 115371"/>
                    <a:gd name="connsiteX13" fmla="*/ 38759 w 76838"/>
                    <a:gd name="connsiteY13" fmla="*/ 180 h 115371"/>
                    <a:gd name="connsiteX14" fmla="*/ 10216 w 76838"/>
                    <a:gd name="connsiteY14" fmla="*/ 14956 h 115371"/>
                    <a:gd name="connsiteX15" fmla="*/ 352 w 76838"/>
                    <a:gd name="connsiteY15" fmla="*/ 57830 h 115371"/>
                    <a:gd name="connsiteX16" fmla="*/ 10216 w 76838"/>
                    <a:gd name="connsiteY16" fmla="*/ 100752 h 115371"/>
                    <a:gd name="connsiteX17" fmla="*/ 38759 w 76838"/>
                    <a:gd name="connsiteY17" fmla="*/ 115552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6838" h="115371">
                      <a:moveTo>
                        <a:pt x="38759" y="103635"/>
                      </a:moveTo>
                      <a:cubicBezTo>
                        <a:pt x="31024" y="103635"/>
                        <a:pt x="25202" y="99822"/>
                        <a:pt x="21295" y="92196"/>
                      </a:cubicBezTo>
                      <a:cubicBezTo>
                        <a:pt x="17403" y="84586"/>
                        <a:pt x="15458" y="73130"/>
                        <a:pt x="15458" y="57830"/>
                      </a:cubicBezTo>
                      <a:cubicBezTo>
                        <a:pt x="15458" y="42593"/>
                        <a:pt x="17403" y="31162"/>
                        <a:pt x="21295" y="23535"/>
                      </a:cubicBezTo>
                      <a:cubicBezTo>
                        <a:pt x="25202" y="15909"/>
                        <a:pt x="31024" y="12096"/>
                        <a:pt x="38759" y="12096"/>
                      </a:cubicBezTo>
                      <a:cubicBezTo>
                        <a:pt x="46558" y="12096"/>
                        <a:pt x="52404" y="15909"/>
                        <a:pt x="56295" y="23535"/>
                      </a:cubicBezTo>
                      <a:cubicBezTo>
                        <a:pt x="60203" y="31162"/>
                        <a:pt x="62156" y="42593"/>
                        <a:pt x="62156" y="57830"/>
                      </a:cubicBezTo>
                      <a:cubicBezTo>
                        <a:pt x="62156" y="73130"/>
                        <a:pt x="60203" y="84586"/>
                        <a:pt x="56295" y="92196"/>
                      </a:cubicBezTo>
                      <a:cubicBezTo>
                        <a:pt x="52404" y="99822"/>
                        <a:pt x="46558" y="103635"/>
                        <a:pt x="38759" y="103635"/>
                      </a:cubicBezTo>
                      <a:close/>
                      <a:moveTo>
                        <a:pt x="38759" y="115552"/>
                      </a:moveTo>
                      <a:cubicBezTo>
                        <a:pt x="51228" y="115552"/>
                        <a:pt x="60751" y="110618"/>
                        <a:pt x="67327" y="100752"/>
                      </a:cubicBezTo>
                      <a:cubicBezTo>
                        <a:pt x="73902" y="90901"/>
                        <a:pt x="77190" y="76594"/>
                        <a:pt x="77190" y="57830"/>
                      </a:cubicBezTo>
                      <a:cubicBezTo>
                        <a:pt x="77190" y="39114"/>
                        <a:pt x="73902" y="24822"/>
                        <a:pt x="67327" y="14956"/>
                      </a:cubicBezTo>
                      <a:cubicBezTo>
                        <a:pt x="60751" y="5105"/>
                        <a:pt x="51228" y="180"/>
                        <a:pt x="38759" y="180"/>
                      </a:cubicBezTo>
                      <a:cubicBezTo>
                        <a:pt x="26306" y="180"/>
                        <a:pt x="16792" y="5105"/>
                        <a:pt x="10216" y="14956"/>
                      </a:cubicBezTo>
                      <a:cubicBezTo>
                        <a:pt x="3640" y="24822"/>
                        <a:pt x="352" y="39114"/>
                        <a:pt x="352" y="57830"/>
                      </a:cubicBezTo>
                      <a:cubicBezTo>
                        <a:pt x="352" y="76594"/>
                        <a:pt x="3640" y="90901"/>
                        <a:pt x="10216" y="100752"/>
                      </a:cubicBezTo>
                      <a:cubicBezTo>
                        <a:pt x="16792" y="110618"/>
                        <a:pt x="26306" y="115552"/>
                        <a:pt x="38759" y="1155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91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8002401" y="3866648"/>
                <a:ext cx="172499" cy="111200"/>
                <a:chOff x="8002402" y="3866646"/>
                <a:chExt cx="172496" cy="111201"/>
              </a:xfrm>
              <a:solidFill>
                <a:srgbClr val="000000"/>
              </a:solidFill>
            </p:grpSpPr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B7C0FBA3-DEA7-4E65-AC08-890DFD7DA4ED}"/>
                    </a:ext>
                  </a:extLst>
                </p:cNvPr>
                <p:cNvSpPr/>
                <p:nvPr/>
              </p:nvSpPr>
              <p:spPr>
                <a:xfrm flipV="1">
                  <a:off x="8002402" y="3866646"/>
                  <a:ext cx="81007" cy="111201"/>
                </a:xfrm>
                <a:custGeom>
                  <a:avLst/>
                  <a:gdLst>
                    <a:gd name="connsiteX0" fmla="*/ 50522 w 81007"/>
                    <a:gd name="connsiteY0" fmla="*/ 98247 h 111201"/>
                    <a:gd name="connsiteX1" fmla="*/ 12544 w 81007"/>
                    <a:gd name="connsiteY1" fmla="*/ 38881 h 111201"/>
                    <a:gd name="connsiteX2" fmla="*/ 50522 w 81007"/>
                    <a:gd name="connsiteY2" fmla="*/ 38881 h 111201"/>
                    <a:gd name="connsiteX3" fmla="*/ 46567 w 81007"/>
                    <a:gd name="connsiteY3" fmla="*/ 111354 h 111201"/>
                    <a:gd name="connsiteX4" fmla="*/ 65485 w 81007"/>
                    <a:gd name="connsiteY4" fmla="*/ 111354 h 111201"/>
                    <a:gd name="connsiteX5" fmla="*/ 65485 w 81007"/>
                    <a:gd name="connsiteY5" fmla="*/ 38881 h 111201"/>
                    <a:gd name="connsiteX6" fmla="*/ 81353 w 81007"/>
                    <a:gd name="connsiteY6" fmla="*/ 38881 h 111201"/>
                    <a:gd name="connsiteX7" fmla="*/ 81353 w 81007"/>
                    <a:gd name="connsiteY7" fmla="*/ 26369 h 111201"/>
                    <a:gd name="connsiteX8" fmla="*/ 65485 w 81007"/>
                    <a:gd name="connsiteY8" fmla="*/ 26369 h 111201"/>
                    <a:gd name="connsiteX9" fmla="*/ 65485 w 81007"/>
                    <a:gd name="connsiteY9" fmla="*/ 153 h 111201"/>
                    <a:gd name="connsiteX10" fmla="*/ 50522 w 81007"/>
                    <a:gd name="connsiteY10" fmla="*/ 153 h 111201"/>
                    <a:gd name="connsiteX11" fmla="*/ 50522 w 81007"/>
                    <a:gd name="connsiteY11" fmla="*/ 26369 h 111201"/>
                    <a:gd name="connsiteX12" fmla="*/ 345 w 81007"/>
                    <a:gd name="connsiteY12" fmla="*/ 26369 h 111201"/>
                    <a:gd name="connsiteX13" fmla="*/ 345 w 81007"/>
                    <a:gd name="connsiteY13" fmla="*/ 40883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007" h="111201">
                      <a:moveTo>
                        <a:pt x="50522" y="98247"/>
                      </a:moveTo>
                      <a:lnTo>
                        <a:pt x="12544" y="38881"/>
                      </a:lnTo>
                      <a:lnTo>
                        <a:pt x="50522" y="38881"/>
                      </a:lnTo>
                      <a:close/>
                      <a:moveTo>
                        <a:pt x="46567" y="111354"/>
                      </a:moveTo>
                      <a:lnTo>
                        <a:pt x="65485" y="111354"/>
                      </a:lnTo>
                      <a:lnTo>
                        <a:pt x="65485" y="38881"/>
                      </a:lnTo>
                      <a:lnTo>
                        <a:pt x="81353" y="38881"/>
                      </a:lnTo>
                      <a:lnTo>
                        <a:pt x="81353" y="26369"/>
                      </a:lnTo>
                      <a:lnTo>
                        <a:pt x="65485" y="26369"/>
                      </a:lnTo>
                      <a:lnTo>
                        <a:pt x="65485" y="153"/>
                      </a:lnTo>
                      <a:lnTo>
                        <a:pt x="50522" y="153"/>
                      </a:lnTo>
                      <a:lnTo>
                        <a:pt x="50522" y="26369"/>
                      </a:lnTo>
                      <a:lnTo>
                        <a:pt x="345" y="26369"/>
                      </a:lnTo>
                      <a:lnTo>
                        <a:pt x="345" y="408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67FCC567-A217-470A-81D1-10A463D4268D}"/>
                    </a:ext>
                  </a:extLst>
                </p:cNvPr>
                <p:cNvSpPr/>
                <p:nvPr/>
              </p:nvSpPr>
              <p:spPr>
                <a:xfrm flipV="1">
                  <a:off x="8108710" y="3866646"/>
                  <a:ext cx="66188" cy="111201"/>
                </a:xfrm>
                <a:custGeom>
                  <a:avLst/>
                  <a:gdLst>
                    <a:gd name="connsiteX0" fmla="*/ 2519 w 66188"/>
                    <a:gd name="connsiteY0" fmla="*/ 12808 h 111201"/>
                    <a:gd name="connsiteX1" fmla="*/ 27084 w 66188"/>
                    <a:gd name="connsiteY1" fmla="*/ 12808 h 111201"/>
                    <a:gd name="connsiteX2" fmla="*/ 27084 w 66188"/>
                    <a:gd name="connsiteY2" fmla="*/ 97651 h 111201"/>
                    <a:gd name="connsiteX3" fmla="*/ 351 w 66188"/>
                    <a:gd name="connsiteY3" fmla="*/ 92289 h 111201"/>
                    <a:gd name="connsiteX4" fmla="*/ 351 w 66188"/>
                    <a:gd name="connsiteY4" fmla="*/ 105992 h 111201"/>
                    <a:gd name="connsiteX5" fmla="*/ 26941 w 66188"/>
                    <a:gd name="connsiteY5" fmla="*/ 111354 h 111201"/>
                    <a:gd name="connsiteX6" fmla="*/ 41975 w 66188"/>
                    <a:gd name="connsiteY6" fmla="*/ 111354 h 111201"/>
                    <a:gd name="connsiteX7" fmla="*/ 41975 w 66188"/>
                    <a:gd name="connsiteY7" fmla="*/ 12808 h 111201"/>
                    <a:gd name="connsiteX8" fmla="*/ 66540 w 66188"/>
                    <a:gd name="connsiteY8" fmla="*/ 12808 h 111201"/>
                    <a:gd name="connsiteX9" fmla="*/ 66540 w 66188"/>
                    <a:gd name="connsiteY9" fmla="*/ 153 h 111201"/>
                    <a:gd name="connsiteX10" fmla="*/ 2519 w 66188"/>
                    <a:gd name="connsiteY10" fmla="*/ 153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188" h="111201">
                      <a:moveTo>
                        <a:pt x="2519" y="12808"/>
                      </a:moveTo>
                      <a:lnTo>
                        <a:pt x="27084" y="12808"/>
                      </a:lnTo>
                      <a:lnTo>
                        <a:pt x="27084" y="97651"/>
                      </a:lnTo>
                      <a:lnTo>
                        <a:pt x="351" y="92289"/>
                      </a:lnTo>
                      <a:lnTo>
                        <a:pt x="351" y="105992"/>
                      </a:lnTo>
                      <a:lnTo>
                        <a:pt x="26941" y="111354"/>
                      </a:lnTo>
                      <a:lnTo>
                        <a:pt x="41975" y="111354"/>
                      </a:lnTo>
                      <a:lnTo>
                        <a:pt x="41975" y="12808"/>
                      </a:lnTo>
                      <a:lnTo>
                        <a:pt x="66540" y="12808"/>
                      </a:lnTo>
                      <a:lnTo>
                        <a:pt x="66540" y="153"/>
                      </a:lnTo>
                      <a:lnTo>
                        <a:pt x="2519" y="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94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8277363" y="4200792"/>
                <a:ext cx="171301" cy="113205"/>
                <a:chOff x="8277357" y="4200790"/>
                <a:chExt cx="171304" cy="113203"/>
              </a:xfrm>
              <a:solidFill>
                <a:srgbClr val="000000"/>
              </a:solidFill>
            </p:grpSpPr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5CDA3829-F762-4E72-9D40-7A8A236F083C}"/>
                    </a:ext>
                  </a:extLst>
                </p:cNvPr>
                <p:cNvSpPr/>
                <p:nvPr/>
              </p:nvSpPr>
              <p:spPr>
                <a:xfrm flipV="1">
                  <a:off x="8277357" y="4202792"/>
                  <a:ext cx="81007" cy="111201"/>
                </a:xfrm>
                <a:custGeom>
                  <a:avLst/>
                  <a:gdLst>
                    <a:gd name="connsiteX0" fmla="*/ 50544 w 81007"/>
                    <a:gd name="connsiteY0" fmla="*/ 98273 h 111201"/>
                    <a:gd name="connsiteX1" fmla="*/ 12565 w 81007"/>
                    <a:gd name="connsiteY1" fmla="*/ 38907 h 111201"/>
                    <a:gd name="connsiteX2" fmla="*/ 50544 w 81007"/>
                    <a:gd name="connsiteY2" fmla="*/ 38907 h 111201"/>
                    <a:gd name="connsiteX3" fmla="*/ 46589 w 81007"/>
                    <a:gd name="connsiteY3" fmla="*/ 111381 h 111201"/>
                    <a:gd name="connsiteX4" fmla="*/ 65506 w 81007"/>
                    <a:gd name="connsiteY4" fmla="*/ 111381 h 111201"/>
                    <a:gd name="connsiteX5" fmla="*/ 65506 w 81007"/>
                    <a:gd name="connsiteY5" fmla="*/ 38907 h 111201"/>
                    <a:gd name="connsiteX6" fmla="*/ 81374 w 81007"/>
                    <a:gd name="connsiteY6" fmla="*/ 38907 h 111201"/>
                    <a:gd name="connsiteX7" fmla="*/ 81374 w 81007"/>
                    <a:gd name="connsiteY7" fmla="*/ 26395 h 111201"/>
                    <a:gd name="connsiteX8" fmla="*/ 65506 w 81007"/>
                    <a:gd name="connsiteY8" fmla="*/ 26395 h 111201"/>
                    <a:gd name="connsiteX9" fmla="*/ 65506 w 81007"/>
                    <a:gd name="connsiteY9" fmla="*/ 180 h 111201"/>
                    <a:gd name="connsiteX10" fmla="*/ 50544 w 81007"/>
                    <a:gd name="connsiteY10" fmla="*/ 180 h 111201"/>
                    <a:gd name="connsiteX11" fmla="*/ 50544 w 81007"/>
                    <a:gd name="connsiteY11" fmla="*/ 26395 h 111201"/>
                    <a:gd name="connsiteX12" fmla="*/ 366 w 81007"/>
                    <a:gd name="connsiteY12" fmla="*/ 26395 h 111201"/>
                    <a:gd name="connsiteX13" fmla="*/ 366 w 81007"/>
                    <a:gd name="connsiteY13" fmla="*/ 40909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007" h="111201">
                      <a:moveTo>
                        <a:pt x="50544" y="98273"/>
                      </a:moveTo>
                      <a:lnTo>
                        <a:pt x="12565" y="38907"/>
                      </a:lnTo>
                      <a:lnTo>
                        <a:pt x="50544" y="38907"/>
                      </a:lnTo>
                      <a:close/>
                      <a:moveTo>
                        <a:pt x="46589" y="111381"/>
                      </a:moveTo>
                      <a:lnTo>
                        <a:pt x="65506" y="111381"/>
                      </a:lnTo>
                      <a:lnTo>
                        <a:pt x="65506" y="38907"/>
                      </a:lnTo>
                      <a:lnTo>
                        <a:pt x="81374" y="38907"/>
                      </a:lnTo>
                      <a:lnTo>
                        <a:pt x="81374" y="26395"/>
                      </a:lnTo>
                      <a:lnTo>
                        <a:pt x="65506" y="26395"/>
                      </a:lnTo>
                      <a:lnTo>
                        <a:pt x="65506" y="180"/>
                      </a:lnTo>
                      <a:lnTo>
                        <a:pt x="50544" y="180"/>
                      </a:lnTo>
                      <a:lnTo>
                        <a:pt x="50544" y="26395"/>
                      </a:lnTo>
                      <a:lnTo>
                        <a:pt x="366" y="26395"/>
                      </a:lnTo>
                      <a:lnTo>
                        <a:pt x="366" y="409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BB3EBFB1-73E7-4965-843E-09AA03BC3160}"/>
                    </a:ext>
                  </a:extLst>
                </p:cNvPr>
                <p:cNvSpPr/>
                <p:nvPr/>
              </p:nvSpPr>
              <p:spPr>
                <a:xfrm flipV="1">
                  <a:off x="8378090" y="4200790"/>
                  <a:ext cx="70572" cy="113203"/>
                </a:xfrm>
                <a:custGeom>
                  <a:avLst/>
                  <a:gdLst>
                    <a:gd name="connsiteX0" fmla="*/ 18459 w 70572"/>
                    <a:gd name="connsiteY0" fmla="*/ 12834 h 113203"/>
                    <a:gd name="connsiteX1" fmla="*/ 70947 w 70572"/>
                    <a:gd name="connsiteY1" fmla="*/ 12834 h 113203"/>
                    <a:gd name="connsiteX2" fmla="*/ 70947 w 70572"/>
                    <a:gd name="connsiteY2" fmla="*/ 179 h 113203"/>
                    <a:gd name="connsiteX3" fmla="*/ 375 w 70572"/>
                    <a:gd name="connsiteY3" fmla="*/ 179 h 113203"/>
                    <a:gd name="connsiteX4" fmla="*/ 375 w 70572"/>
                    <a:gd name="connsiteY4" fmla="*/ 12834 h 113203"/>
                    <a:gd name="connsiteX5" fmla="*/ 23700 w 70572"/>
                    <a:gd name="connsiteY5" fmla="*/ 36619 h 113203"/>
                    <a:gd name="connsiteX6" fmla="*/ 42285 w 70572"/>
                    <a:gd name="connsiteY6" fmla="*/ 55899 h 113203"/>
                    <a:gd name="connsiteX7" fmla="*/ 52363 w 70572"/>
                    <a:gd name="connsiteY7" fmla="*/ 69626 h 113203"/>
                    <a:gd name="connsiteX8" fmla="*/ 55246 w 70572"/>
                    <a:gd name="connsiteY8" fmla="*/ 80684 h 113203"/>
                    <a:gd name="connsiteX9" fmla="*/ 49027 w 70572"/>
                    <a:gd name="connsiteY9" fmla="*/ 95127 h 113203"/>
                    <a:gd name="connsiteX10" fmla="*/ 32826 w 70572"/>
                    <a:gd name="connsiteY10" fmla="*/ 100727 h 113203"/>
                    <a:gd name="connsiteX11" fmla="*/ 17887 w 70572"/>
                    <a:gd name="connsiteY11" fmla="*/ 98272 h 113203"/>
                    <a:gd name="connsiteX12" fmla="*/ 1114 w 70572"/>
                    <a:gd name="connsiteY12" fmla="*/ 90813 h 113203"/>
                    <a:gd name="connsiteX13" fmla="*/ 1114 w 70572"/>
                    <a:gd name="connsiteY13" fmla="*/ 106018 h 113203"/>
                    <a:gd name="connsiteX14" fmla="*/ 18078 w 70572"/>
                    <a:gd name="connsiteY14" fmla="*/ 111523 h 113203"/>
                    <a:gd name="connsiteX15" fmla="*/ 32540 w 70572"/>
                    <a:gd name="connsiteY15" fmla="*/ 113382 h 113203"/>
                    <a:gd name="connsiteX16" fmla="*/ 60082 w 70572"/>
                    <a:gd name="connsiteY16" fmla="*/ 104731 h 113203"/>
                    <a:gd name="connsiteX17" fmla="*/ 70351 w 70572"/>
                    <a:gd name="connsiteY17" fmla="*/ 81661 h 113203"/>
                    <a:gd name="connsiteX18" fmla="*/ 67778 w 70572"/>
                    <a:gd name="connsiteY18" fmla="*/ 68649 h 113203"/>
                    <a:gd name="connsiteX19" fmla="*/ 58438 w 70572"/>
                    <a:gd name="connsiteY19" fmla="*/ 54183 h 113203"/>
                    <a:gd name="connsiteX20" fmla="*/ 46597 w 70572"/>
                    <a:gd name="connsiteY20" fmla="*/ 41695 h 113203"/>
                    <a:gd name="connsiteX21" fmla="*/ 18459 w 70572"/>
                    <a:gd name="connsiteY21" fmla="*/ 12834 h 113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572" h="113203">
                      <a:moveTo>
                        <a:pt x="18459" y="12834"/>
                      </a:moveTo>
                      <a:lnTo>
                        <a:pt x="70947" y="12834"/>
                      </a:lnTo>
                      <a:lnTo>
                        <a:pt x="70947" y="179"/>
                      </a:lnTo>
                      <a:lnTo>
                        <a:pt x="375" y="179"/>
                      </a:lnTo>
                      <a:lnTo>
                        <a:pt x="375" y="12834"/>
                      </a:lnTo>
                      <a:cubicBezTo>
                        <a:pt x="6077" y="18744"/>
                        <a:pt x="13852" y="26673"/>
                        <a:pt x="23700" y="36619"/>
                      </a:cubicBezTo>
                      <a:cubicBezTo>
                        <a:pt x="33564" y="46580"/>
                        <a:pt x="39759" y="53007"/>
                        <a:pt x="42285" y="55899"/>
                      </a:cubicBezTo>
                      <a:cubicBezTo>
                        <a:pt x="47097" y="61301"/>
                        <a:pt x="50457" y="65877"/>
                        <a:pt x="52363" y="69626"/>
                      </a:cubicBezTo>
                      <a:cubicBezTo>
                        <a:pt x="54285" y="73376"/>
                        <a:pt x="55246" y="77062"/>
                        <a:pt x="55246" y="80684"/>
                      </a:cubicBezTo>
                      <a:cubicBezTo>
                        <a:pt x="55246" y="86595"/>
                        <a:pt x="53173" y="91409"/>
                        <a:pt x="49027" y="95127"/>
                      </a:cubicBezTo>
                      <a:cubicBezTo>
                        <a:pt x="44882" y="98860"/>
                        <a:pt x="39481" y="100727"/>
                        <a:pt x="32826" y="100727"/>
                      </a:cubicBezTo>
                      <a:cubicBezTo>
                        <a:pt x="28108" y="100727"/>
                        <a:pt x="23129" y="99909"/>
                        <a:pt x="17887" y="98272"/>
                      </a:cubicBezTo>
                      <a:cubicBezTo>
                        <a:pt x="12661" y="96636"/>
                        <a:pt x="7070" y="94149"/>
                        <a:pt x="1114" y="90813"/>
                      </a:cubicBezTo>
                      <a:lnTo>
                        <a:pt x="1114" y="106018"/>
                      </a:lnTo>
                      <a:cubicBezTo>
                        <a:pt x="7165" y="108449"/>
                        <a:pt x="12820" y="110284"/>
                        <a:pt x="18078" y="111523"/>
                      </a:cubicBezTo>
                      <a:cubicBezTo>
                        <a:pt x="23351" y="112762"/>
                        <a:pt x="28172" y="113382"/>
                        <a:pt x="32540" y="113382"/>
                      </a:cubicBezTo>
                      <a:cubicBezTo>
                        <a:pt x="44056" y="113382"/>
                        <a:pt x="53237" y="110498"/>
                        <a:pt x="60082" y="104731"/>
                      </a:cubicBezTo>
                      <a:cubicBezTo>
                        <a:pt x="66928" y="98979"/>
                        <a:pt x="70351" y="91290"/>
                        <a:pt x="70351" y="81661"/>
                      </a:cubicBezTo>
                      <a:cubicBezTo>
                        <a:pt x="70351" y="77086"/>
                        <a:pt x="69494" y="72748"/>
                        <a:pt x="67778" y="68649"/>
                      </a:cubicBezTo>
                      <a:cubicBezTo>
                        <a:pt x="66079" y="64566"/>
                        <a:pt x="62965" y="59744"/>
                        <a:pt x="58438" y="54183"/>
                      </a:cubicBezTo>
                      <a:cubicBezTo>
                        <a:pt x="57200" y="52737"/>
                        <a:pt x="53252" y="48574"/>
                        <a:pt x="46597" y="41695"/>
                      </a:cubicBezTo>
                      <a:cubicBezTo>
                        <a:pt x="39958" y="34815"/>
                        <a:pt x="30578" y="25195"/>
                        <a:pt x="18459" y="128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297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8277361" y="4873087"/>
                <a:ext cx="174355" cy="115368"/>
                <a:chOff x="8277357" y="4873082"/>
                <a:chExt cx="174354" cy="115371"/>
              </a:xfrm>
              <a:solidFill>
                <a:srgbClr val="000000"/>
              </a:solidFill>
            </p:grpSpPr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7DF70236-2939-4535-9ACD-D716826A840D}"/>
                    </a:ext>
                  </a:extLst>
                </p:cNvPr>
                <p:cNvSpPr/>
                <p:nvPr/>
              </p:nvSpPr>
              <p:spPr>
                <a:xfrm flipV="1">
                  <a:off x="8277357" y="4875084"/>
                  <a:ext cx="81007" cy="111201"/>
                </a:xfrm>
                <a:custGeom>
                  <a:avLst/>
                  <a:gdLst>
                    <a:gd name="connsiteX0" fmla="*/ 50544 w 81007"/>
                    <a:gd name="connsiteY0" fmla="*/ 98326 h 111201"/>
                    <a:gd name="connsiteX1" fmla="*/ 12565 w 81007"/>
                    <a:gd name="connsiteY1" fmla="*/ 38960 h 111201"/>
                    <a:gd name="connsiteX2" fmla="*/ 50544 w 81007"/>
                    <a:gd name="connsiteY2" fmla="*/ 38960 h 111201"/>
                    <a:gd name="connsiteX3" fmla="*/ 46589 w 81007"/>
                    <a:gd name="connsiteY3" fmla="*/ 111434 h 111201"/>
                    <a:gd name="connsiteX4" fmla="*/ 65506 w 81007"/>
                    <a:gd name="connsiteY4" fmla="*/ 111434 h 111201"/>
                    <a:gd name="connsiteX5" fmla="*/ 65506 w 81007"/>
                    <a:gd name="connsiteY5" fmla="*/ 38960 h 111201"/>
                    <a:gd name="connsiteX6" fmla="*/ 81374 w 81007"/>
                    <a:gd name="connsiteY6" fmla="*/ 38960 h 111201"/>
                    <a:gd name="connsiteX7" fmla="*/ 81374 w 81007"/>
                    <a:gd name="connsiteY7" fmla="*/ 26448 h 111201"/>
                    <a:gd name="connsiteX8" fmla="*/ 65506 w 81007"/>
                    <a:gd name="connsiteY8" fmla="*/ 26448 h 111201"/>
                    <a:gd name="connsiteX9" fmla="*/ 65506 w 81007"/>
                    <a:gd name="connsiteY9" fmla="*/ 233 h 111201"/>
                    <a:gd name="connsiteX10" fmla="*/ 50544 w 81007"/>
                    <a:gd name="connsiteY10" fmla="*/ 233 h 111201"/>
                    <a:gd name="connsiteX11" fmla="*/ 50544 w 81007"/>
                    <a:gd name="connsiteY11" fmla="*/ 26448 h 111201"/>
                    <a:gd name="connsiteX12" fmla="*/ 366 w 81007"/>
                    <a:gd name="connsiteY12" fmla="*/ 26448 h 111201"/>
                    <a:gd name="connsiteX13" fmla="*/ 366 w 81007"/>
                    <a:gd name="connsiteY13" fmla="*/ 40962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007" h="111201">
                      <a:moveTo>
                        <a:pt x="50544" y="98326"/>
                      </a:moveTo>
                      <a:lnTo>
                        <a:pt x="12565" y="38960"/>
                      </a:lnTo>
                      <a:lnTo>
                        <a:pt x="50544" y="38960"/>
                      </a:lnTo>
                      <a:close/>
                      <a:moveTo>
                        <a:pt x="46589" y="111434"/>
                      </a:moveTo>
                      <a:lnTo>
                        <a:pt x="65506" y="111434"/>
                      </a:lnTo>
                      <a:lnTo>
                        <a:pt x="65506" y="38960"/>
                      </a:lnTo>
                      <a:lnTo>
                        <a:pt x="81374" y="38960"/>
                      </a:lnTo>
                      <a:lnTo>
                        <a:pt x="81374" y="26448"/>
                      </a:lnTo>
                      <a:lnTo>
                        <a:pt x="65506" y="26448"/>
                      </a:lnTo>
                      <a:lnTo>
                        <a:pt x="65506" y="233"/>
                      </a:lnTo>
                      <a:lnTo>
                        <a:pt x="50544" y="233"/>
                      </a:lnTo>
                      <a:lnTo>
                        <a:pt x="50544" y="26448"/>
                      </a:lnTo>
                      <a:lnTo>
                        <a:pt x="366" y="26448"/>
                      </a:lnTo>
                      <a:lnTo>
                        <a:pt x="366" y="409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AC5F5B63-7310-4966-9312-F51856D0157A}"/>
                    </a:ext>
                  </a:extLst>
                </p:cNvPr>
                <p:cNvSpPr/>
                <p:nvPr/>
              </p:nvSpPr>
              <p:spPr>
                <a:xfrm flipV="1">
                  <a:off x="8378543" y="4873082"/>
                  <a:ext cx="73169" cy="115371"/>
                </a:xfrm>
                <a:custGeom>
                  <a:avLst/>
                  <a:gdLst>
                    <a:gd name="connsiteX0" fmla="*/ 50623 w 73169"/>
                    <a:gd name="connsiteY0" fmla="*/ 62363 h 115371"/>
                    <a:gd name="connsiteX1" fmla="*/ 67467 w 73169"/>
                    <a:gd name="connsiteY1" fmla="*/ 52735 h 115371"/>
                    <a:gd name="connsiteX2" fmla="*/ 73543 w 73169"/>
                    <a:gd name="connsiteY2" fmla="*/ 34718 h 115371"/>
                    <a:gd name="connsiteX3" fmla="*/ 62226 w 73169"/>
                    <a:gd name="connsiteY3" fmla="*/ 9241 h 115371"/>
                    <a:gd name="connsiteX4" fmla="*/ 30061 w 73169"/>
                    <a:gd name="connsiteY4" fmla="*/ 233 h 115371"/>
                    <a:gd name="connsiteX5" fmla="*/ 15670 w 73169"/>
                    <a:gd name="connsiteY5" fmla="*/ 1615 h 115371"/>
                    <a:gd name="connsiteX6" fmla="*/ 374 w 73169"/>
                    <a:gd name="connsiteY6" fmla="*/ 5762 h 115371"/>
                    <a:gd name="connsiteX7" fmla="*/ 374 w 73169"/>
                    <a:gd name="connsiteY7" fmla="*/ 20276 h 115371"/>
                    <a:gd name="connsiteX8" fmla="*/ 14050 w 73169"/>
                    <a:gd name="connsiteY8" fmla="*/ 14770 h 115371"/>
                    <a:gd name="connsiteX9" fmla="*/ 29632 w 73169"/>
                    <a:gd name="connsiteY9" fmla="*/ 12911 h 115371"/>
                    <a:gd name="connsiteX10" fmla="*/ 51171 w 73169"/>
                    <a:gd name="connsiteY10" fmla="*/ 18488 h 115371"/>
                    <a:gd name="connsiteX11" fmla="*/ 58580 w 73169"/>
                    <a:gd name="connsiteY11" fmla="*/ 34718 h 115371"/>
                    <a:gd name="connsiteX12" fmla="*/ 51695 w 73169"/>
                    <a:gd name="connsiteY12" fmla="*/ 50090 h 115371"/>
                    <a:gd name="connsiteX13" fmla="*/ 32539 w 73169"/>
                    <a:gd name="connsiteY13" fmla="*/ 55643 h 115371"/>
                    <a:gd name="connsiteX14" fmla="*/ 19578 w 73169"/>
                    <a:gd name="connsiteY14" fmla="*/ 55643 h 115371"/>
                    <a:gd name="connsiteX15" fmla="*/ 19578 w 73169"/>
                    <a:gd name="connsiteY15" fmla="*/ 68012 h 115371"/>
                    <a:gd name="connsiteX16" fmla="*/ 33134 w 73169"/>
                    <a:gd name="connsiteY16" fmla="*/ 68012 h 115371"/>
                    <a:gd name="connsiteX17" fmla="*/ 50098 w 73169"/>
                    <a:gd name="connsiteY17" fmla="*/ 72444 h 115371"/>
                    <a:gd name="connsiteX18" fmla="*/ 55983 w 73169"/>
                    <a:gd name="connsiteY18" fmla="*/ 85218 h 115371"/>
                    <a:gd name="connsiteX19" fmla="*/ 49908 w 73169"/>
                    <a:gd name="connsiteY19" fmla="*/ 98350 h 115371"/>
                    <a:gd name="connsiteX20" fmla="*/ 32539 w 73169"/>
                    <a:gd name="connsiteY20" fmla="*/ 102950 h 115371"/>
                    <a:gd name="connsiteX21" fmla="*/ 19268 w 73169"/>
                    <a:gd name="connsiteY21" fmla="*/ 101591 h 115371"/>
                    <a:gd name="connsiteX22" fmla="*/ 3710 w 73169"/>
                    <a:gd name="connsiteY22" fmla="*/ 97444 h 115371"/>
                    <a:gd name="connsiteX23" fmla="*/ 3710 w 73169"/>
                    <a:gd name="connsiteY23" fmla="*/ 110838 h 115371"/>
                    <a:gd name="connsiteX24" fmla="*/ 19768 w 73169"/>
                    <a:gd name="connsiteY24" fmla="*/ 114413 h 115371"/>
                    <a:gd name="connsiteX25" fmla="*/ 33873 w 73169"/>
                    <a:gd name="connsiteY25" fmla="*/ 115604 h 115371"/>
                    <a:gd name="connsiteX26" fmla="*/ 60963 w 73169"/>
                    <a:gd name="connsiteY26" fmla="*/ 107811 h 115371"/>
                    <a:gd name="connsiteX27" fmla="*/ 70946 w 73169"/>
                    <a:gd name="connsiteY27" fmla="*/ 86791 h 115371"/>
                    <a:gd name="connsiteX28" fmla="*/ 65657 w 73169"/>
                    <a:gd name="connsiteY28" fmla="*/ 71181 h 115371"/>
                    <a:gd name="connsiteX29" fmla="*/ 50623 w 73169"/>
                    <a:gd name="connsiteY29" fmla="*/ 62363 h 1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3169" h="115371">
                      <a:moveTo>
                        <a:pt x="50623" y="62363"/>
                      </a:moveTo>
                      <a:cubicBezTo>
                        <a:pt x="57818" y="60822"/>
                        <a:pt x="63433" y="57613"/>
                        <a:pt x="67467" y="52735"/>
                      </a:cubicBezTo>
                      <a:cubicBezTo>
                        <a:pt x="71518" y="47873"/>
                        <a:pt x="73543" y="41868"/>
                        <a:pt x="73543" y="34718"/>
                      </a:cubicBezTo>
                      <a:cubicBezTo>
                        <a:pt x="73543" y="23755"/>
                        <a:pt x="69771" y="15263"/>
                        <a:pt x="62226" y="9241"/>
                      </a:cubicBezTo>
                      <a:cubicBezTo>
                        <a:pt x="54681" y="3236"/>
                        <a:pt x="43959" y="233"/>
                        <a:pt x="30061" y="233"/>
                      </a:cubicBezTo>
                      <a:cubicBezTo>
                        <a:pt x="25407" y="233"/>
                        <a:pt x="20610" y="694"/>
                        <a:pt x="15670" y="1615"/>
                      </a:cubicBezTo>
                      <a:cubicBezTo>
                        <a:pt x="10730" y="2537"/>
                        <a:pt x="5631" y="3919"/>
                        <a:pt x="374" y="5762"/>
                      </a:cubicBezTo>
                      <a:lnTo>
                        <a:pt x="374" y="20276"/>
                      </a:lnTo>
                      <a:cubicBezTo>
                        <a:pt x="4535" y="17845"/>
                        <a:pt x="9094" y="16010"/>
                        <a:pt x="14050" y="14770"/>
                      </a:cubicBezTo>
                      <a:cubicBezTo>
                        <a:pt x="19022" y="13531"/>
                        <a:pt x="24216" y="12911"/>
                        <a:pt x="29632" y="12911"/>
                      </a:cubicBezTo>
                      <a:cubicBezTo>
                        <a:pt x="39051" y="12911"/>
                        <a:pt x="46231" y="14770"/>
                        <a:pt x="51171" y="18488"/>
                      </a:cubicBezTo>
                      <a:cubicBezTo>
                        <a:pt x="56110" y="22206"/>
                        <a:pt x="58580" y="27616"/>
                        <a:pt x="58580" y="34718"/>
                      </a:cubicBezTo>
                      <a:cubicBezTo>
                        <a:pt x="58580" y="41280"/>
                        <a:pt x="56285" y="46404"/>
                        <a:pt x="51695" y="50090"/>
                      </a:cubicBezTo>
                      <a:cubicBezTo>
                        <a:pt x="47104" y="53792"/>
                        <a:pt x="40719" y="55643"/>
                        <a:pt x="32539" y="55643"/>
                      </a:cubicBezTo>
                      <a:lnTo>
                        <a:pt x="19578" y="55643"/>
                      </a:lnTo>
                      <a:lnTo>
                        <a:pt x="19578" y="68012"/>
                      </a:lnTo>
                      <a:lnTo>
                        <a:pt x="33134" y="68012"/>
                      </a:lnTo>
                      <a:cubicBezTo>
                        <a:pt x="40520" y="68012"/>
                        <a:pt x="46175" y="69489"/>
                        <a:pt x="50098" y="72444"/>
                      </a:cubicBezTo>
                      <a:cubicBezTo>
                        <a:pt x="54022" y="75400"/>
                        <a:pt x="55983" y="79658"/>
                        <a:pt x="55983" y="85218"/>
                      </a:cubicBezTo>
                      <a:cubicBezTo>
                        <a:pt x="55983" y="90922"/>
                        <a:pt x="53958" y="95299"/>
                        <a:pt x="49908" y="98350"/>
                      </a:cubicBezTo>
                      <a:cubicBezTo>
                        <a:pt x="45873" y="101416"/>
                        <a:pt x="40084" y="102950"/>
                        <a:pt x="32539" y="102950"/>
                      </a:cubicBezTo>
                      <a:cubicBezTo>
                        <a:pt x="28409" y="102950"/>
                        <a:pt x="23985" y="102497"/>
                        <a:pt x="19268" y="101591"/>
                      </a:cubicBezTo>
                      <a:cubicBezTo>
                        <a:pt x="14550" y="100701"/>
                        <a:pt x="9364" y="99319"/>
                        <a:pt x="3710" y="97444"/>
                      </a:cubicBezTo>
                      <a:lnTo>
                        <a:pt x="3710" y="110838"/>
                      </a:lnTo>
                      <a:cubicBezTo>
                        <a:pt x="9428" y="112427"/>
                        <a:pt x="14781" y="113618"/>
                        <a:pt x="19768" y="114413"/>
                      </a:cubicBezTo>
                      <a:cubicBezTo>
                        <a:pt x="24756" y="115207"/>
                        <a:pt x="29457" y="115604"/>
                        <a:pt x="33873" y="115604"/>
                      </a:cubicBezTo>
                      <a:cubicBezTo>
                        <a:pt x="45294" y="115604"/>
                        <a:pt x="54324" y="113007"/>
                        <a:pt x="60963" y="107811"/>
                      </a:cubicBezTo>
                      <a:cubicBezTo>
                        <a:pt x="67618" y="102632"/>
                        <a:pt x="70946" y="95625"/>
                        <a:pt x="70946" y="86791"/>
                      </a:cubicBezTo>
                      <a:cubicBezTo>
                        <a:pt x="70946" y="80627"/>
                        <a:pt x="69183" y="75423"/>
                        <a:pt x="65657" y="71181"/>
                      </a:cubicBezTo>
                      <a:cubicBezTo>
                        <a:pt x="62130" y="66939"/>
                        <a:pt x="57119" y="64000"/>
                        <a:pt x="50623" y="6236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300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8277363" y="4538939"/>
                <a:ext cx="178021" cy="111200"/>
                <a:chOff x="8277357" y="4538938"/>
                <a:chExt cx="178023" cy="111201"/>
              </a:xfrm>
              <a:solidFill>
                <a:schemeClr val="tx1"/>
              </a:solidFill>
            </p:grpSpPr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264E7ADF-A558-48F5-BDB1-D43024C3E6B4}"/>
                    </a:ext>
                  </a:extLst>
                </p:cNvPr>
                <p:cNvSpPr/>
                <p:nvPr/>
              </p:nvSpPr>
              <p:spPr>
                <a:xfrm flipV="1">
                  <a:off x="8277357" y="4538938"/>
                  <a:ext cx="81007" cy="111201"/>
                </a:xfrm>
                <a:custGeom>
                  <a:avLst/>
                  <a:gdLst>
                    <a:gd name="connsiteX0" fmla="*/ 50544 w 81007"/>
                    <a:gd name="connsiteY0" fmla="*/ 98300 h 111201"/>
                    <a:gd name="connsiteX1" fmla="*/ 12565 w 81007"/>
                    <a:gd name="connsiteY1" fmla="*/ 38934 h 111201"/>
                    <a:gd name="connsiteX2" fmla="*/ 50544 w 81007"/>
                    <a:gd name="connsiteY2" fmla="*/ 38934 h 111201"/>
                    <a:gd name="connsiteX3" fmla="*/ 46589 w 81007"/>
                    <a:gd name="connsiteY3" fmla="*/ 111407 h 111201"/>
                    <a:gd name="connsiteX4" fmla="*/ 65506 w 81007"/>
                    <a:gd name="connsiteY4" fmla="*/ 111407 h 111201"/>
                    <a:gd name="connsiteX5" fmla="*/ 65506 w 81007"/>
                    <a:gd name="connsiteY5" fmla="*/ 38934 h 111201"/>
                    <a:gd name="connsiteX6" fmla="*/ 81374 w 81007"/>
                    <a:gd name="connsiteY6" fmla="*/ 38934 h 111201"/>
                    <a:gd name="connsiteX7" fmla="*/ 81374 w 81007"/>
                    <a:gd name="connsiteY7" fmla="*/ 26422 h 111201"/>
                    <a:gd name="connsiteX8" fmla="*/ 65506 w 81007"/>
                    <a:gd name="connsiteY8" fmla="*/ 26422 h 111201"/>
                    <a:gd name="connsiteX9" fmla="*/ 65506 w 81007"/>
                    <a:gd name="connsiteY9" fmla="*/ 206 h 111201"/>
                    <a:gd name="connsiteX10" fmla="*/ 50544 w 81007"/>
                    <a:gd name="connsiteY10" fmla="*/ 206 h 111201"/>
                    <a:gd name="connsiteX11" fmla="*/ 50544 w 81007"/>
                    <a:gd name="connsiteY11" fmla="*/ 26422 h 111201"/>
                    <a:gd name="connsiteX12" fmla="*/ 366 w 81007"/>
                    <a:gd name="connsiteY12" fmla="*/ 26422 h 111201"/>
                    <a:gd name="connsiteX13" fmla="*/ 366 w 81007"/>
                    <a:gd name="connsiteY13" fmla="*/ 40935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007" h="111201">
                      <a:moveTo>
                        <a:pt x="50544" y="98300"/>
                      </a:moveTo>
                      <a:lnTo>
                        <a:pt x="12565" y="38934"/>
                      </a:lnTo>
                      <a:lnTo>
                        <a:pt x="50544" y="38934"/>
                      </a:lnTo>
                      <a:close/>
                      <a:moveTo>
                        <a:pt x="46589" y="111407"/>
                      </a:moveTo>
                      <a:lnTo>
                        <a:pt x="65506" y="111407"/>
                      </a:lnTo>
                      <a:lnTo>
                        <a:pt x="65506" y="38934"/>
                      </a:lnTo>
                      <a:lnTo>
                        <a:pt x="81374" y="38934"/>
                      </a:lnTo>
                      <a:lnTo>
                        <a:pt x="81374" y="26422"/>
                      </a:lnTo>
                      <a:lnTo>
                        <a:pt x="65506" y="26422"/>
                      </a:lnTo>
                      <a:lnTo>
                        <a:pt x="65506" y="206"/>
                      </a:lnTo>
                      <a:lnTo>
                        <a:pt x="50544" y="206"/>
                      </a:lnTo>
                      <a:lnTo>
                        <a:pt x="50544" y="26422"/>
                      </a:lnTo>
                      <a:lnTo>
                        <a:pt x="366" y="26422"/>
                      </a:lnTo>
                      <a:lnTo>
                        <a:pt x="366" y="40935"/>
                      </a:lnTo>
                      <a:close/>
                    </a:path>
                  </a:pathLst>
                </a:custGeom>
                <a:grpFill/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A5A3A955-3E6E-4173-B3FB-BDD488831573}"/>
                    </a:ext>
                  </a:extLst>
                </p:cNvPr>
                <p:cNvSpPr/>
                <p:nvPr/>
              </p:nvSpPr>
              <p:spPr>
                <a:xfrm flipV="1">
                  <a:off x="8374373" y="4538938"/>
                  <a:ext cx="81007" cy="111201"/>
                </a:xfrm>
                <a:custGeom>
                  <a:avLst/>
                  <a:gdLst>
                    <a:gd name="connsiteX0" fmla="*/ 50551 w 81007"/>
                    <a:gd name="connsiteY0" fmla="*/ 98300 h 111201"/>
                    <a:gd name="connsiteX1" fmla="*/ 12573 w 81007"/>
                    <a:gd name="connsiteY1" fmla="*/ 38934 h 111201"/>
                    <a:gd name="connsiteX2" fmla="*/ 50551 w 81007"/>
                    <a:gd name="connsiteY2" fmla="*/ 38934 h 111201"/>
                    <a:gd name="connsiteX3" fmla="*/ 46596 w 81007"/>
                    <a:gd name="connsiteY3" fmla="*/ 111407 h 111201"/>
                    <a:gd name="connsiteX4" fmla="*/ 65514 w 81007"/>
                    <a:gd name="connsiteY4" fmla="*/ 111407 h 111201"/>
                    <a:gd name="connsiteX5" fmla="*/ 65514 w 81007"/>
                    <a:gd name="connsiteY5" fmla="*/ 38934 h 111201"/>
                    <a:gd name="connsiteX6" fmla="*/ 81382 w 81007"/>
                    <a:gd name="connsiteY6" fmla="*/ 38934 h 111201"/>
                    <a:gd name="connsiteX7" fmla="*/ 81382 w 81007"/>
                    <a:gd name="connsiteY7" fmla="*/ 26422 h 111201"/>
                    <a:gd name="connsiteX8" fmla="*/ 65514 w 81007"/>
                    <a:gd name="connsiteY8" fmla="*/ 26422 h 111201"/>
                    <a:gd name="connsiteX9" fmla="*/ 65514 w 81007"/>
                    <a:gd name="connsiteY9" fmla="*/ 206 h 111201"/>
                    <a:gd name="connsiteX10" fmla="*/ 50551 w 81007"/>
                    <a:gd name="connsiteY10" fmla="*/ 206 h 111201"/>
                    <a:gd name="connsiteX11" fmla="*/ 50551 w 81007"/>
                    <a:gd name="connsiteY11" fmla="*/ 26422 h 111201"/>
                    <a:gd name="connsiteX12" fmla="*/ 374 w 81007"/>
                    <a:gd name="connsiteY12" fmla="*/ 26422 h 111201"/>
                    <a:gd name="connsiteX13" fmla="*/ 374 w 81007"/>
                    <a:gd name="connsiteY13" fmla="*/ 40935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007" h="111201">
                      <a:moveTo>
                        <a:pt x="50551" y="98300"/>
                      </a:moveTo>
                      <a:lnTo>
                        <a:pt x="12573" y="38934"/>
                      </a:lnTo>
                      <a:lnTo>
                        <a:pt x="50551" y="38934"/>
                      </a:lnTo>
                      <a:close/>
                      <a:moveTo>
                        <a:pt x="46596" y="111407"/>
                      </a:moveTo>
                      <a:lnTo>
                        <a:pt x="65514" y="111407"/>
                      </a:lnTo>
                      <a:lnTo>
                        <a:pt x="65514" y="38934"/>
                      </a:lnTo>
                      <a:lnTo>
                        <a:pt x="81382" y="38934"/>
                      </a:lnTo>
                      <a:lnTo>
                        <a:pt x="81382" y="26422"/>
                      </a:lnTo>
                      <a:lnTo>
                        <a:pt x="65514" y="26422"/>
                      </a:lnTo>
                      <a:lnTo>
                        <a:pt x="65514" y="206"/>
                      </a:lnTo>
                      <a:lnTo>
                        <a:pt x="50551" y="206"/>
                      </a:lnTo>
                      <a:lnTo>
                        <a:pt x="50551" y="26422"/>
                      </a:lnTo>
                      <a:lnTo>
                        <a:pt x="374" y="26422"/>
                      </a:lnTo>
                      <a:lnTo>
                        <a:pt x="374" y="40935"/>
                      </a:lnTo>
                      <a:close/>
                    </a:path>
                  </a:pathLst>
                </a:custGeom>
                <a:grpFill/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grpSp>
            <p:nvGrpSpPr>
              <p:cNvPr id="303" name="Graphic 4">
                <a:extLst>
                  <a:ext uri="{FF2B5EF4-FFF2-40B4-BE49-F238E27FC236}">
                    <a16:creationId xmlns:a16="http://schemas.microsoft.com/office/drawing/2014/main" id="{986AD2E5-1D85-4381-AD03-1CFF9C404F2D}"/>
                  </a:ext>
                </a:extLst>
              </p:cNvPr>
              <p:cNvGrpSpPr/>
              <p:nvPr/>
            </p:nvGrpSpPr>
            <p:grpSpPr>
              <a:xfrm>
                <a:off x="8002405" y="2185921"/>
                <a:ext cx="173259" cy="113368"/>
                <a:chOff x="8002402" y="2185917"/>
                <a:chExt cx="173258" cy="113369"/>
              </a:xfrm>
              <a:solidFill>
                <a:srgbClr val="000000"/>
              </a:solidFill>
            </p:grpSpPr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BD866B2B-6379-4F5F-B8EC-4F1920431D20}"/>
                    </a:ext>
                  </a:extLst>
                </p:cNvPr>
                <p:cNvSpPr/>
                <p:nvPr/>
              </p:nvSpPr>
              <p:spPr>
                <a:xfrm flipV="1">
                  <a:off x="8002402" y="2185917"/>
                  <a:ext cx="81007" cy="111201"/>
                </a:xfrm>
                <a:custGeom>
                  <a:avLst/>
                  <a:gdLst>
                    <a:gd name="connsiteX0" fmla="*/ 50522 w 81007"/>
                    <a:gd name="connsiteY0" fmla="*/ 98115 h 111201"/>
                    <a:gd name="connsiteX1" fmla="*/ 12544 w 81007"/>
                    <a:gd name="connsiteY1" fmla="*/ 38748 h 111201"/>
                    <a:gd name="connsiteX2" fmla="*/ 50522 w 81007"/>
                    <a:gd name="connsiteY2" fmla="*/ 38748 h 111201"/>
                    <a:gd name="connsiteX3" fmla="*/ 46567 w 81007"/>
                    <a:gd name="connsiteY3" fmla="*/ 111222 h 111201"/>
                    <a:gd name="connsiteX4" fmla="*/ 65485 w 81007"/>
                    <a:gd name="connsiteY4" fmla="*/ 111222 h 111201"/>
                    <a:gd name="connsiteX5" fmla="*/ 65485 w 81007"/>
                    <a:gd name="connsiteY5" fmla="*/ 38748 h 111201"/>
                    <a:gd name="connsiteX6" fmla="*/ 81353 w 81007"/>
                    <a:gd name="connsiteY6" fmla="*/ 38748 h 111201"/>
                    <a:gd name="connsiteX7" fmla="*/ 81353 w 81007"/>
                    <a:gd name="connsiteY7" fmla="*/ 26237 h 111201"/>
                    <a:gd name="connsiteX8" fmla="*/ 65485 w 81007"/>
                    <a:gd name="connsiteY8" fmla="*/ 26237 h 111201"/>
                    <a:gd name="connsiteX9" fmla="*/ 65485 w 81007"/>
                    <a:gd name="connsiteY9" fmla="*/ 21 h 111201"/>
                    <a:gd name="connsiteX10" fmla="*/ 50522 w 81007"/>
                    <a:gd name="connsiteY10" fmla="*/ 21 h 111201"/>
                    <a:gd name="connsiteX11" fmla="*/ 50522 w 81007"/>
                    <a:gd name="connsiteY11" fmla="*/ 26237 h 111201"/>
                    <a:gd name="connsiteX12" fmla="*/ 345 w 81007"/>
                    <a:gd name="connsiteY12" fmla="*/ 26237 h 111201"/>
                    <a:gd name="connsiteX13" fmla="*/ 345 w 81007"/>
                    <a:gd name="connsiteY13" fmla="*/ 40750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007" h="111201">
                      <a:moveTo>
                        <a:pt x="50522" y="98115"/>
                      </a:moveTo>
                      <a:lnTo>
                        <a:pt x="12544" y="38748"/>
                      </a:lnTo>
                      <a:lnTo>
                        <a:pt x="50522" y="38748"/>
                      </a:lnTo>
                      <a:close/>
                      <a:moveTo>
                        <a:pt x="46567" y="111222"/>
                      </a:moveTo>
                      <a:lnTo>
                        <a:pt x="65485" y="111222"/>
                      </a:lnTo>
                      <a:lnTo>
                        <a:pt x="65485" y="38748"/>
                      </a:lnTo>
                      <a:lnTo>
                        <a:pt x="81353" y="38748"/>
                      </a:lnTo>
                      <a:lnTo>
                        <a:pt x="81353" y="26237"/>
                      </a:lnTo>
                      <a:lnTo>
                        <a:pt x="65485" y="26237"/>
                      </a:lnTo>
                      <a:lnTo>
                        <a:pt x="65485" y="21"/>
                      </a:lnTo>
                      <a:lnTo>
                        <a:pt x="50522" y="21"/>
                      </a:lnTo>
                      <a:lnTo>
                        <a:pt x="50522" y="26237"/>
                      </a:lnTo>
                      <a:lnTo>
                        <a:pt x="345" y="26237"/>
                      </a:lnTo>
                      <a:lnTo>
                        <a:pt x="345" y="407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839526A8-66A5-4D15-B229-451E1EE5123E}"/>
                    </a:ext>
                  </a:extLst>
                </p:cNvPr>
                <p:cNvSpPr/>
                <p:nvPr/>
              </p:nvSpPr>
              <p:spPr>
                <a:xfrm flipV="1">
                  <a:off x="8103731" y="2185917"/>
                  <a:ext cx="71930" cy="113369"/>
                </a:xfrm>
                <a:custGeom>
                  <a:avLst/>
                  <a:gdLst>
                    <a:gd name="connsiteX0" fmla="*/ 5046 w 71930"/>
                    <a:gd name="connsiteY0" fmla="*/ 113392 h 113369"/>
                    <a:gd name="connsiteX1" fmla="*/ 64087 w 71930"/>
                    <a:gd name="connsiteY1" fmla="*/ 113392 h 113369"/>
                    <a:gd name="connsiteX2" fmla="*/ 64087 w 71930"/>
                    <a:gd name="connsiteY2" fmla="*/ 100713 h 113369"/>
                    <a:gd name="connsiteX3" fmla="*/ 18818 w 71930"/>
                    <a:gd name="connsiteY3" fmla="*/ 100713 h 113369"/>
                    <a:gd name="connsiteX4" fmla="*/ 18818 w 71930"/>
                    <a:gd name="connsiteY4" fmla="*/ 73473 h 113369"/>
                    <a:gd name="connsiteX5" fmla="*/ 25346 w 71930"/>
                    <a:gd name="connsiteY5" fmla="*/ 75141 h 113369"/>
                    <a:gd name="connsiteX6" fmla="*/ 31922 w 71930"/>
                    <a:gd name="connsiteY6" fmla="*/ 75689 h 113369"/>
                    <a:gd name="connsiteX7" fmla="*/ 61394 w 71930"/>
                    <a:gd name="connsiteY7" fmla="*/ 65489 h 113369"/>
                    <a:gd name="connsiteX8" fmla="*/ 72283 w 71930"/>
                    <a:gd name="connsiteY8" fmla="*/ 37867 h 113369"/>
                    <a:gd name="connsiteX9" fmla="*/ 61108 w 71930"/>
                    <a:gd name="connsiteY9" fmla="*/ 9960 h 113369"/>
                    <a:gd name="connsiteX10" fmla="*/ 29611 w 71930"/>
                    <a:gd name="connsiteY10" fmla="*/ 22 h 113369"/>
                    <a:gd name="connsiteX11" fmla="*/ 15339 w 71930"/>
                    <a:gd name="connsiteY11" fmla="*/ 1214 h 113369"/>
                    <a:gd name="connsiteX12" fmla="*/ 353 w 71930"/>
                    <a:gd name="connsiteY12" fmla="*/ 4788 h 113369"/>
                    <a:gd name="connsiteX13" fmla="*/ 353 w 71930"/>
                    <a:gd name="connsiteY13" fmla="*/ 19922 h 113369"/>
                    <a:gd name="connsiteX14" fmla="*/ 14195 w 71930"/>
                    <a:gd name="connsiteY14" fmla="*/ 14488 h 113369"/>
                    <a:gd name="connsiteX15" fmla="*/ 29301 w 71930"/>
                    <a:gd name="connsiteY15" fmla="*/ 12701 h 113369"/>
                    <a:gd name="connsiteX16" fmla="*/ 49696 w 71930"/>
                    <a:gd name="connsiteY16" fmla="*/ 19469 h 113369"/>
                    <a:gd name="connsiteX17" fmla="*/ 57225 w 71930"/>
                    <a:gd name="connsiteY17" fmla="*/ 37867 h 113369"/>
                    <a:gd name="connsiteX18" fmla="*/ 49696 w 71930"/>
                    <a:gd name="connsiteY18" fmla="*/ 56242 h 113369"/>
                    <a:gd name="connsiteX19" fmla="*/ 29301 w 71930"/>
                    <a:gd name="connsiteY19" fmla="*/ 63034 h 113369"/>
                    <a:gd name="connsiteX20" fmla="*/ 17269 w 71930"/>
                    <a:gd name="connsiteY20" fmla="*/ 61700 h 113369"/>
                    <a:gd name="connsiteX21" fmla="*/ 5046 w 71930"/>
                    <a:gd name="connsiteY21" fmla="*/ 57529 h 113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930" h="113369">
                      <a:moveTo>
                        <a:pt x="5046" y="113392"/>
                      </a:moveTo>
                      <a:lnTo>
                        <a:pt x="64087" y="113392"/>
                      </a:lnTo>
                      <a:lnTo>
                        <a:pt x="64087" y="100713"/>
                      </a:lnTo>
                      <a:lnTo>
                        <a:pt x="18818" y="100713"/>
                      </a:lnTo>
                      <a:lnTo>
                        <a:pt x="18818" y="73473"/>
                      </a:lnTo>
                      <a:cubicBezTo>
                        <a:pt x="20994" y="74220"/>
                        <a:pt x="23170" y="74776"/>
                        <a:pt x="25346" y="75141"/>
                      </a:cubicBezTo>
                      <a:cubicBezTo>
                        <a:pt x="27538" y="75506"/>
                        <a:pt x="29730" y="75689"/>
                        <a:pt x="31922" y="75689"/>
                      </a:cubicBezTo>
                      <a:cubicBezTo>
                        <a:pt x="44327" y="75689"/>
                        <a:pt x="54151" y="72289"/>
                        <a:pt x="61394" y="65489"/>
                      </a:cubicBezTo>
                      <a:cubicBezTo>
                        <a:pt x="68653" y="58689"/>
                        <a:pt x="72283" y="49482"/>
                        <a:pt x="72283" y="37867"/>
                      </a:cubicBezTo>
                      <a:cubicBezTo>
                        <a:pt x="72283" y="25904"/>
                        <a:pt x="68558" y="16601"/>
                        <a:pt x="61108" y="9960"/>
                      </a:cubicBezTo>
                      <a:cubicBezTo>
                        <a:pt x="53659" y="3335"/>
                        <a:pt x="43160" y="22"/>
                        <a:pt x="29611" y="22"/>
                      </a:cubicBezTo>
                      <a:cubicBezTo>
                        <a:pt x="24941" y="22"/>
                        <a:pt x="20184" y="419"/>
                        <a:pt x="15339" y="1214"/>
                      </a:cubicBezTo>
                      <a:cubicBezTo>
                        <a:pt x="10510" y="2008"/>
                        <a:pt x="5515" y="3200"/>
                        <a:pt x="353" y="4788"/>
                      </a:cubicBezTo>
                      <a:lnTo>
                        <a:pt x="353" y="19922"/>
                      </a:lnTo>
                      <a:cubicBezTo>
                        <a:pt x="4816" y="17491"/>
                        <a:pt x="9430" y="15680"/>
                        <a:pt x="14195" y="14488"/>
                      </a:cubicBezTo>
                      <a:cubicBezTo>
                        <a:pt x="18961" y="13296"/>
                        <a:pt x="23996" y="12701"/>
                        <a:pt x="29301" y="12701"/>
                      </a:cubicBezTo>
                      <a:cubicBezTo>
                        <a:pt x="37894" y="12701"/>
                        <a:pt x="44692" y="14957"/>
                        <a:pt x="49696" y="19469"/>
                      </a:cubicBezTo>
                      <a:cubicBezTo>
                        <a:pt x="54715" y="23981"/>
                        <a:pt x="57225" y="30114"/>
                        <a:pt x="57225" y="37867"/>
                      </a:cubicBezTo>
                      <a:cubicBezTo>
                        <a:pt x="57225" y="45605"/>
                        <a:pt x="54715" y="51730"/>
                        <a:pt x="49696" y="56242"/>
                      </a:cubicBezTo>
                      <a:cubicBezTo>
                        <a:pt x="44692" y="60770"/>
                        <a:pt x="37894" y="63034"/>
                        <a:pt x="29301" y="63034"/>
                      </a:cubicBezTo>
                      <a:cubicBezTo>
                        <a:pt x="25282" y="63034"/>
                        <a:pt x="21272" y="62589"/>
                        <a:pt x="17269" y="61700"/>
                      </a:cubicBezTo>
                      <a:cubicBezTo>
                        <a:pt x="13282" y="60810"/>
                        <a:pt x="9208" y="59420"/>
                        <a:pt x="5046" y="575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</p:grpSp>
          <p:cxnSp>
            <p:nvCxnSpPr>
              <p:cNvPr id="449" name="Straight Arrow Connector 448">
                <a:extLst>
                  <a:ext uri="{FF2B5EF4-FFF2-40B4-BE49-F238E27FC236}">
                    <a16:creationId xmlns:a16="http://schemas.microsoft.com/office/drawing/2014/main" id="{DE73A0CD-353E-4E74-85FD-013701F9FD8B}"/>
                  </a:ext>
                </a:extLst>
              </p:cNvPr>
              <p:cNvCxnSpPr>
                <a:cxnSpLocks/>
                <a:endCxn id="152" idx="0"/>
              </p:cNvCxnSpPr>
              <p:nvPr/>
            </p:nvCxnSpPr>
            <p:spPr>
              <a:xfrm flipV="1">
                <a:off x="4475401" y="2701344"/>
                <a:ext cx="42248" cy="34386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E0516E40-104C-4C24-88BF-DF988A2D9EC4}"/>
                  </a:ext>
                </a:extLst>
              </p:cNvPr>
              <p:cNvSpPr txBox="1"/>
              <p:nvPr/>
            </p:nvSpPr>
            <p:spPr>
              <a:xfrm>
                <a:off x="4330296" y="3002392"/>
                <a:ext cx="856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rgbClr val="0070C0"/>
                    </a:solidFill>
                  </a:rPr>
                  <a:t>Start of Argument component-1</a:t>
                </a:r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72DBBE27-5F98-4BDE-9E7E-575DC611BC2F}"/>
                  </a:ext>
                </a:extLst>
              </p:cNvPr>
              <p:cNvSpPr txBox="1"/>
              <p:nvPr/>
            </p:nvSpPr>
            <p:spPr>
              <a:xfrm>
                <a:off x="6540322" y="2850515"/>
                <a:ext cx="9847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rgbClr val="0070C0"/>
                    </a:solidFill>
                  </a:rPr>
                  <a:t>Start of Argument component-2</a:t>
                </a:r>
              </a:p>
            </p:txBody>
          </p:sp>
          <p:cxnSp>
            <p:nvCxnSpPr>
              <p:cNvPr id="456" name="Straight Arrow Connector 455">
                <a:extLst>
                  <a:ext uri="{FF2B5EF4-FFF2-40B4-BE49-F238E27FC236}">
                    <a16:creationId xmlns:a16="http://schemas.microsoft.com/office/drawing/2014/main" id="{99655931-838E-4F26-9CDB-A64A5DABCBFB}"/>
                  </a:ext>
                </a:extLst>
              </p:cNvPr>
              <p:cNvCxnSpPr>
                <a:cxnSpLocks/>
                <a:stCxn id="455" idx="0"/>
                <a:endCxn id="168" idx="1"/>
              </p:cNvCxnSpPr>
              <p:nvPr/>
            </p:nvCxnSpPr>
            <p:spPr>
              <a:xfrm flipH="1" flipV="1">
                <a:off x="6520303" y="2332927"/>
                <a:ext cx="512382" cy="517588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DD5A43CF-CECB-48F0-9567-9A310D59396A}"/>
                  </a:ext>
                </a:extLst>
              </p:cNvPr>
              <p:cNvSpPr/>
              <p:nvPr/>
            </p:nvSpPr>
            <p:spPr>
              <a:xfrm>
                <a:off x="5781946" y="1878343"/>
                <a:ext cx="220093" cy="220152"/>
              </a:xfrm>
              <a:custGeom>
                <a:avLst/>
                <a:gdLst>
                  <a:gd name="connsiteX0" fmla="*/ 110232 w 220093"/>
                  <a:gd name="connsiteY0" fmla="*/ 220211 h 220152"/>
                  <a:gd name="connsiteX1" fmla="*/ 188047 w 220093"/>
                  <a:gd name="connsiteY1" fmla="*/ 187971 h 220152"/>
                  <a:gd name="connsiteX2" fmla="*/ 220279 w 220093"/>
                  <a:gd name="connsiteY2" fmla="*/ 110135 h 220152"/>
                  <a:gd name="connsiteX3" fmla="*/ 188047 w 220093"/>
                  <a:gd name="connsiteY3" fmla="*/ 32299 h 220152"/>
                  <a:gd name="connsiteX4" fmla="*/ 110232 w 220093"/>
                  <a:gd name="connsiteY4" fmla="*/ 59 h 220152"/>
                  <a:gd name="connsiteX5" fmla="*/ 32417 w 220093"/>
                  <a:gd name="connsiteY5" fmla="*/ 32299 h 220152"/>
                  <a:gd name="connsiteX6" fmla="*/ 185 w 220093"/>
                  <a:gd name="connsiteY6" fmla="*/ 110135 h 220152"/>
                  <a:gd name="connsiteX7" fmla="*/ 32417 w 220093"/>
                  <a:gd name="connsiteY7" fmla="*/ 187971 h 220152"/>
                  <a:gd name="connsiteX8" fmla="*/ 110232 w 220093"/>
                  <a:gd name="connsiteY8" fmla="*/ 220211 h 22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93" h="220152">
                    <a:moveTo>
                      <a:pt x="110232" y="220211"/>
                    </a:moveTo>
                    <a:cubicBezTo>
                      <a:pt x="139417" y="220211"/>
                      <a:pt x="167410" y="208613"/>
                      <a:pt x="188047" y="187971"/>
                    </a:cubicBezTo>
                    <a:cubicBezTo>
                      <a:pt x="208684" y="167328"/>
                      <a:pt x="220279" y="139327"/>
                      <a:pt x="220279" y="110135"/>
                    </a:cubicBezTo>
                    <a:cubicBezTo>
                      <a:pt x="220279" y="80942"/>
                      <a:pt x="208684" y="52941"/>
                      <a:pt x="188047" y="32299"/>
                    </a:cubicBezTo>
                    <a:cubicBezTo>
                      <a:pt x="167410" y="11657"/>
                      <a:pt x="139417" y="59"/>
                      <a:pt x="110232" y="59"/>
                    </a:cubicBezTo>
                    <a:cubicBezTo>
                      <a:pt x="81047" y="59"/>
                      <a:pt x="53054" y="11657"/>
                      <a:pt x="32417" y="32299"/>
                    </a:cubicBezTo>
                    <a:cubicBezTo>
                      <a:pt x="11781" y="52941"/>
                      <a:pt x="185" y="80942"/>
                      <a:pt x="185" y="110135"/>
                    </a:cubicBezTo>
                    <a:cubicBezTo>
                      <a:pt x="185" y="139327"/>
                      <a:pt x="11781" y="167328"/>
                      <a:pt x="32417" y="187971"/>
                    </a:cubicBezTo>
                    <a:cubicBezTo>
                      <a:pt x="53054" y="208613"/>
                      <a:pt x="81047" y="220211"/>
                      <a:pt x="110232" y="220211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7" cap="flat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861"/>
              </a:p>
            </p:txBody>
          </p:sp>
          <p:cxnSp>
            <p:nvCxnSpPr>
              <p:cNvPr id="462" name="Straight Arrow Connector 461">
                <a:extLst>
                  <a:ext uri="{FF2B5EF4-FFF2-40B4-BE49-F238E27FC236}">
                    <a16:creationId xmlns:a16="http://schemas.microsoft.com/office/drawing/2014/main" id="{E4E3362F-ED17-41CD-B0E2-3B5A517454BE}"/>
                  </a:ext>
                </a:extLst>
              </p:cNvPr>
              <p:cNvCxnSpPr>
                <a:cxnSpLocks/>
                <a:stCxn id="162" idx="3"/>
                <a:endCxn id="458" idx="7"/>
              </p:cNvCxnSpPr>
              <p:nvPr/>
            </p:nvCxnSpPr>
            <p:spPr>
              <a:xfrm flipV="1">
                <a:off x="5695376" y="2066314"/>
                <a:ext cx="118992" cy="1109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" name="Group 471">
                <a:extLst>
                  <a:ext uri="{FF2B5EF4-FFF2-40B4-BE49-F238E27FC236}">
                    <a16:creationId xmlns:a16="http://schemas.microsoft.com/office/drawing/2014/main" id="{AC9177DE-B597-4EA4-B0D8-07BF9171C5C7}"/>
                  </a:ext>
                </a:extLst>
              </p:cNvPr>
              <p:cNvGrpSpPr/>
              <p:nvPr/>
            </p:nvGrpSpPr>
            <p:grpSpPr>
              <a:xfrm>
                <a:off x="5826083" y="1915763"/>
                <a:ext cx="161899" cy="113205"/>
                <a:chOff x="4913241" y="909617"/>
                <a:chExt cx="161898" cy="113203"/>
              </a:xfrm>
            </p:grpSpPr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4A41380E-E031-4267-BA3A-C64420F40CB1}"/>
                    </a:ext>
                  </a:extLst>
                </p:cNvPr>
                <p:cNvSpPr/>
                <p:nvPr/>
              </p:nvSpPr>
              <p:spPr>
                <a:xfrm flipV="1">
                  <a:off x="4913241" y="909617"/>
                  <a:ext cx="70572" cy="113203"/>
                </a:xfrm>
                <a:custGeom>
                  <a:avLst/>
                  <a:gdLst>
                    <a:gd name="connsiteX0" fmla="*/ 18235 w 70572"/>
                    <a:gd name="connsiteY0" fmla="*/ 12675 h 113203"/>
                    <a:gd name="connsiteX1" fmla="*/ 70723 w 70572"/>
                    <a:gd name="connsiteY1" fmla="*/ 12675 h 113203"/>
                    <a:gd name="connsiteX2" fmla="*/ 70723 w 70572"/>
                    <a:gd name="connsiteY2" fmla="*/ 20 h 113203"/>
                    <a:gd name="connsiteX3" fmla="*/ 151 w 70572"/>
                    <a:gd name="connsiteY3" fmla="*/ 20 h 113203"/>
                    <a:gd name="connsiteX4" fmla="*/ 151 w 70572"/>
                    <a:gd name="connsiteY4" fmla="*/ 12675 h 113203"/>
                    <a:gd name="connsiteX5" fmla="*/ 23476 w 70572"/>
                    <a:gd name="connsiteY5" fmla="*/ 36460 h 113203"/>
                    <a:gd name="connsiteX6" fmla="*/ 42061 w 70572"/>
                    <a:gd name="connsiteY6" fmla="*/ 55740 h 113203"/>
                    <a:gd name="connsiteX7" fmla="*/ 52139 w 70572"/>
                    <a:gd name="connsiteY7" fmla="*/ 69467 h 113203"/>
                    <a:gd name="connsiteX8" fmla="*/ 55022 w 70572"/>
                    <a:gd name="connsiteY8" fmla="*/ 80526 h 113203"/>
                    <a:gd name="connsiteX9" fmla="*/ 48803 w 70572"/>
                    <a:gd name="connsiteY9" fmla="*/ 94968 h 113203"/>
                    <a:gd name="connsiteX10" fmla="*/ 32602 w 70572"/>
                    <a:gd name="connsiteY10" fmla="*/ 100568 h 113203"/>
                    <a:gd name="connsiteX11" fmla="*/ 17663 w 70572"/>
                    <a:gd name="connsiteY11" fmla="*/ 98114 h 113203"/>
                    <a:gd name="connsiteX12" fmla="*/ 889 w 70572"/>
                    <a:gd name="connsiteY12" fmla="*/ 90654 h 113203"/>
                    <a:gd name="connsiteX13" fmla="*/ 889 w 70572"/>
                    <a:gd name="connsiteY13" fmla="*/ 105859 h 113203"/>
                    <a:gd name="connsiteX14" fmla="*/ 17853 w 70572"/>
                    <a:gd name="connsiteY14" fmla="*/ 111364 h 113203"/>
                    <a:gd name="connsiteX15" fmla="*/ 32316 w 70572"/>
                    <a:gd name="connsiteY15" fmla="*/ 113223 h 113203"/>
                    <a:gd name="connsiteX16" fmla="*/ 59858 w 70572"/>
                    <a:gd name="connsiteY16" fmla="*/ 104572 h 113203"/>
                    <a:gd name="connsiteX17" fmla="*/ 70127 w 70572"/>
                    <a:gd name="connsiteY17" fmla="*/ 81503 h 113203"/>
                    <a:gd name="connsiteX18" fmla="*/ 67554 w 70572"/>
                    <a:gd name="connsiteY18" fmla="*/ 68490 h 113203"/>
                    <a:gd name="connsiteX19" fmla="*/ 58214 w 70572"/>
                    <a:gd name="connsiteY19" fmla="*/ 54024 h 113203"/>
                    <a:gd name="connsiteX20" fmla="*/ 46373 w 70572"/>
                    <a:gd name="connsiteY20" fmla="*/ 41536 h 113203"/>
                    <a:gd name="connsiteX21" fmla="*/ 18235 w 70572"/>
                    <a:gd name="connsiteY21" fmla="*/ 12675 h 113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572" h="113203">
                      <a:moveTo>
                        <a:pt x="18235" y="12675"/>
                      </a:moveTo>
                      <a:lnTo>
                        <a:pt x="70723" y="12675"/>
                      </a:lnTo>
                      <a:lnTo>
                        <a:pt x="70723" y="20"/>
                      </a:lnTo>
                      <a:lnTo>
                        <a:pt x="151" y="20"/>
                      </a:lnTo>
                      <a:lnTo>
                        <a:pt x="151" y="12675"/>
                      </a:lnTo>
                      <a:cubicBezTo>
                        <a:pt x="5853" y="18586"/>
                        <a:pt x="13628" y="26514"/>
                        <a:pt x="23476" y="36460"/>
                      </a:cubicBezTo>
                      <a:cubicBezTo>
                        <a:pt x="33340" y="46422"/>
                        <a:pt x="39535" y="52848"/>
                        <a:pt x="42061" y="55740"/>
                      </a:cubicBezTo>
                      <a:cubicBezTo>
                        <a:pt x="46873" y="61142"/>
                        <a:pt x="50233" y="65718"/>
                        <a:pt x="52139" y="69467"/>
                      </a:cubicBezTo>
                      <a:cubicBezTo>
                        <a:pt x="54061" y="73217"/>
                        <a:pt x="55022" y="76903"/>
                        <a:pt x="55022" y="80526"/>
                      </a:cubicBezTo>
                      <a:cubicBezTo>
                        <a:pt x="55022" y="86436"/>
                        <a:pt x="52949" y="91250"/>
                        <a:pt x="48803" y="94968"/>
                      </a:cubicBezTo>
                      <a:cubicBezTo>
                        <a:pt x="44658" y="98702"/>
                        <a:pt x="39257" y="100568"/>
                        <a:pt x="32602" y="100568"/>
                      </a:cubicBezTo>
                      <a:cubicBezTo>
                        <a:pt x="27884" y="100568"/>
                        <a:pt x="22905" y="99750"/>
                        <a:pt x="17663" y="98114"/>
                      </a:cubicBezTo>
                      <a:cubicBezTo>
                        <a:pt x="12437" y="96477"/>
                        <a:pt x="6846" y="93991"/>
                        <a:pt x="889" y="90654"/>
                      </a:cubicBezTo>
                      <a:lnTo>
                        <a:pt x="889" y="105859"/>
                      </a:lnTo>
                      <a:cubicBezTo>
                        <a:pt x="6941" y="108290"/>
                        <a:pt x="12596" y="110125"/>
                        <a:pt x="17853" y="111364"/>
                      </a:cubicBezTo>
                      <a:cubicBezTo>
                        <a:pt x="23127" y="112604"/>
                        <a:pt x="27948" y="113223"/>
                        <a:pt x="32316" y="113223"/>
                      </a:cubicBezTo>
                      <a:cubicBezTo>
                        <a:pt x="43832" y="113223"/>
                        <a:pt x="53013" y="110340"/>
                        <a:pt x="59858" y="104572"/>
                      </a:cubicBezTo>
                      <a:cubicBezTo>
                        <a:pt x="66704" y="98821"/>
                        <a:pt x="70127" y="91131"/>
                        <a:pt x="70127" y="81503"/>
                      </a:cubicBezTo>
                      <a:cubicBezTo>
                        <a:pt x="70127" y="76927"/>
                        <a:pt x="69270" y="72589"/>
                        <a:pt x="67554" y="68490"/>
                      </a:cubicBezTo>
                      <a:cubicBezTo>
                        <a:pt x="65855" y="64407"/>
                        <a:pt x="62741" y="59585"/>
                        <a:pt x="58214" y="54024"/>
                      </a:cubicBezTo>
                      <a:cubicBezTo>
                        <a:pt x="56976" y="52578"/>
                        <a:pt x="53028" y="48416"/>
                        <a:pt x="46373" y="41536"/>
                      </a:cubicBezTo>
                      <a:cubicBezTo>
                        <a:pt x="39734" y="34657"/>
                        <a:pt x="30354" y="25036"/>
                        <a:pt x="18235" y="12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1C9212C9-CE83-431B-AC7D-CE23C4DD7DD6}"/>
                    </a:ext>
                  </a:extLst>
                </p:cNvPr>
                <p:cNvSpPr/>
                <p:nvPr/>
              </p:nvSpPr>
              <p:spPr>
                <a:xfrm flipV="1">
                  <a:off x="5008951" y="909617"/>
                  <a:ext cx="66188" cy="111201"/>
                </a:xfrm>
                <a:custGeom>
                  <a:avLst/>
                  <a:gdLst>
                    <a:gd name="connsiteX0" fmla="*/ 2274 w 66188"/>
                    <a:gd name="connsiteY0" fmla="*/ 12676 h 111201"/>
                    <a:gd name="connsiteX1" fmla="*/ 26838 w 66188"/>
                    <a:gd name="connsiteY1" fmla="*/ 12676 h 111201"/>
                    <a:gd name="connsiteX2" fmla="*/ 26838 w 66188"/>
                    <a:gd name="connsiteY2" fmla="*/ 97519 h 111201"/>
                    <a:gd name="connsiteX3" fmla="*/ 106 w 66188"/>
                    <a:gd name="connsiteY3" fmla="*/ 92156 h 111201"/>
                    <a:gd name="connsiteX4" fmla="*/ 106 w 66188"/>
                    <a:gd name="connsiteY4" fmla="*/ 105860 h 111201"/>
                    <a:gd name="connsiteX5" fmla="*/ 26695 w 66188"/>
                    <a:gd name="connsiteY5" fmla="*/ 111222 h 111201"/>
                    <a:gd name="connsiteX6" fmla="*/ 41729 w 66188"/>
                    <a:gd name="connsiteY6" fmla="*/ 111222 h 111201"/>
                    <a:gd name="connsiteX7" fmla="*/ 41729 w 66188"/>
                    <a:gd name="connsiteY7" fmla="*/ 12676 h 111201"/>
                    <a:gd name="connsiteX8" fmla="*/ 66294 w 66188"/>
                    <a:gd name="connsiteY8" fmla="*/ 12676 h 111201"/>
                    <a:gd name="connsiteX9" fmla="*/ 66294 w 66188"/>
                    <a:gd name="connsiteY9" fmla="*/ 21 h 111201"/>
                    <a:gd name="connsiteX10" fmla="*/ 2274 w 66188"/>
                    <a:gd name="connsiteY10" fmla="*/ 21 h 11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188" h="111201">
                      <a:moveTo>
                        <a:pt x="2274" y="12676"/>
                      </a:moveTo>
                      <a:lnTo>
                        <a:pt x="26838" y="12676"/>
                      </a:lnTo>
                      <a:lnTo>
                        <a:pt x="26838" y="97519"/>
                      </a:lnTo>
                      <a:lnTo>
                        <a:pt x="106" y="92156"/>
                      </a:lnTo>
                      <a:lnTo>
                        <a:pt x="106" y="105860"/>
                      </a:lnTo>
                      <a:lnTo>
                        <a:pt x="26695" y="111222"/>
                      </a:lnTo>
                      <a:lnTo>
                        <a:pt x="41729" y="111222"/>
                      </a:lnTo>
                      <a:lnTo>
                        <a:pt x="41729" y="12676"/>
                      </a:lnTo>
                      <a:lnTo>
                        <a:pt x="66294" y="12676"/>
                      </a:lnTo>
                      <a:lnTo>
                        <a:pt x="66294" y="21"/>
                      </a:lnTo>
                      <a:lnTo>
                        <a:pt x="2274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2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861" dirty="0"/>
                </a:p>
              </p:txBody>
            </p:sp>
          </p:grp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59A18CDA-F41F-4EAB-B8A9-E1F63563FD3F}"/>
                  </a:ext>
                </a:extLst>
              </p:cNvPr>
              <p:cNvSpPr txBox="1"/>
              <p:nvPr/>
            </p:nvSpPr>
            <p:spPr>
              <a:xfrm>
                <a:off x="4864883" y="1286246"/>
                <a:ext cx="7214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rgbClr val="00B050"/>
                    </a:solidFill>
                  </a:rPr>
                  <a:t>punctuation</a:t>
                </a: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A739688A-C47F-433D-A47D-95EA4F85C9A1}"/>
                  </a:ext>
                </a:extLst>
              </p:cNvPr>
              <p:cNvSpPr txBox="1"/>
              <p:nvPr/>
            </p:nvSpPr>
            <p:spPr>
              <a:xfrm>
                <a:off x="5499382" y="1286263"/>
                <a:ext cx="7214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rgbClr val="00B050"/>
                    </a:solidFill>
                  </a:rPr>
                  <a:t>New line</a:t>
                </a:r>
              </a:p>
            </p:txBody>
          </p:sp>
          <p:cxnSp>
            <p:nvCxnSpPr>
              <p:cNvPr id="482" name="Straight Arrow Connector 481">
                <a:extLst>
                  <a:ext uri="{FF2B5EF4-FFF2-40B4-BE49-F238E27FC236}">
                    <a16:creationId xmlns:a16="http://schemas.microsoft.com/office/drawing/2014/main" id="{DF1D4180-4993-43DF-B177-496A3DB83F00}"/>
                  </a:ext>
                </a:extLst>
              </p:cNvPr>
              <p:cNvCxnSpPr>
                <a:cxnSpLocks/>
                <a:stCxn id="480" idx="2"/>
                <a:endCxn id="162" idx="4"/>
              </p:cNvCxnSpPr>
              <p:nvPr/>
            </p:nvCxnSpPr>
            <p:spPr>
              <a:xfrm>
                <a:off x="5225626" y="1501690"/>
                <a:ext cx="391936" cy="64332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>
                <a:extLst>
                  <a:ext uri="{FF2B5EF4-FFF2-40B4-BE49-F238E27FC236}">
                    <a16:creationId xmlns:a16="http://schemas.microsoft.com/office/drawing/2014/main" id="{3EF4B408-33B1-438D-A4A5-20DD3FDFBFBD}"/>
                  </a:ext>
                </a:extLst>
              </p:cNvPr>
              <p:cNvCxnSpPr>
                <a:cxnSpLocks/>
                <a:stCxn id="481" idx="2"/>
                <a:endCxn id="458" idx="4"/>
              </p:cNvCxnSpPr>
              <p:nvPr/>
            </p:nvCxnSpPr>
            <p:spPr>
              <a:xfrm>
                <a:off x="5860125" y="1501707"/>
                <a:ext cx="32053" cy="37669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83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Zarzoura</dc:creator>
  <cp:lastModifiedBy>Mohamed Zarzoura</cp:lastModifiedBy>
  <cp:revision>6</cp:revision>
  <dcterms:created xsi:type="dcterms:W3CDTF">2020-12-13T19:03:25Z</dcterms:created>
  <dcterms:modified xsi:type="dcterms:W3CDTF">2020-12-15T17:43:55Z</dcterms:modified>
</cp:coreProperties>
</file>