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200" y="-112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BFB2-839D-234F-B518-6D6D74ACA592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F0FF-472A-734E-B0F8-195B2AC9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.18x.18</a:t>
            </a:r>
            <a:r>
              <a:rPr lang="en-US" baseline="0" dirty="0" smtClean="0"/>
              <a:t> (stress gray arrows on </a:t>
            </a:r>
            <a:r>
              <a:rPr lang="en-US" baseline="0" smtClean="0"/>
              <a:t>dynamics grid)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EF0FF-472A-734E-B0F8-195B2AC95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F27C-8E3A-614A-AD94-C1DC0DE0B9DC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9A2C-2582-0E4D-9453-EBD29C9F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831" y="255682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0431" y="255682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431" y="1627282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831" y="1627282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24034" y="876020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22801" y="2274675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83865" y="2065075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14994" y="726370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44944" y="255680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6544" y="255680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6544" y="1627280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4944" y="1627280"/>
            <a:ext cx="1371600" cy="13716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58747" y="638546"/>
            <a:ext cx="252019" cy="23747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8914" y="2274673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9978" y="2065073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221107" y="726368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79919" y="885697"/>
            <a:ext cx="274294" cy="24798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9707" y="954968"/>
            <a:ext cx="22860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166430" y="2290498"/>
            <a:ext cx="22860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802388" y="2049198"/>
            <a:ext cx="22860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458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58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458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030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30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30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02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602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02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174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174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74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46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46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46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31843" y="33119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31843" y="37691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31843" y="422635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45843" y="46823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45843" y="51395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45843" y="55967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43" y="46823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03043" y="51395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03043" y="55967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60243" y="46823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60243" y="51395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60243" y="5596744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17443" y="46835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17443" y="51407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17443" y="55979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74643" y="46835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74643" y="51407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74643" y="55979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31843" y="46835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31843" y="51407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31843" y="5597955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487027" y="33683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46043" y="353340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00068" y="353340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47743" y="353340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46043" y="399457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00068" y="399457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47743" y="399457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852393" y="444327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06418" y="444327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54093" y="444327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684119" y="58225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138144" y="58225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588994" y="58225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684119" y="53724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138144" y="53724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588994" y="537248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684119" y="491135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138144" y="491135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588994" y="491135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3303386" y="520103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760586" y="520103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214611" y="5201030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300211" y="56561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3757411" y="56561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211436" y="56561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839694" y="5817271"/>
            <a:ext cx="162563" cy="348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846043" y="5257430"/>
            <a:ext cx="159388" cy="11505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291753" y="4746255"/>
            <a:ext cx="87690" cy="1757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752128" y="4746255"/>
            <a:ext cx="30540" cy="1757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00068" y="5216157"/>
            <a:ext cx="107950" cy="15632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748954" y="5216157"/>
            <a:ext cx="85725" cy="16938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300068" y="5765432"/>
            <a:ext cx="132730" cy="6461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745779" y="5701932"/>
            <a:ext cx="116265" cy="12810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46043" y="4683557"/>
            <a:ext cx="0" cy="23843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204198" y="4290364"/>
            <a:ext cx="102220" cy="16061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5745779" y="4290362"/>
            <a:ext cx="8317" cy="1542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4684119" y="3498480"/>
            <a:ext cx="155574" cy="3492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144495" y="3498480"/>
            <a:ext cx="155575" cy="381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5646144" y="3434982"/>
            <a:ext cx="101601" cy="9842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684119" y="3930282"/>
            <a:ext cx="155576" cy="6032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138144" y="3876307"/>
            <a:ext cx="155576" cy="11430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5687418" y="3847730"/>
            <a:ext cx="63500" cy="14605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617443" y="4450982"/>
            <a:ext cx="238128" cy="39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37878" y="33683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391903" y="33683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487027" y="383057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937878" y="383057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391903" y="3830575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474719" y="42903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925569" y="42903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79594" y="429036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297543" y="474418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3754743" y="474418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4208768" y="474418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3462135" y="4450982"/>
            <a:ext cx="15370" cy="1568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3858619" y="4444634"/>
            <a:ext cx="75969" cy="18732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386063" y="4443270"/>
            <a:ext cx="2781" cy="23907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369668" y="3539758"/>
            <a:ext cx="107836" cy="1047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807818" y="3536583"/>
            <a:ext cx="133234" cy="539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249143" y="3536584"/>
            <a:ext cx="142762" cy="317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420468" y="3996958"/>
            <a:ext cx="57034" cy="1653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3836394" y="3993783"/>
            <a:ext cx="104659" cy="1428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4214611" y="3995167"/>
            <a:ext cx="177292" cy="1160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462136" y="4908779"/>
            <a:ext cx="24892" cy="14227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388844" y="5822580"/>
            <a:ext cx="155343" cy="3175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919335" y="5822582"/>
            <a:ext cx="160338" cy="584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468486" y="5827104"/>
            <a:ext cx="98033" cy="1034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462135" y="5362449"/>
            <a:ext cx="69458" cy="14263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919336" y="4908779"/>
            <a:ext cx="117083" cy="16716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373361" y="4908779"/>
            <a:ext cx="244083" cy="337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382886" y="5367479"/>
            <a:ext cx="173609" cy="582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930449" y="5368799"/>
            <a:ext cx="149225" cy="13628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97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697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97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269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269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69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841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841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841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413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13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5413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9985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9985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9985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55744" y="2556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455744" y="7128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55744" y="117008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69744" y="16260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9744" y="20832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9744" y="25404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26944" y="16260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26944" y="20832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6944" y="25404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84144" y="16260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084144" y="20832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84144" y="2540470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41344" y="16272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41344" y="20844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541344" y="25416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98544" y="16272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998544" y="20844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98544" y="25416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455744" y="16272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455744" y="20844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55744" y="2541681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763594" y="2760997"/>
            <a:ext cx="162563" cy="3485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1769945" y="2201156"/>
            <a:ext cx="159388" cy="11505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215654" y="1689981"/>
            <a:ext cx="87690" cy="175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2676029" y="1689981"/>
            <a:ext cx="30540" cy="175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223969" y="2159883"/>
            <a:ext cx="107950" cy="1563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672855" y="2159883"/>
            <a:ext cx="85725" cy="16938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223969" y="2709158"/>
            <a:ext cx="132730" cy="6461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669680" y="2645658"/>
            <a:ext cx="116265" cy="12810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1769944" y="1627282"/>
            <a:ext cx="0" cy="23843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2128099" y="1234090"/>
            <a:ext cx="102220" cy="16061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669679" y="1234088"/>
            <a:ext cx="8317" cy="15427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1608020" y="442206"/>
            <a:ext cx="155574" cy="3492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2068396" y="442206"/>
            <a:ext cx="155575" cy="3810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2570045" y="378708"/>
            <a:ext cx="101601" cy="984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1608020" y="874008"/>
            <a:ext cx="155576" cy="6032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2062045" y="820033"/>
            <a:ext cx="155576" cy="1143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2611319" y="791456"/>
            <a:ext cx="63500" cy="14605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1541345" y="1394708"/>
            <a:ext cx="238128" cy="397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386036" y="1394708"/>
            <a:ext cx="15370" cy="15688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782520" y="1388358"/>
            <a:ext cx="75969" cy="18732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309964" y="1386996"/>
            <a:ext cx="2781" cy="23907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293569" y="483484"/>
            <a:ext cx="107836" cy="10477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731719" y="480309"/>
            <a:ext cx="133234" cy="5397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1173045" y="480310"/>
            <a:ext cx="142762" cy="317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344369" y="940684"/>
            <a:ext cx="57034" cy="16538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760295" y="937509"/>
            <a:ext cx="104659" cy="14287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1138511" y="938893"/>
            <a:ext cx="177292" cy="11608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86036" y="1852505"/>
            <a:ext cx="24892" cy="14227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312744" y="2766306"/>
            <a:ext cx="155343" cy="3175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43237" y="2766308"/>
            <a:ext cx="160338" cy="5849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392386" y="2770830"/>
            <a:ext cx="98033" cy="10342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86037" y="2306175"/>
            <a:ext cx="69458" cy="14263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43236" y="1852505"/>
            <a:ext cx="117083" cy="16716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297261" y="1852505"/>
            <a:ext cx="244083" cy="337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1306787" y="2311205"/>
            <a:ext cx="173609" cy="5822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854350" y="2312525"/>
            <a:ext cx="149225" cy="13628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1672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672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672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244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244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44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0816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0816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0816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5388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388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5388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9960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9960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9960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453214" y="33042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453214" y="37614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453214" y="421869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67214" y="46746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67214" y="51318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67214" y="55890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4414" y="46746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24414" y="51318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24414" y="55890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81614" y="46746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81614" y="51318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081614" y="5589086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38814" y="46758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538814" y="51330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538814" y="55902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996014" y="46758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996014" y="51330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996014" y="55902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453214" y="46758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453214" y="51330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2453214" y="559029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408398" y="3360646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1767414" y="352574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2221439" y="352574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2669114" y="352574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1767414" y="3986921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2221439" y="3986921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2669114" y="3986921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1773764" y="443561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227789" y="443561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675464" y="443561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605490" y="58149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2059515" y="58149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>
            <a:off x="2510365" y="58149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1605490" y="53648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2059515" y="53648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2510365" y="536482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1605490" y="490369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2059515" y="490369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H="1">
            <a:off x="2510365" y="490369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 flipV="1">
            <a:off x="224757" y="519337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 flipV="1">
            <a:off x="681957" y="519337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 flipV="1">
            <a:off x="1135982" y="5193372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 flipV="1">
            <a:off x="221582" y="56485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 flipV="1">
            <a:off x="678782" y="56485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 flipV="1">
            <a:off x="1132807" y="56485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 flipV="1">
            <a:off x="859249" y="3360646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1313274" y="3360646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V="1">
            <a:off x="408398" y="382291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V="1">
            <a:off x="859249" y="382291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V="1">
            <a:off x="1313274" y="3822917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V="1">
            <a:off x="396090" y="42827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846940" y="42827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V="1">
            <a:off x="1300965" y="4282704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H="1" flipV="1">
            <a:off x="218914" y="473652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H="1" flipV="1">
            <a:off x="676114" y="473652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H="1" flipV="1">
            <a:off x="1130139" y="4736529"/>
            <a:ext cx="164592" cy="1645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510365" y="283429"/>
            <a:ext cx="373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a.)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559002" y="293571"/>
            <a:ext cx="373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b</a:t>
            </a:r>
            <a:r>
              <a:rPr lang="en-US" sz="2000" dirty="0" smtClean="0">
                <a:latin typeface="Helvetica"/>
                <a:cs typeface="Helvetica"/>
              </a:rPr>
              <a:t>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676916" y="293571"/>
            <a:ext cx="373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c</a:t>
            </a:r>
            <a:r>
              <a:rPr lang="en-US" sz="2000" dirty="0" smtClean="0">
                <a:latin typeface="Helvetica"/>
                <a:cs typeface="Helvetica"/>
              </a:rPr>
              <a:t>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497354" y="3338977"/>
            <a:ext cx="373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d</a:t>
            </a:r>
            <a:r>
              <a:rPr lang="en-US" sz="2000" dirty="0" smtClean="0">
                <a:latin typeface="Helvetica"/>
                <a:cs typeface="Helvetica"/>
              </a:rPr>
              <a:t>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583422" y="3345084"/>
            <a:ext cx="3735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e</a:t>
            </a:r>
            <a:r>
              <a:rPr lang="en-US" sz="2000" dirty="0" smtClean="0">
                <a:latin typeface="Helvetica"/>
                <a:cs typeface="Helvetica"/>
              </a:rPr>
              <a:t>.)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365664" y="3697007"/>
            <a:ext cx="457200" cy="457200"/>
          </a:xfrm>
          <a:prstGeom prst="rect">
            <a:avLst/>
          </a:prstGeom>
          <a:noFill/>
          <a:ln w="25400">
            <a:solidFill>
              <a:srgbClr val="FF0000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latin typeface="Helvetica"/>
              <a:cs typeface="Helvetica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6365664" y="4257372"/>
            <a:ext cx="457200" cy="457200"/>
          </a:xfrm>
          <a:prstGeom prst="rect">
            <a:avLst/>
          </a:prstGeom>
          <a:noFill/>
          <a:ln w="25400">
            <a:solidFill>
              <a:srgbClr val="0000FF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cxnSp>
        <p:nvCxnSpPr>
          <p:cNvPr id="321" name="Straight Arrow Connector 320"/>
          <p:cNvCxnSpPr/>
          <p:nvPr/>
        </p:nvCxnSpPr>
        <p:spPr>
          <a:xfrm flipV="1">
            <a:off x="6437428" y="5010830"/>
            <a:ext cx="293941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6426703" y="5548409"/>
            <a:ext cx="30466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881626" y="3733994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Atmospheric grid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878220" y="4294466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Ocean grid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81626" y="4824714"/>
            <a:ext cx="221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Surface wind vector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6866663" y="5322627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Sfc. wind stress vector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89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Zarzycki</dc:creator>
  <cp:lastModifiedBy>Colin Zarzycki</cp:lastModifiedBy>
  <cp:revision>5</cp:revision>
  <dcterms:created xsi:type="dcterms:W3CDTF">2015-05-21T23:56:36Z</dcterms:created>
  <dcterms:modified xsi:type="dcterms:W3CDTF">2015-05-22T00:14:34Z</dcterms:modified>
</cp:coreProperties>
</file>