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77" d="100"/>
          <a:sy n="177" d="100"/>
        </p:scale>
        <p:origin x="-1400" y="-1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40034-6D54-A66B-BCCA-8BF2BFD03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E7C20-65E5-A34D-8FC4-841CD75005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22F95-4F52-4C5D-9998-3353E906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732-F4E1-3F4F-A274-6E860B12E230}" type="datetimeFigureOut">
              <a:rPr lang="en-US" smtClean="0"/>
              <a:t>6/3/24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EF716-D144-76F3-5971-4C33F08A0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AB9EB-1991-889C-EB31-8E90CCF8A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AB69-BD2C-EC4D-AEDD-4F32EB211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38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5F25A-7872-BCF2-14BB-53762D40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A493C-705F-FB98-A0BA-E072FD2C9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571F8-10BB-55D4-A2CB-0DFB279E4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732-F4E1-3F4F-A274-6E860B12E230}" type="datetimeFigureOut">
              <a:rPr lang="en-US" smtClean="0"/>
              <a:t>6/3/24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7CA55-27CB-4C95-9E76-4E2C7CD59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A49A7-48D2-CA74-B936-A7E8718FE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AB69-BD2C-EC4D-AEDD-4F32EB211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80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59371F-5C63-758B-26AE-A12D8E028C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3C2D8A-5EBD-923C-8CE2-5C205B071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5FDD4-9273-3B45-D694-DF0FD72E8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732-F4E1-3F4F-A274-6E860B12E230}" type="datetimeFigureOut">
              <a:rPr lang="en-US" smtClean="0"/>
              <a:t>6/3/24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D8E55-EC91-F38D-FCB4-CBD4BB8D7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99516-3DBA-3D0F-EAFE-F65CD42CC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AB69-BD2C-EC4D-AEDD-4F32EB211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8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E7D9B-0599-FE29-ED91-EEFA2CF0D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00481-4B2E-09D3-E393-ECA50F003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0226E-C323-4157-76F3-9A1BB895F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732-F4E1-3F4F-A274-6E860B12E230}" type="datetimeFigureOut">
              <a:rPr lang="en-US" smtClean="0"/>
              <a:t>6/3/24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59FBA-8A6C-9E30-AA9A-D07347209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AFB22-05E6-5145-6492-C54C0E1F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AB69-BD2C-EC4D-AEDD-4F32EB211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18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D968B-6BBE-8B04-E794-49D690DF7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DBB11-1A15-819B-DCB3-029C86C6A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A2D0D-AA64-7F76-6B29-EB45458AE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732-F4E1-3F4F-A274-6E860B12E230}" type="datetimeFigureOut">
              <a:rPr lang="en-US" smtClean="0"/>
              <a:t>6/3/24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5B0E8-82F0-869C-B4DA-0DEFFE6B8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01549-A82F-FC22-1CB9-BCCB235BD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AB69-BD2C-EC4D-AEDD-4F32EB211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9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B35B0-2F1C-866E-54C5-9B6EB0263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188B2-9EDF-5C17-FA9C-0F63FD69C0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C80FE2-A435-D3AF-F329-1C628602A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3D860-37AE-F28E-0598-782BFBA53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732-F4E1-3F4F-A274-6E860B12E230}" type="datetimeFigureOut">
              <a:rPr lang="en-US" smtClean="0"/>
              <a:t>6/3/24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EF528-40E8-2AAE-B78A-D5286C68E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FDC22-33BC-A02B-6DA0-BA7474DE4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AB69-BD2C-EC4D-AEDD-4F32EB211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2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5CDC6-EBAE-FEDD-CF43-025C9427B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3E2AC-DB73-6FC0-DB89-92519E92F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13219-D4A7-5EAE-8800-AE602E1F3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323329-33F4-118E-D9B0-D52D80185C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1FFC7F-1A43-535B-8FE1-BF09D9931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8AE0A1-ADB7-1458-FD6B-F8E96DC1A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732-F4E1-3F4F-A274-6E860B12E230}" type="datetimeFigureOut">
              <a:rPr lang="en-US" smtClean="0"/>
              <a:t>6/3/24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93F4C3-6D10-6233-9E52-5AAEBCBFA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1E6BF9-C29D-2776-204B-8C1BC261B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AB69-BD2C-EC4D-AEDD-4F32EB211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72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46167-F5D2-12ED-C844-3158AD937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B6C7A4-C4E8-22C5-28EB-9FA8D38C8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732-F4E1-3F4F-A274-6E860B12E230}" type="datetimeFigureOut">
              <a:rPr lang="en-US" smtClean="0"/>
              <a:t>6/3/24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EEC273-ED41-8A90-C5CF-14156DD42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7EE47D-B484-727C-9370-3EC7156AA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AB69-BD2C-EC4D-AEDD-4F32EB211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52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442C0-053B-24A2-2933-FF293EEA1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732-F4E1-3F4F-A274-6E860B12E230}" type="datetimeFigureOut">
              <a:rPr lang="en-US" smtClean="0"/>
              <a:t>6/3/24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5E6BC1-6E3D-E645-74D5-9AA06C0E5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80D02-0676-B0C3-722E-372BC704E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AB69-BD2C-EC4D-AEDD-4F32EB211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49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0C62-CA3A-654D-00D1-D4A236FB1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D595D-32DF-A0AA-7AFC-9E2FFAA31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81F71-5BD2-C25E-8E9E-23DB68581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B5DD2-E2F2-14DC-81C0-A194D145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732-F4E1-3F4F-A274-6E860B12E230}" type="datetimeFigureOut">
              <a:rPr lang="en-US" smtClean="0"/>
              <a:t>6/3/24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60152-B234-79A9-4D2B-120A09A13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83B44-D9A2-D333-2EF4-C5C7AA7B9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AB69-BD2C-EC4D-AEDD-4F32EB211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03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CC310-B9F3-D886-AACE-746F26E93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556FC8-1550-12B9-8A4B-F63A79E2A3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1DDF1-F1D2-F001-C38A-7E2BA7F1A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0DCF6-E289-C5D5-4193-4A621FBC5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732-F4E1-3F4F-A274-6E860B12E230}" type="datetimeFigureOut">
              <a:rPr lang="en-US" smtClean="0"/>
              <a:t>6/3/24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B89D2-BB4D-06E9-3240-035BD95FD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F66F5-795F-4929-AA13-417B02A6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AB69-BD2C-EC4D-AEDD-4F32EB211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14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257CE8-F0B4-6266-CCE0-E9FF1D976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B7B0D-CAB7-88C9-04C7-B9258EAA0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ED819-9A83-E7A3-397F-2D3921116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B72732-F4E1-3F4F-A274-6E860B12E230}" type="datetimeFigureOut">
              <a:rPr lang="en-US" smtClean="0"/>
              <a:t>6/3/24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03B51-6B08-5299-8444-5B59472D36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BDFF0-972B-338E-46A9-1E3E02F2A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BDAB69-BD2C-EC4D-AEDD-4F32EB211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4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AB50CB27-317E-860F-7585-0CE11FF332F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690534" y="3599606"/>
            <a:ext cx="4825326" cy="27565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0AF2BE-2023-3232-4C1F-01FCFA362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1989993"/>
            <a:ext cx="2357767" cy="15020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6BCCEE-E785-D330-FB7A-F21EB9FB97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2273" y="1985360"/>
            <a:ext cx="2324272" cy="15113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C9F7B51-3F62-B117-E800-7CF5594B9BF0}"/>
              </a:ext>
            </a:extLst>
          </p:cNvPr>
          <p:cNvSpPr txBox="1"/>
          <p:nvPr/>
        </p:nvSpPr>
        <p:spPr>
          <a:xfrm>
            <a:off x="7538014" y="650799"/>
            <a:ext cx="75533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DejaVu Sans Condensed" panose="020B0603030804020204" pitchFamily="34" charset="0"/>
                <a:ea typeface="DejaVu Sans Condensed" panose="020B0603030804020204" pitchFamily="34" charset="0"/>
                <a:cs typeface="DejaVu Sans Condensed" panose="020B0603030804020204" pitchFamily="34" charset="0"/>
              </a:rPr>
              <a:t>22.2</a:t>
            </a:r>
            <a:br>
              <a:rPr lang="en-US" sz="1200" dirty="0">
                <a:latin typeface="DejaVu Sans Condensed" panose="020B0603030804020204" pitchFamily="34" charset="0"/>
                <a:ea typeface="DejaVu Sans Condensed" panose="020B0603030804020204" pitchFamily="34" charset="0"/>
                <a:cs typeface="DejaVu Sans Condensed" panose="020B0603030804020204" pitchFamily="34" charset="0"/>
              </a:rPr>
            </a:br>
            <a:r>
              <a:rPr lang="en-US" sz="1200" dirty="0">
                <a:latin typeface="DejaVu Sans Condensed" panose="020B0603030804020204" pitchFamily="34" charset="0"/>
                <a:ea typeface="DejaVu Sans Condensed" panose="020B0603030804020204" pitchFamily="34" charset="0"/>
                <a:cs typeface="DejaVu Sans Condensed" panose="020B0603030804020204" pitchFamily="34" charset="0"/>
              </a:rPr>
              <a:t>mm/day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AE30C99A-4258-3724-123D-E4E776DE798E}"/>
              </a:ext>
            </a:extLst>
          </p:cNvPr>
          <p:cNvSpPr/>
          <p:nvPr/>
        </p:nvSpPr>
        <p:spPr>
          <a:xfrm>
            <a:off x="7371857" y="171445"/>
            <a:ext cx="175485" cy="143663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DejaVu Sans Condensed" panose="020B0603030804020204" pitchFamily="34" charset="0"/>
              <a:ea typeface="DejaVu Sans Condensed" panose="020B0603030804020204" pitchFamily="34" charset="0"/>
              <a:cs typeface="DejaVu Sans Condensed" panose="020B06030308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584657-9573-2CD1-80FB-1B7292A82B29}"/>
              </a:ext>
            </a:extLst>
          </p:cNvPr>
          <p:cNvSpPr txBox="1"/>
          <p:nvPr/>
        </p:nvSpPr>
        <p:spPr>
          <a:xfrm>
            <a:off x="3408398" y="108010"/>
            <a:ext cx="35779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DejaVu Sans Condensed" panose="020B0603030804020204" pitchFamily="34" charset="0"/>
                <a:ea typeface="DejaVu Sans Condensed" panose="020B0603030804020204" pitchFamily="34" charset="0"/>
                <a:cs typeface="DejaVu Sans Condensed" panose="020B0603030804020204" pitchFamily="34" charset="0"/>
              </a:rPr>
              <a:t>a.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9C5EFE-71E1-4644-8905-68D496DD14B8}"/>
              </a:ext>
            </a:extLst>
          </p:cNvPr>
          <p:cNvSpPr txBox="1"/>
          <p:nvPr/>
        </p:nvSpPr>
        <p:spPr>
          <a:xfrm>
            <a:off x="3410051" y="1750736"/>
            <a:ext cx="360996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DejaVu Sans Condensed" panose="020B0603030804020204" pitchFamily="34" charset="0"/>
                <a:ea typeface="DejaVu Sans Condensed" panose="020B0603030804020204" pitchFamily="34" charset="0"/>
                <a:cs typeface="DejaVu Sans Condensed" panose="020B0603030804020204" pitchFamily="34" charset="0"/>
              </a:rPr>
              <a:t>b.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FD3738-494E-296A-E045-969F9F10343F}"/>
              </a:ext>
            </a:extLst>
          </p:cNvPr>
          <p:cNvSpPr txBox="1"/>
          <p:nvPr/>
        </p:nvSpPr>
        <p:spPr>
          <a:xfrm>
            <a:off x="3415611" y="3404470"/>
            <a:ext cx="344966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DejaVu Sans Condensed" panose="020B0603030804020204" pitchFamily="34" charset="0"/>
                <a:ea typeface="DejaVu Sans Condensed" panose="020B0603030804020204" pitchFamily="34" charset="0"/>
                <a:cs typeface="DejaVu Sans Condensed" panose="020B0603030804020204" pitchFamily="34" charset="0"/>
              </a:rPr>
              <a:t>c.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CF53838-E883-33CC-0699-06F4182A36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8421" y="152399"/>
            <a:ext cx="3447747" cy="168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777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11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DejaVu Sans Condensed</vt:lpstr>
      <vt:lpstr>DejaVu Sans Condensed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Zarzycki, Colin M.</dc:creator>
  <cp:lastModifiedBy>Zarzycki, Colin M.</cp:lastModifiedBy>
  <cp:revision>1</cp:revision>
  <dcterms:created xsi:type="dcterms:W3CDTF">2024-06-03T21:47:01Z</dcterms:created>
  <dcterms:modified xsi:type="dcterms:W3CDTF">2024-06-04T00:20:41Z</dcterms:modified>
</cp:coreProperties>
</file>