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1EC"/>
    <a:srgbClr val="BF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0034-6D54-A66B-BCCA-8BF2BFD03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7C20-65E5-A34D-8FC4-841CD7500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2F95-4F52-4C5D-9998-3353E90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F716-D144-76F3-5971-4C33F08A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B9EB-1991-889C-EB31-8E90CCF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25A-7872-BCF2-14BB-53762D4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493C-705F-FB98-A0BA-E072FD2C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71F8-10BB-55D4-A2CB-0DFB279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A55-27CB-4C95-9E76-4E2C7CD5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49A7-48D2-CA74-B936-A7E8718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9371F-5C63-758B-26AE-A12D8E028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C2D8A-5EBD-923C-8CE2-5C205B071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FDD4-9273-3B45-D694-DF0FD7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8E55-EC91-F38D-FCB4-CBD4BB8D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9516-3DBA-3D0F-EAFE-F65CD42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7D9B-0599-FE29-ED91-EEFA2CF0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0481-4B2E-09D3-E393-ECA50F00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226E-C323-4157-76F3-9A1BB895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9FBA-8A6C-9E30-AA9A-D0734720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FB22-05E6-5145-6492-C54C0E1F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968B-6BBE-8B04-E794-49D690DF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BB11-1A15-819B-DCB3-029C86C6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2D0D-AA64-7F76-6B29-EB45458A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B0E8-82F0-869C-B4DA-0DEFFE6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1549-A82F-FC22-1CB9-BCCB235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35B0-2F1C-866E-54C5-9B6EB026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8B2-9EDF-5C17-FA9C-0F63FD69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0FE2-A435-D3AF-F329-1C628602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3D860-37AE-F28E-0598-782BFBA5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F528-40E8-2AAE-B78A-D5286C68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DC22-33BC-A02B-6DA0-BA7474DE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CDC6-EBAE-FEDD-CF43-025C9427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E2AC-DB73-6FC0-DB89-92519E92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3219-D4A7-5EAE-8800-AE602E1F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3329-33F4-118E-D9B0-D52D80185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FC7F-1A43-535B-8FE1-BF09D9931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E0A1-ADB7-1458-FD6B-F8E96DC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3F4C3-6D10-6233-9E52-5AAEBCBF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E6BF9-C29D-2776-204B-8C1BC261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167-F5D2-12ED-C844-3158AD93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6C7A4-C4E8-22C5-28EB-9FA8D38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C273-ED41-8A90-C5CF-14156DD4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EE47D-B484-727C-9370-3EC7156A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42C0-053B-24A2-2933-FF293EEA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E6BC1-6E3D-E645-74D5-9AA06C0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80D02-0676-B0C3-722E-372BC70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0C62-CA3A-654D-00D1-D4A236F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595D-32DF-A0AA-7AFC-9E2FFAA3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81F71-5BD2-C25E-8E9E-23DB6858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5DD2-E2F2-14DC-81C0-A194D145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0152-B234-79A9-4D2B-120A09A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3B44-D9A2-D333-2EF4-C5C7AA7B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C310-B9F3-D886-AACE-746F26E9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56FC8-1550-12B9-8A4B-F63A79E2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1DDF1-F1D2-F001-C38A-7E2BA7F1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DCF6-E289-C5D5-4193-4A621FB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89D2-BB4D-06E9-3240-035BD95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F66F5-795F-4929-AA13-417B02A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57CE8-F0B4-6266-CCE0-E9FF1D97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7B0D-CAB7-88C9-04C7-B9258EAA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D819-9A83-E7A3-397F-2D392111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72732-F4E1-3F4F-A274-6E860B12E230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B51-6B08-5299-8444-5B59472D3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DFF0-972B-338E-46A9-1E3E02F2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DAB69-BD2C-EC4D-AEDD-4F32EB211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CF53838-E883-33CC-0699-06F4182A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41" y="152399"/>
            <a:ext cx="3447747" cy="1685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584657-9573-2CD1-80FB-1B7292A82B29}"/>
              </a:ext>
            </a:extLst>
          </p:cNvPr>
          <p:cNvSpPr txBox="1"/>
          <p:nvPr/>
        </p:nvSpPr>
        <p:spPr>
          <a:xfrm>
            <a:off x="4070671" y="328804"/>
            <a:ext cx="31290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a.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50CB27-317E-860F-7585-0CE11FF3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7517" y="3481463"/>
            <a:ext cx="5170634" cy="3016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AF2BE-2023-3232-4C1F-01FCFA36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23307" y="1873123"/>
            <a:ext cx="2457111" cy="1638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BCCEE-E785-D330-FB7A-F21EB9FB97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41708" y="1873123"/>
            <a:ext cx="2483777" cy="1638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9F7B51-3F62-B117-E800-7CF5594B9BF0}"/>
              </a:ext>
            </a:extLst>
          </p:cNvPr>
          <p:cNvSpPr txBox="1"/>
          <p:nvPr/>
        </p:nvSpPr>
        <p:spPr>
          <a:xfrm>
            <a:off x="7664134" y="650799"/>
            <a:ext cx="755336" cy="461665"/>
          </a:xfrm>
          <a:prstGeom prst="rect">
            <a:avLst/>
          </a:prstGeom>
          <a:solidFill>
            <a:srgbClr val="BEE1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18.2</a:t>
            </a:r>
            <a:b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</a:br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mm/day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E30C99A-4258-3724-123D-E4E776DE798E}"/>
              </a:ext>
            </a:extLst>
          </p:cNvPr>
          <p:cNvSpPr/>
          <p:nvPr/>
        </p:nvSpPr>
        <p:spPr>
          <a:xfrm>
            <a:off x="7497977" y="171445"/>
            <a:ext cx="175485" cy="1436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DejaVu Sans Condensed" panose="020B0603030804020204" pitchFamily="34" charset="0"/>
              <a:ea typeface="DejaVu Sans Condensed" panose="020B0603030804020204" pitchFamily="34" charset="0"/>
              <a:cs typeface="DejaVu Sans Condensed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C5EFE-71E1-4644-8905-68D496DD14B8}"/>
              </a:ext>
            </a:extLst>
          </p:cNvPr>
          <p:cNvSpPr txBox="1"/>
          <p:nvPr/>
        </p:nvSpPr>
        <p:spPr>
          <a:xfrm>
            <a:off x="3985697" y="2035510"/>
            <a:ext cx="31611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D3738-494E-296A-E045-969F9F10343F}"/>
              </a:ext>
            </a:extLst>
          </p:cNvPr>
          <p:cNvSpPr txBox="1"/>
          <p:nvPr/>
        </p:nvSpPr>
        <p:spPr>
          <a:xfrm>
            <a:off x="4059269" y="3579491"/>
            <a:ext cx="3032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11677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DejaVu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Zarzycki, Colin M.</dc:creator>
  <cp:lastModifiedBy>Zarzycki, Colin M.</cp:lastModifiedBy>
  <cp:revision>9</cp:revision>
  <dcterms:created xsi:type="dcterms:W3CDTF">2024-06-03T21:47:01Z</dcterms:created>
  <dcterms:modified xsi:type="dcterms:W3CDTF">2024-06-05T19:33:17Z</dcterms:modified>
</cp:coreProperties>
</file>