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both Zsolt Oszkár" userId="080596e6544b702d" providerId="LiveId" clId="{7B84B33B-5843-4D65-9C2C-D7DEC3C6261B}"/>
    <pc:docChg chg="undo custSel addSld modSld sldOrd">
      <pc:chgData name="Asboth Zsolt Oszkár" userId="080596e6544b702d" providerId="LiveId" clId="{7B84B33B-5843-4D65-9C2C-D7DEC3C6261B}" dt="2024-08-31T06:17:55.326" v="1319" actId="1076"/>
      <pc:docMkLst>
        <pc:docMk/>
      </pc:docMkLst>
      <pc:sldChg chg="addSp modSp new mod">
        <pc:chgData name="Asboth Zsolt Oszkár" userId="080596e6544b702d" providerId="LiveId" clId="{7B84B33B-5843-4D65-9C2C-D7DEC3C6261B}" dt="2024-08-31T05:50:50.382" v="770" actId="20577"/>
        <pc:sldMkLst>
          <pc:docMk/>
          <pc:sldMk cId="4287525759" sldId="257"/>
        </pc:sldMkLst>
        <pc:spChg chg="mod">
          <ac:chgData name="Asboth Zsolt Oszkár" userId="080596e6544b702d" providerId="LiveId" clId="{7B84B33B-5843-4D65-9C2C-D7DEC3C6261B}" dt="2024-08-31T04:27:15.476" v="10" actId="20577"/>
          <ac:spMkLst>
            <pc:docMk/>
            <pc:sldMk cId="4287525759" sldId="257"/>
            <ac:spMk id="2" creationId="{44FA25E5-C075-91E7-A116-2AF3EDDF860F}"/>
          </ac:spMkLst>
        </pc:spChg>
        <pc:spChg chg="mod">
          <ac:chgData name="Asboth Zsolt Oszkár" userId="080596e6544b702d" providerId="LiveId" clId="{7B84B33B-5843-4D65-9C2C-D7DEC3C6261B}" dt="2024-08-31T05:50:50.382" v="770" actId="20577"/>
          <ac:spMkLst>
            <pc:docMk/>
            <pc:sldMk cId="4287525759" sldId="257"/>
            <ac:spMk id="3" creationId="{7DD9140E-9296-77AC-9145-8985A9482D79}"/>
          </ac:spMkLst>
        </pc:spChg>
        <pc:picChg chg="add mod">
          <ac:chgData name="Asboth Zsolt Oszkár" userId="080596e6544b702d" providerId="LiveId" clId="{7B84B33B-5843-4D65-9C2C-D7DEC3C6261B}" dt="2024-08-31T05:34:47.513" v="384" actId="1076"/>
          <ac:picMkLst>
            <pc:docMk/>
            <pc:sldMk cId="4287525759" sldId="257"/>
            <ac:picMk id="4" creationId="{06E5036D-1CB4-9C05-BC77-9B4D263446BB}"/>
          </ac:picMkLst>
        </pc:picChg>
      </pc:sldChg>
      <pc:sldChg chg="modSp new mod">
        <pc:chgData name="Asboth Zsolt Oszkár" userId="080596e6544b702d" providerId="LiveId" clId="{7B84B33B-5843-4D65-9C2C-D7DEC3C6261B}" dt="2024-08-31T04:39:28.875" v="40" actId="20577"/>
        <pc:sldMkLst>
          <pc:docMk/>
          <pc:sldMk cId="1871769633" sldId="258"/>
        </pc:sldMkLst>
        <pc:spChg chg="mod">
          <ac:chgData name="Asboth Zsolt Oszkár" userId="080596e6544b702d" providerId="LiveId" clId="{7B84B33B-5843-4D65-9C2C-D7DEC3C6261B}" dt="2024-08-31T04:36:13.059" v="33" actId="20577"/>
          <ac:spMkLst>
            <pc:docMk/>
            <pc:sldMk cId="1871769633" sldId="258"/>
            <ac:spMk id="2" creationId="{FF52594E-7D0A-B35B-9F7A-84EDCB4063BA}"/>
          </ac:spMkLst>
        </pc:spChg>
        <pc:spChg chg="mod">
          <ac:chgData name="Asboth Zsolt Oszkár" userId="080596e6544b702d" providerId="LiveId" clId="{7B84B33B-5843-4D65-9C2C-D7DEC3C6261B}" dt="2024-08-31T04:39:28.875" v="40" actId="20577"/>
          <ac:spMkLst>
            <pc:docMk/>
            <pc:sldMk cId="1871769633" sldId="258"/>
            <ac:spMk id="3" creationId="{68EB3216-90EB-6688-7FB4-C3CD3AB120DC}"/>
          </ac:spMkLst>
        </pc:spChg>
      </pc:sldChg>
      <pc:sldChg chg="modSp new mod ord">
        <pc:chgData name="Asboth Zsolt Oszkár" userId="080596e6544b702d" providerId="LiveId" clId="{7B84B33B-5843-4D65-9C2C-D7DEC3C6261B}" dt="2024-08-31T05:34:18.357" v="383" actId="20577"/>
        <pc:sldMkLst>
          <pc:docMk/>
          <pc:sldMk cId="3373524098" sldId="259"/>
        </pc:sldMkLst>
        <pc:spChg chg="mod">
          <ac:chgData name="Asboth Zsolt Oszkár" userId="080596e6544b702d" providerId="LiveId" clId="{7B84B33B-5843-4D65-9C2C-D7DEC3C6261B}" dt="2024-08-31T05:06:01.348" v="57" actId="20577"/>
          <ac:spMkLst>
            <pc:docMk/>
            <pc:sldMk cId="3373524098" sldId="259"/>
            <ac:spMk id="2" creationId="{3AEE9FC5-A128-9E04-45DD-EDBE3FACC798}"/>
          </ac:spMkLst>
        </pc:spChg>
        <pc:spChg chg="mod">
          <ac:chgData name="Asboth Zsolt Oszkár" userId="080596e6544b702d" providerId="LiveId" clId="{7B84B33B-5843-4D65-9C2C-D7DEC3C6261B}" dt="2024-08-31T05:34:18.357" v="383" actId="20577"/>
          <ac:spMkLst>
            <pc:docMk/>
            <pc:sldMk cId="3373524098" sldId="259"/>
            <ac:spMk id="3" creationId="{6F6D0A44-F6ED-6C43-8DE2-83D6F3BA50CA}"/>
          </ac:spMkLst>
        </pc:spChg>
      </pc:sldChg>
      <pc:sldChg chg="addSp delSp modSp new mod ord">
        <pc:chgData name="Asboth Zsolt Oszkár" userId="080596e6544b702d" providerId="LiveId" clId="{7B84B33B-5843-4D65-9C2C-D7DEC3C6261B}" dt="2024-08-31T05:47:57.551" v="737"/>
        <pc:sldMkLst>
          <pc:docMk/>
          <pc:sldMk cId="1702255606" sldId="260"/>
        </pc:sldMkLst>
        <pc:spChg chg="mod">
          <ac:chgData name="Asboth Zsolt Oszkár" userId="080596e6544b702d" providerId="LiveId" clId="{7B84B33B-5843-4D65-9C2C-D7DEC3C6261B}" dt="2024-08-31T05:32:44.940" v="324" actId="20577"/>
          <ac:spMkLst>
            <pc:docMk/>
            <pc:sldMk cId="1702255606" sldId="260"/>
            <ac:spMk id="2" creationId="{BEC88914-E79B-309F-7C63-A2EDB1AB62DC}"/>
          </ac:spMkLst>
        </pc:spChg>
        <pc:spChg chg="del">
          <ac:chgData name="Asboth Zsolt Oszkár" userId="080596e6544b702d" providerId="LiveId" clId="{7B84B33B-5843-4D65-9C2C-D7DEC3C6261B}" dt="2024-08-31T05:19:50.292" v="309"/>
          <ac:spMkLst>
            <pc:docMk/>
            <pc:sldMk cId="1702255606" sldId="260"/>
            <ac:spMk id="3" creationId="{EF262F38-7251-8D15-FD9A-246AA0181A9A}"/>
          </ac:spMkLst>
        </pc:spChg>
        <pc:spChg chg="add del mod">
          <ac:chgData name="Asboth Zsolt Oszkár" userId="080596e6544b702d" providerId="LiveId" clId="{7B84B33B-5843-4D65-9C2C-D7DEC3C6261B}" dt="2024-08-31T05:32:56.326" v="325" actId="22"/>
          <ac:spMkLst>
            <pc:docMk/>
            <pc:sldMk cId="1702255606" sldId="260"/>
            <ac:spMk id="6" creationId="{D8AF923E-CEF1-DDAD-1D7A-C33A7C3A0A35}"/>
          </ac:spMkLst>
        </pc:spChg>
        <pc:picChg chg="add del mod">
          <ac:chgData name="Asboth Zsolt Oszkár" userId="080596e6544b702d" providerId="LiveId" clId="{7B84B33B-5843-4D65-9C2C-D7DEC3C6261B}" dt="2024-08-31T05:20:05.588" v="310" actId="478"/>
          <ac:picMkLst>
            <pc:docMk/>
            <pc:sldMk cId="1702255606" sldId="260"/>
            <ac:picMk id="4" creationId="{0902E1A6-88C0-A171-BBB9-540FDC1B0289}"/>
          </ac:picMkLst>
        </pc:picChg>
        <pc:picChg chg="add mod ord">
          <ac:chgData name="Asboth Zsolt Oszkár" userId="080596e6544b702d" providerId="LiveId" clId="{7B84B33B-5843-4D65-9C2C-D7DEC3C6261B}" dt="2024-08-31T05:32:56.326" v="325" actId="22"/>
          <ac:picMkLst>
            <pc:docMk/>
            <pc:sldMk cId="1702255606" sldId="260"/>
            <ac:picMk id="8" creationId="{26AB025C-695E-77DA-D8F5-0CFC71B66DAA}"/>
          </ac:picMkLst>
        </pc:picChg>
      </pc:sldChg>
      <pc:sldChg chg="modSp new mod">
        <pc:chgData name="Asboth Zsolt Oszkár" userId="080596e6544b702d" providerId="LiveId" clId="{7B84B33B-5843-4D65-9C2C-D7DEC3C6261B}" dt="2024-08-31T05:41:15.567" v="527" actId="20577"/>
        <pc:sldMkLst>
          <pc:docMk/>
          <pc:sldMk cId="1667678750" sldId="261"/>
        </pc:sldMkLst>
        <pc:spChg chg="mod">
          <ac:chgData name="Asboth Zsolt Oszkár" userId="080596e6544b702d" providerId="LiveId" clId="{7B84B33B-5843-4D65-9C2C-D7DEC3C6261B}" dt="2024-08-31T05:38:51.142" v="495" actId="20577"/>
          <ac:spMkLst>
            <pc:docMk/>
            <pc:sldMk cId="1667678750" sldId="261"/>
            <ac:spMk id="2" creationId="{0E7AE90E-8EDD-89A9-19B1-2F9628D30CF5}"/>
          </ac:spMkLst>
        </pc:spChg>
        <pc:spChg chg="mod">
          <ac:chgData name="Asboth Zsolt Oszkár" userId="080596e6544b702d" providerId="LiveId" clId="{7B84B33B-5843-4D65-9C2C-D7DEC3C6261B}" dt="2024-08-31T05:41:15.567" v="527" actId="20577"/>
          <ac:spMkLst>
            <pc:docMk/>
            <pc:sldMk cId="1667678750" sldId="261"/>
            <ac:spMk id="3" creationId="{5C2BB5C4-60BB-6E98-7026-971F05801F4A}"/>
          </ac:spMkLst>
        </pc:spChg>
      </pc:sldChg>
      <pc:sldChg chg="addSp delSp modSp new mod ord">
        <pc:chgData name="Asboth Zsolt Oszkár" userId="080596e6544b702d" providerId="LiveId" clId="{7B84B33B-5843-4D65-9C2C-D7DEC3C6261B}" dt="2024-08-31T05:47:15.909" v="734" actId="20577"/>
        <pc:sldMkLst>
          <pc:docMk/>
          <pc:sldMk cId="4011250093" sldId="262"/>
        </pc:sldMkLst>
        <pc:spChg chg="mod">
          <ac:chgData name="Asboth Zsolt Oszkár" userId="080596e6544b702d" providerId="LiveId" clId="{7B84B33B-5843-4D65-9C2C-D7DEC3C6261B}" dt="2024-08-31T05:42:33.196" v="556" actId="20577"/>
          <ac:spMkLst>
            <pc:docMk/>
            <pc:sldMk cId="4011250093" sldId="262"/>
            <ac:spMk id="2" creationId="{A01CF356-D386-FC05-E8BA-068CE16C3248}"/>
          </ac:spMkLst>
        </pc:spChg>
        <pc:spChg chg="add del mod">
          <ac:chgData name="Asboth Zsolt Oszkár" userId="080596e6544b702d" providerId="LiveId" clId="{7B84B33B-5843-4D65-9C2C-D7DEC3C6261B}" dt="2024-08-31T05:47:15.909" v="734" actId="20577"/>
          <ac:spMkLst>
            <pc:docMk/>
            <pc:sldMk cId="4011250093" sldId="262"/>
            <ac:spMk id="3" creationId="{487E61BE-AC67-166C-9A6C-117CAF1D243A}"/>
          </ac:spMkLst>
        </pc:spChg>
        <pc:picChg chg="add mod">
          <ac:chgData name="Asboth Zsolt Oszkár" userId="080596e6544b702d" providerId="LiveId" clId="{7B84B33B-5843-4D65-9C2C-D7DEC3C6261B}" dt="2024-08-31T05:42:54.455" v="560"/>
          <ac:picMkLst>
            <pc:docMk/>
            <pc:sldMk cId="4011250093" sldId="262"/>
            <ac:picMk id="4" creationId="{B9DF0CF6-3E2A-F7FF-420D-EF44EED38127}"/>
          </ac:picMkLst>
        </pc:picChg>
        <pc:picChg chg="add mod">
          <ac:chgData name="Asboth Zsolt Oszkár" userId="080596e6544b702d" providerId="LiveId" clId="{7B84B33B-5843-4D65-9C2C-D7DEC3C6261B}" dt="2024-08-31T05:43:10.363" v="563" actId="1076"/>
          <ac:picMkLst>
            <pc:docMk/>
            <pc:sldMk cId="4011250093" sldId="262"/>
            <ac:picMk id="5" creationId="{04FDAFE6-E579-0AAA-3E41-FB5317239388}"/>
          </ac:picMkLst>
        </pc:picChg>
      </pc:sldChg>
      <pc:sldChg chg="addSp delSp modSp new mod">
        <pc:chgData name="Asboth Zsolt Oszkár" userId="080596e6544b702d" providerId="LiveId" clId="{7B84B33B-5843-4D65-9C2C-D7DEC3C6261B}" dt="2024-08-31T05:56:22.683" v="939" actId="22"/>
        <pc:sldMkLst>
          <pc:docMk/>
          <pc:sldMk cId="4034152124" sldId="263"/>
        </pc:sldMkLst>
        <pc:spChg chg="mod">
          <ac:chgData name="Asboth Zsolt Oszkár" userId="080596e6544b702d" providerId="LiveId" clId="{7B84B33B-5843-4D65-9C2C-D7DEC3C6261B}" dt="2024-08-31T05:51:48.500" v="785" actId="20577"/>
          <ac:spMkLst>
            <pc:docMk/>
            <pc:sldMk cId="4034152124" sldId="263"/>
            <ac:spMk id="2" creationId="{354F0D28-9BE0-0E17-8C24-EF7B17AA54B9}"/>
          </ac:spMkLst>
        </pc:spChg>
        <pc:spChg chg="mod">
          <ac:chgData name="Asboth Zsolt Oszkár" userId="080596e6544b702d" providerId="LiveId" clId="{7B84B33B-5843-4D65-9C2C-D7DEC3C6261B}" dt="2024-08-31T05:56:00.368" v="937" actId="313"/>
          <ac:spMkLst>
            <pc:docMk/>
            <pc:sldMk cId="4034152124" sldId="263"/>
            <ac:spMk id="3" creationId="{3C10B0A2-94AE-D926-4868-B69EDA3B4379}"/>
          </ac:spMkLst>
        </pc:spChg>
        <pc:spChg chg="add del">
          <ac:chgData name="Asboth Zsolt Oszkár" userId="080596e6544b702d" providerId="LiveId" clId="{7B84B33B-5843-4D65-9C2C-D7DEC3C6261B}" dt="2024-08-31T05:56:22.683" v="939" actId="22"/>
          <ac:spMkLst>
            <pc:docMk/>
            <pc:sldMk cId="4034152124" sldId="263"/>
            <ac:spMk id="5" creationId="{E940D75B-A6D8-5CB1-474C-53029CE906C7}"/>
          </ac:spMkLst>
        </pc:spChg>
      </pc:sldChg>
      <pc:sldChg chg="modSp new mod">
        <pc:chgData name="Asboth Zsolt Oszkár" userId="080596e6544b702d" providerId="LiveId" clId="{7B84B33B-5843-4D65-9C2C-D7DEC3C6261B}" dt="2024-08-31T06:08:32.310" v="1090" actId="6549"/>
        <pc:sldMkLst>
          <pc:docMk/>
          <pc:sldMk cId="887301672" sldId="264"/>
        </pc:sldMkLst>
        <pc:spChg chg="mod">
          <ac:chgData name="Asboth Zsolt Oszkár" userId="080596e6544b702d" providerId="LiveId" clId="{7B84B33B-5843-4D65-9C2C-D7DEC3C6261B}" dt="2024-08-31T05:57:07.029" v="951" actId="20577"/>
          <ac:spMkLst>
            <pc:docMk/>
            <pc:sldMk cId="887301672" sldId="264"/>
            <ac:spMk id="2" creationId="{776814CD-AF85-CFD1-CF87-F1B862361F73}"/>
          </ac:spMkLst>
        </pc:spChg>
        <pc:spChg chg="mod">
          <ac:chgData name="Asboth Zsolt Oszkár" userId="080596e6544b702d" providerId="LiveId" clId="{7B84B33B-5843-4D65-9C2C-D7DEC3C6261B}" dt="2024-08-31T06:08:32.310" v="1090" actId="6549"/>
          <ac:spMkLst>
            <pc:docMk/>
            <pc:sldMk cId="887301672" sldId="264"/>
            <ac:spMk id="3" creationId="{791D9026-72F2-1FDF-2080-D0AB798B52CB}"/>
          </ac:spMkLst>
        </pc:spChg>
      </pc:sldChg>
      <pc:sldChg chg="modSp new mod">
        <pc:chgData name="Asboth Zsolt Oszkár" userId="080596e6544b702d" providerId="LiveId" clId="{7B84B33B-5843-4D65-9C2C-D7DEC3C6261B}" dt="2024-08-31T06:12:12.593" v="1224" actId="12"/>
        <pc:sldMkLst>
          <pc:docMk/>
          <pc:sldMk cId="484320978" sldId="265"/>
        </pc:sldMkLst>
        <pc:spChg chg="mod">
          <ac:chgData name="Asboth Zsolt Oszkár" userId="080596e6544b702d" providerId="LiveId" clId="{7B84B33B-5843-4D65-9C2C-D7DEC3C6261B}" dt="2024-08-31T06:11:27.805" v="1222" actId="20577"/>
          <ac:spMkLst>
            <pc:docMk/>
            <pc:sldMk cId="484320978" sldId="265"/>
            <ac:spMk id="2" creationId="{CCC44F7F-0D38-4239-D6A6-1EA7C48593E5}"/>
          </ac:spMkLst>
        </pc:spChg>
        <pc:spChg chg="mod">
          <ac:chgData name="Asboth Zsolt Oszkár" userId="080596e6544b702d" providerId="LiveId" clId="{7B84B33B-5843-4D65-9C2C-D7DEC3C6261B}" dt="2024-08-31T06:12:12.593" v="1224" actId="12"/>
          <ac:spMkLst>
            <pc:docMk/>
            <pc:sldMk cId="484320978" sldId="265"/>
            <ac:spMk id="3" creationId="{5C39126D-3354-69EF-421E-59A1B88542D9}"/>
          </ac:spMkLst>
        </pc:spChg>
      </pc:sldChg>
      <pc:sldChg chg="modSp new mod">
        <pc:chgData name="Asboth Zsolt Oszkár" userId="080596e6544b702d" providerId="LiveId" clId="{7B84B33B-5843-4D65-9C2C-D7DEC3C6261B}" dt="2024-08-31T06:14:52.071" v="1275" actId="120"/>
        <pc:sldMkLst>
          <pc:docMk/>
          <pc:sldMk cId="2082900976" sldId="266"/>
        </pc:sldMkLst>
        <pc:spChg chg="mod">
          <ac:chgData name="Asboth Zsolt Oszkár" userId="080596e6544b702d" providerId="LiveId" clId="{7B84B33B-5843-4D65-9C2C-D7DEC3C6261B}" dt="2024-08-31T06:14:09.611" v="1267" actId="20577"/>
          <ac:spMkLst>
            <pc:docMk/>
            <pc:sldMk cId="2082900976" sldId="266"/>
            <ac:spMk id="2" creationId="{ABC2D960-A842-C0CE-2A28-608FC323F45B}"/>
          </ac:spMkLst>
        </pc:spChg>
        <pc:spChg chg="mod">
          <ac:chgData name="Asboth Zsolt Oszkár" userId="080596e6544b702d" providerId="LiveId" clId="{7B84B33B-5843-4D65-9C2C-D7DEC3C6261B}" dt="2024-08-31T06:14:52.071" v="1275" actId="120"/>
          <ac:spMkLst>
            <pc:docMk/>
            <pc:sldMk cId="2082900976" sldId="266"/>
            <ac:spMk id="3" creationId="{67FC3984-968B-63E4-468A-E54D0AAB9C5D}"/>
          </ac:spMkLst>
        </pc:spChg>
      </pc:sldChg>
      <pc:sldChg chg="addSp delSp modSp new mod">
        <pc:chgData name="Asboth Zsolt Oszkár" userId="080596e6544b702d" providerId="LiveId" clId="{7B84B33B-5843-4D65-9C2C-D7DEC3C6261B}" dt="2024-08-31T06:17:55.326" v="1319" actId="1076"/>
        <pc:sldMkLst>
          <pc:docMk/>
          <pc:sldMk cId="3771837620" sldId="267"/>
        </pc:sldMkLst>
        <pc:spChg chg="mod">
          <ac:chgData name="Asboth Zsolt Oszkár" userId="080596e6544b702d" providerId="LiveId" clId="{7B84B33B-5843-4D65-9C2C-D7DEC3C6261B}" dt="2024-08-31T06:15:42.590" v="1313" actId="20577"/>
          <ac:spMkLst>
            <pc:docMk/>
            <pc:sldMk cId="3771837620" sldId="267"/>
            <ac:spMk id="2" creationId="{9EA953D6-981F-EA61-0D67-E0419C158506}"/>
          </ac:spMkLst>
        </pc:spChg>
        <pc:spChg chg="del mod">
          <ac:chgData name="Asboth Zsolt Oszkár" userId="080596e6544b702d" providerId="LiveId" clId="{7B84B33B-5843-4D65-9C2C-D7DEC3C6261B}" dt="2024-08-31T06:17:35.374" v="1317" actId="21"/>
          <ac:spMkLst>
            <pc:docMk/>
            <pc:sldMk cId="3771837620" sldId="267"/>
            <ac:spMk id="3" creationId="{DAF7231F-65EA-20B3-7F96-DCC4AB019DD3}"/>
          </ac:spMkLst>
        </pc:spChg>
        <pc:picChg chg="add mod">
          <ac:chgData name="Asboth Zsolt Oszkár" userId="080596e6544b702d" providerId="LiveId" clId="{7B84B33B-5843-4D65-9C2C-D7DEC3C6261B}" dt="2024-08-31T06:17:55.326" v="1319" actId="1076"/>
          <ac:picMkLst>
            <pc:docMk/>
            <pc:sldMk cId="3771837620" sldId="267"/>
            <ac:picMk id="4" creationId="{B1AEA595-FB91-E417-82F0-EC0D48439D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37B9B-462D-B3B1-F19A-40A132947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9683B4-93D0-8EDA-AB9C-3B6AD0AF9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4C0661-FB6B-AE64-F016-853C308E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453401-6BEF-42AA-DEE1-722313FF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56EB00-2E5B-C180-4F7D-CE29DBB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4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6E5DF-F1A2-D0D2-2B56-459D049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3963D2-F6C6-CBBD-E73B-E1EA131F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6BAFBF-B5EB-B740-2BBD-421CE78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FCE8E2-4AA5-38CB-9C2C-04060382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963895-1D25-0CF8-67FA-708F51C4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4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A01A8F2-728C-B242-0C85-1BAC8FEA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A57F6AC-041A-D20F-8F44-A4C997DD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82D8E8-BC22-0930-5DFC-89A8A10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489DF8-ED18-001D-1663-494C3973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480103-BCEC-DED7-0FE6-D963879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7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05316-FFD7-25DA-386B-298A10E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20BD4-3544-F670-8DE0-640F6186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4EF156-5BC6-7B3B-9BBC-118E859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D54A30-B63D-F997-4F3C-EDF4F0D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DC6C9D-701E-89CB-AAEF-6769A474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89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5BF635-19AA-C4CD-B007-F44A15F9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C5B91F-6488-4F8B-909F-85BE29A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84938C-853E-863D-99DB-7FE107D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3DF617-7CED-E833-971A-68115038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4D16C9-6325-A391-17ED-1245888C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2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47D8B8-3B86-2F35-9D75-773E0F6D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D40FB3-304F-9C0F-2EFE-BE018E857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518648-12F0-34EA-12BF-CBBA031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10513B-B23C-048C-8911-FE9B2F9A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3A8A26-31FD-4815-259E-A3F33A14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F27DAD-D174-EA48-3B4F-C8F03141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2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2E5F1-C321-F2EE-E3FD-B06368C3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1923B3-BAAC-0F7F-E076-1AA232E0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EE8265-9DFA-A89F-81C8-D38EF95E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593AFA-2182-D26C-A45A-CBFADE75B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E56067-34D0-599E-D4F3-994E07D3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C470219-7B50-3880-2B4E-928C0C69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7880384-11D2-992C-EBF8-B28B845F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3338767-6324-2DBB-60CA-337B63F3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7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A0E8E-4615-2FBA-2E8E-BF9497D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5ACE88-FB18-46C8-4576-E9910F13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DAEA9B-ECD2-DC85-4CF7-83FA55F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D6B8FA-0FBA-D3A3-0D1E-A6E5B0B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4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491B7EB-4B4D-BAD5-6EBF-6E8F47D2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D428419-017E-B954-F1CE-0D5AA8CA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2FF34C-40D1-2B6E-94A4-57F990C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4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844F1-95CA-6A44-8101-060A0690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B3A12-9D58-B05D-8F8C-C2FDBA94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7E2410-C7E1-10D9-96B4-2F2E7FDBD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4EECCFA-9868-DE22-23AC-BBA38AB8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87BC58-1FDA-EE64-8BD3-5489B389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6D4C09-509D-BEEA-E181-389C7AFB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14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D1D9E2-52C1-614F-F7F7-BED947B0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46E8B0-A737-CD5E-CA09-937193EA7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CC93C3-B83B-8D77-19E7-8C9CE408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25E45-1EFF-15A9-8C62-5FF40290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96FF44-2CA3-FDE1-7269-421A093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056059-D0C8-9850-B114-6B456F7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3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A2D48AC-4CAF-702D-089C-1927A93E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4F3535-3F7D-81E9-0462-623A0EE1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06129D-3A88-E079-172D-19B80415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CB54-34FF-42D0-916A-DECD4CF143D2}" type="datetimeFigureOut">
              <a:rPr lang="hu-HU" smtClean="0"/>
              <a:t>2024. 08. 31.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D09D36-18CC-0C50-0122-D43B8EC01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2EC073-4780-7A0C-113B-BDA43377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hyperlink" Target="https://en.wikipedia.org/wiki/Artificial_neural_net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9B506-8006-04C9-E249-1673F23F8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Basics</a:t>
            </a:r>
            <a:br>
              <a:rPr lang="en-US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8B553D-09D3-6749-4FB6-B4DDF5C6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Perceptron and other animal species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231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C44F7F-0D38-4239-D6A6-1EA7C485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weights calculation partial derivates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C39126D-3354-69EF-421E-59A1B8854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 dirty="0">
                    <a:effectLst/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C39126D-3354-69EF-421E-59A1B8854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32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C2D960-A842-C0CE-2A28-608FC323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values referred to error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7FC3984-968B-63E4-468A-E54D0AAB9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 dirty="0">
                    <a:effectLst/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7FC3984-968B-63E4-468A-E54D0AAB9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0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953D6-981F-EA61-0D67-E0419C15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we will create a perceptron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AEA595-FB91-E417-82F0-EC0D4843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27" y="2154634"/>
            <a:ext cx="2899996" cy="30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A25E5-C075-91E7-A116-2AF3EDDF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9140E-9296-77AC-9145-8985A948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594" y="1825625"/>
            <a:ext cx="3009206" cy="4351338"/>
          </a:xfrm>
        </p:spPr>
        <p:txBody>
          <a:bodyPr/>
          <a:lstStyle/>
          <a:p>
            <a:r>
              <a:rPr lang="en-US" dirty="0"/>
              <a:t>Input data</a:t>
            </a:r>
          </a:p>
          <a:p>
            <a:r>
              <a:rPr lang="en-US" dirty="0"/>
              <a:t>Weights</a:t>
            </a:r>
          </a:p>
          <a:p>
            <a:r>
              <a:rPr lang="en-US" dirty="0"/>
              <a:t>Sum of the multiplication data and weights</a:t>
            </a:r>
          </a:p>
          <a:p>
            <a:r>
              <a:rPr lang="en-US" dirty="0"/>
              <a:t>Activation function</a:t>
            </a:r>
          </a:p>
          <a:p>
            <a:r>
              <a:rPr lang="en-US" dirty="0"/>
              <a:t>Bias is a value which corrects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E5036D-1CB4-9C05-BC77-9B4D2634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1" y="1339303"/>
            <a:ext cx="72961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EE9FC5-A128-9E04-45DD-EDBE3FAC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6D0A44-F6ED-6C43-8DE2-83D6F3BA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dataset (huge amount of data)</a:t>
            </a:r>
          </a:p>
          <a:p>
            <a:r>
              <a:rPr lang="en-US" dirty="0"/>
              <a:t>Separate into 3 parts (learning, testing, using)</a:t>
            </a:r>
          </a:p>
          <a:p>
            <a:r>
              <a:rPr lang="en-US" dirty="0"/>
              <a:t>How do I solve when there is no numerical data?</a:t>
            </a:r>
          </a:p>
          <a:p>
            <a:r>
              <a:rPr lang="en-US" dirty="0"/>
              <a:t>Make a loop where give a data row to the network</a:t>
            </a:r>
          </a:p>
          <a:p>
            <a:r>
              <a:rPr lang="en-US" dirty="0"/>
              <a:t>The network will give a guess</a:t>
            </a:r>
          </a:p>
          <a:p>
            <a:r>
              <a:rPr lang="en-US" dirty="0"/>
              <a:t>Calculate the error rate</a:t>
            </a:r>
          </a:p>
          <a:p>
            <a:r>
              <a:rPr lang="en-US" dirty="0"/>
              <a:t>Calculate weights</a:t>
            </a:r>
          </a:p>
          <a:p>
            <a:r>
              <a:rPr lang="en-US" dirty="0"/>
              <a:t>Try again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52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CF356-D386-FC05-E8BA-068CE16C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neural network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7E61BE-AC67-166C-9A6C-117CAF1D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690688"/>
            <a:ext cx="7240385" cy="4351338"/>
          </a:xfrm>
        </p:spPr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which connected to each other</a:t>
            </a:r>
          </a:p>
          <a:p>
            <a:r>
              <a:rPr lang="en-US" dirty="0"/>
              <a:t>Columns are the layers</a:t>
            </a:r>
          </a:p>
          <a:p>
            <a:r>
              <a:rPr lang="en-US" dirty="0"/>
              <a:t>Hidden layer can called as deep layer (deep learning)</a:t>
            </a:r>
          </a:p>
          <a:p>
            <a:r>
              <a:rPr lang="en-US" dirty="0"/>
              <a:t>Hidden layer can have more than one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FDAFE6-E579-0AAA-3E41-FB531723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30" y="1995487"/>
            <a:ext cx="23812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2594E-7D0A-B35B-9F7A-84EDCB40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EB3216-90EB-6688-7FB4-C3CD3AB1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Don't panic, take a deep breath, relax. </a:t>
            </a:r>
          </a:p>
          <a:p>
            <a:pPr marL="0" indent="0" algn="ctr">
              <a:buNone/>
            </a:pPr>
            <a:r>
              <a:rPr lang="en-US" dirty="0"/>
              <a:t>We will derive.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76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AE90E-8EDD-89A9-19B1-2F9628D3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BB5C4-60BB-6E98-7026-971F058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activation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node in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Artificial neural network"/>
              </a:rPr>
              <a:t>artificial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function that calculates the output of the node based on its individual inputs and their weights</a:t>
            </a:r>
          </a:p>
          <a:p>
            <a:r>
              <a:rPr lang="en-US" dirty="0">
                <a:hlinkClick r:id="rId3"/>
              </a:rPr>
              <a:t>https://en.wikipedia.org/wiki/Activation_function</a:t>
            </a:r>
            <a:r>
              <a:rPr lang="en-US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67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88914-E79B-309F-7C63-A2EDB1AB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6AB025C-695E-77DA-D8F5-0CFC71B66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534" y="1825625"/>
            <a:ext cx="8386932" cy="4351338"/>
          </a:xfrm>
        </p:spPr>
      </p:pic>
    </p:spTree>
    <p:extLst>
      <p:ext uri="{BB962C8B-B14F-4D97-AF65-F5344CB8AC3E}">
        <p14:creationId xmlns:p14="http://schemas.microsoft.com/office/powerpoint/2010/main" val="17022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4F0D28-9BE0-0E17-8C24-EF7B17AA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functions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10B0A2-94AE-D926-4868-B69EDA3B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function for calculate the guessed value and the target value difference.</a:t>
                </a:r>
              </a:p>
              <a:p>
                <a:r>
                  <a:rPr lang="en-US" dirty="0"/>
                  <a:t>Squared error function and its derivate</a:t>
                </a:r>
              </a:p>
              <a:p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x-IV_mathan" sz="3600" smtClean="0">
                          <a:effectLst/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x-IV_mathan" sz="36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x-IV_mathan" sz="3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x-IV_mathan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x-IV_mathan" sz="36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sz="36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3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36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36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10B0A2-94AE-D926-4868-B69EDA3B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814CD-AF85-CFD1-CF87-F1B86236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91D9026-72F2-1FDF-2080-D0AB798B5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248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Multiplied sum of the weights and inputs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x-IV_matha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/>
                  <a:t>Output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x-IV_matha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Activation and its derivate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x-IV_mathan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>
                    <a:effectLst/>
                  </a:rPr>
                </a:br>
                <a:br>
                  <a:rPr lang="en-US" dirty="0">
                    <a:effectLst/>
                    <a:latin typeface="Cambria Math" panose="02040503050406030204" pitchFamily="18" charset="0"/>
                  </a:rPr>
                </a:br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x-IV_mathan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x-IV_mathan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91D9026-72F2-1FDF-2080-D0AB798B5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248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0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313</Words>
  <Application>Microsoft Office PowerPoint</Application>
  <PresentationFormat>Szélesvásznú</PresentationFormat>
  <Paragraphs>58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Office-téma</vt:lpstr>
      <vt:lpstr>Neural Network Basics </vt:lpstr>
      <vt:lpstr>Perceptron</vt:lpstr>
      <vt:lpstr>How does it work</vt:lpstr>
      <vt:lpstr>What is the neural network</vt:lpstr>
      <vt:lpstr>How does it work?</vt:lpstr>
      <vt:lpstr>Activation function</vt:lpstr>
      <vt:lpstr>Learning curve</vt:lpstr>
      <vt:lpstr>Error functions</vt:lpstr>
      <vt:lpstr>Perceptron </vt:lpstr>
      <vt:lpstr>The weights calculation partial derivates</vt:lpstr>
      <vt:lpstr>The values referred to error</vt:lpstr>
      <vt:lpstr>Next time we will create a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Asboth Zsolt Oszkár</dc:creator>
  <cp:lastModifiedBy>Asboth Zsolt Oszkár</cp:lastModifiedBy>
  <cp:revision>1</cp:revision>
  <dcterms:created xsi:type="dcterms:W3CDTF">2024-08-31T04:26:42Z</dcterms:created>
  <dcterms:modified xsi:type="dcterms:W3CDTF">2024-08-31T06:18:04Z</dcterms:modified>
</cp:coreProperties>
</file>