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418" r:id="rId2"/>
    <p:sldId id="386" r:id="rId3"/>
    <p:sldId id="400" r:id="rId4"/>
    <p:sldId id="518" r:id="rId5"/>
    <p:sldId id="434" r:id="rId6"/>
    <p:sldId id="512" r:id="rId7"/>
    <p:sldId id="513" r:id="rId8"/>
    <p:sldId id="514" r:id="rId9"/>
    <p:sldId id="515" r:id="rId10"/>
    <p:sldId id="516" r:id="rId11"/>
    <p:sldId id="517" r:id="rId12"/>
    <p:sldId id="432" r:id="rId13"/>
    <p:sldId id="519" r:id="rId14"/>
    <p:sldId id="43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00"/>
            <p14:sldId id="518"/>
            <p14:sldId id="434"/>
            <p14:sldId id="512"/>
            <p14:sldId id="513"/>
            <p14:sldId id="514"/>
            <p14:sldId id="515"/>
            <p14:sldId id="516"/>
            <p14:sldId id="517"/>
            <p14:sldId id="432"/>
            <p14:sldId id="51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1D"/>
    <a:srgbClr val="6E6E6E"/>
    <a:srgbClr val="008000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99062-D93D-43D6-80D6-D1CB5EF413F1}" v="2678" dt="2019-06-29T16:57:19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7" autoAdjust="0"/>
    <p:restoredTop sz="95799" autoAdjust="0"/>
  </p:normalViewPr>
  <p:slideViewPr>
    <p:cSldViewPr>
      <p:cViewPr varScale="1">
        <p:scale>
          <a:sx n="115" d="100"/>
          <a:sy n="115" d="100"/>
        </p:scale>
        <p:origin x="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D2B1EEFA-E26D-40A7-8F17-AE939575AEE2}"/>
    <pc:docChg chg="custSel modSld">
      <pc:chgData name="Yaroslav Kuchuk" userId="876ab49e16fcb7e8" providerId="LiveId" clId="{D2B1EEFA-E26D-40A7-8F17-AE939575AEE2}" dt="2019-06-25T18:39:22.366" v="166" actId="20577"/>
      <pc:docMkLst>
        <pc:docMk/>
      </pc:docMkLst>
      <pc:sldChg chg="modSp">
        <pc:chgData name="Yaroslav Kuchuk" userId="876ab49e16fcb7e8" providerId="LiveId" clId="{D2B1EEFA-E26D-40A7-8F17-AE939575AEE2}" dt="2019-06-25T18:39:22.366" v="166" actId="20577"/>
        <pc:sldMkLst>
          <pc:docMk/>
          <pc:sldMk cId="986410863" sldId="434"/>
        </pc:sldMkLst>
        <pc:spChg chg="mod">
          <ac:chgData name="Yaroslav Kuchuk" userId="876ab49e16fcb7e8" providerId="LiveId" clId="{D2B1EEFA-E26D-40A7-8F17-AE939575AEE2}" dt="2019-06-25T18:39:22.366" v="166" actId="20577"/>
          <ac:spMkLst>
            <pc:docMk/>
            <pc:sldMk cId="986410863" sldId="434"/>
            <ac:spMk id="2" creationId="{00000000-0000-0000-0000-000000000000}"/>
          </ac:spMkLst>
        </pc:spChg>
      </pc:sldChg>
    </pc:docChg>
  </pc:docChgLst>
  <pc:docChgLst>
    <pc:chgData name="Yaroslav Kuchuk" userId="876ab49e16fcb7e8" providerId="LiveId" clId="{2A600E06-06AF-42B7-8772-3989B5CC7F99}"/>
    <pc:docChg chg="undo custSel modSld">
      <pc:chgData name="Yaroslav Kuchuk" userId="876ab49e16fcb7e8" providerId="LiveId" clId="{2A600E06-06AF-42B7-8772-3989B5CC7F99}" dt="2019-06-23T19:12:22.198" v="227" actId="20577"/>
      <pc:docMkLst>
        <pc:docMk/>
      </pc:docMkLst>
      <pc:sldChg chg="modSp">
        <pc:chgData name="Yaroslav Kuchuk" userId="876ab49e16fcb7e8" providerId="LiveId" clId="{2A600E06-06AF-42B7-8772-3989B5CC7F99}" dt="2019-06-23T18:29:23.028" v="150" actId="27636"/>
        <pc:sldMkLst>
          <pc:docMk/>
          <pc:sldMk cId="4167111920" sldId="386"/>
        </pc:sldMkLst>
        <pc:spChg chg="mod">
          <ac:chgData name="Yaroslav Kuchuk" userId="876ab49e16fcb7e8" providerId="LiveId" clId="{2A600E06-06AF-42B7-8772-3989B5CC7F99}" dt="2019-06-23T18:29:23.028" v="150" actId="27636"/>
          <ac:spMkLst>
            <pc:docMk/>
            <pc:sldMk cId="4167111920" sldId="386"/>
            <ac:spMk id="10" creationId="{00000000-0000-0000-0000-000000000000}"/>
          </ac:spMkLst>
        </pc:spChg>
      </pc:sldChg>
      <pc:sldChg chg="modSp">
        <pc:chgData name="Yaroslav Kuchuk" userId="876ab49e16fcb7e8" providerId="LiveId" clId="{2A600E06-06AF-42B7-8772-3989B5CC7F99}" dt="2019-06-23T18:30:13.171" v="158" actId="20577"/>
        <pc:sldMkLst>
          <pc:docMk/>
          <pc:sldMk cId="3137683245" sldId="400"/>
        </pc:sldMkLst>
        <pc:spChg chg="mod">
          <ac:chgData name="Yaroslav Kuchuk" userId="876ab49e16fcb7e8" providerId="LiveId" clId="{2A600E06-06AF-42B7-8772-3989B5CC7F99}" dt="2019-06-23T18:29:32.838" v="152" actId="27636"/>
          <ac:spMkLst>
            <pc:docMk/>
            <pc:sldMk cId="3137683245" sldId="400"/>
            <ac:spMk id="15" creationId="{FF174DCF-AE7D-46C9-8401-FEC61CA96217}"/>
          </ac:spMkLst>
        </pc:spChg>
        <pc:spChg chg="mod">
          <ac:chgData name="Yaroslav Kuchuk" userId="876ab49e16fcb7e8" providerId="LiveId" clId="{2A600E06-06AF-42B7-8772-3989B5CC7F99}" dt="2019-06-23T18:30:13.171" v="158" actId="20577"/>
          <ac:spMkLst>
            <pc:docMk/>
            <pc:sldMk cId="3137683245" sldId="400"/>
            <ac:spMk id="17" creationId="{D44BFF99-1D09-49FF-9357-829BB406E568}"/>
          </ac:spMkLst>
        </pc:spChg>
      </pc:sldChg>
      <pc:sldChg chg="modSp">
        <pc:chgData name="Yaroslav Kuchuk" userId="876ab49e16fcb7e8" providerId="LiveId" clId="{2A600E06-06AF-42B7-8772-3989B5CC7F99}" dt="2019-06-23T18:28:30.294" v="86" actId="20577"/>
        <pc:sldMkLst>
          <pc:docMk/>
          <pc:sldMk cId="1747186782" sldId="418"/>
        </pc:sldMkLst>
        <pc:spChg chg="mod">
          <ac:chgData name="Yaroslav Kuchuk" userId="876ab49e16fcb7e8" providerId="LiveId" clId="{2A600E06-06AF-42B7-8772-3989B5CC7F99}" dt="2019-06-23T18:28:30.294" v="86" actId="20577"/>
          <ac:spMkLst>
            <pc:docMk/>
            <pc:sldMk cId="1747186782" sldId="418"/>
            <ac:spMk id="12" creationId="{00000000-0000-0000-0000-000000000000}"/>
          </ac:spMkLst>
        </pc:spChg>
      </pc:sldChg>
      <pc:sldChg chg="addSp modSp">
        <pc:chgData name="Yaroslav Kuchuk" userId="876ab49e16fcb7e8" providerId="LiveId" clId="{2A600E06-06AF-42B7-8772-3989B5CC7F99}" dt="2019-06-23T18:32:57.934" v="182" actId="6549"/>
        <pc:sldMkLst>
          <pc:docMk/>
          <pc:sldMk cId="986410863" sldId="434"/>
        </pc:sldMkLst>
        <pc:spChg chg="mod">
          <ac:chgData name="Yaroslav Kuchuk" userId="876ab49e16fcb7e8" providerId="LiveId" clId="{2A600E06-06AF-42B7-8772-3989B5CC7F99}" dt="2019-06-23T18:32:57.934" v="182" actId="6549"/>
          <ac:spMkLst>
            <pc:docMk/>
            <pc:sldMk cId="986410863" sldId="434"/>
            <ac:spMk id="2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8:30:43.003" v="169" actId="20577"/>
          <ac:spMkLst>
            <pc:docMk/>
            <pc:sldMk cId="986410863" sldId="434"/>
            <ac:spMk id="11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8:30:34.677" v="160" actId="27636"/>
          <ac:spMkLst>
            <pc:docMk/>
            <pc:sldMk cId="986410863" sldId="434"/>
            <ac:spMk id="15" creationId="{ED4163F1-A9C3-4C6F-B523-1ED91D5DF8F0}"/>
          </ac:spMkLst>
        </pc:spChg>
        <pc:picChg chg="add mod">
          <ac:chgData name="Yaroslav Kuchuk" userId="876ab49e16fcb7e8" providerId="LiveId" clId="{2A600E06-06AF-42B7-8772-3989B5CC7F99}" dt="2019-06-23T18:31:41.177" v="173" actId="1076"/>
          <ac:picMkLst>
            <pc:docMk/>
            <pc:sldMk cId="986410863" sldId="434"/>
            <ac:picMk id="1026" creationId="{7B01BA23-7BF0-4A7D-9CE6-98C5DAE574EF}"/>
          </ac:picMkLst>
        </pc:picChg>
      </pc:sldChg>
      <pc:sldChg chg="addSp delSp modSp">
        <pc:chgData name="Yaroslav Kuchuk" userId="876ab49e16fcb7e8" providerId="LiveId" clId="{2A600E06-06AF-42B7-8772-3989B5CC7F99}" dt="2019-06-23T19:12:22.198" v="227" actId="20577"/>
        <pc:sldMkLst>
          <pc:docMk/>
          <pc:sldMk cId="1769199934" sldId="438"/>
        </pc:sldMkLst>
        <pc:spChg chg="add del mod">
          <ac:chgData name="Yaroslav Kuchuk" userId="876ab49e16fcb7e8" providerId="LiveId" clId="{2A600E06-06AF-42B7-8772-3989B5CC7F99}" dt="2019-06-23T19:11:46.726" v="189" actId="478"/>
          <ac:spMkLst>
            <pc:docMk/>
            <pc:sldMk cId="1769199934" sldId="438"/>
            <ac:spMk id="6" creationId="{93C09AA3-47AD-4374-8A29-8243C9C695E5}"/>
          </ac:spMkLst>
        </pc:spChg>
        <pc:spChg chg="mod">
          <ac:chgData name="Yaroslav Kuchuk" userId="876ab49e16fcb7e8" providerId="LiveId" clId="{2A600E06-06AF-42B7-8772-3989B5CC7F99}" dt="2019-06-23T19:12:22.198" v="227" actId="20577"/>
          <ac:spMkLst>
            <pc:docMk/>
            <pc:sldMk cId="1769199934" sldId="438"/>
            <ac:spMk id="11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9:11:58.738" v="192" actId="27636"/>
          <ac:spMkLst>
            <pc:docMk/>
            <pc:sldMk cId="1769199934" sldId="438"/>
            <ac:spMk id="22" creationId="{57A0F416-AA5A-4895-BA84-1C69ED1E2BB4}"/>
          </ac:spMkLst>
        </pc:spChg>
        <pc:picChg chg="del">
          <ac:chgData name="Yaroslav Kuchuk" userId="876ab49e16fcb7e8" providerId="LiveId" clId="{2A600E06-06AF-42B7-8772-3989B5CC7F99}" dt="2019-06-23T19:02:43.470" v="185" actId="478"/>
          <ac:picMkLst>
            <pc:docMk/>
            <pc:sldMk cId="1769199934" sldId="438"/>
            <ac:picMk id="5" creationId="{F4411BE3-E83A-4278-AE60-F43F01CB7687}"/>
          </ac:picMkLst>
        </pc:picChg>
        <pc:picChg chg="add mod">
          <ac:chgData name="Yaroslav Kuchuk" userId="876ab49e16fcb7e8" providerId="LiveId" clId="{2A600E06-06AF-42B7-8772-3989B5CC7F99}" dt="2019-06-23T19:11:50.178" v="190" actId="1076"/>
          <ac:picMkLst>
            <pc:docMk/>
            <pc:sldMk cId="1769199934" sldId="438"/>
            <ac:picMk id="2050" creationId="{E8718E5A-C765-45E9-A4FC-D46D3DC5DE60}"/>
          </ac:picMkLst>
        </pc:picChg>
      </pc:sldChg>
    </pc:docChg>
  </pc:docChgLst>
  <pc:docChgLst>
    <pc:chgData name="Yaroslav Kuchuk" userId="876ab49e16fcb7e8" providerId="LiveId" clId="{B5599062-D93D-43D6-80D6-D1CB5EF413F1}"/>
    <pc:docChg chg="custSel addSld delSld modSld sldOrd modSection">
      <pc:chgData name="Yaroslav Kuchuk" userId="876ab49e16fcb7e8" providerId="LiveId" clId="{B5599062-D93D-43D6-80D6-D1CB5EF413F1}" dt="2019-06-29T16:57:19.552" v="2675" actId="27636"/>
      <pc:docMkLst>
        <pc:docMk/>
      </pc:docMkLst>
      <pc:sldChg chg="modSp">
        <pc:chgData name="Yaroslav Kuchuk" userId="876ab49e16fcb7e8" providerId="LiveId" clId="{B5599062-D93D-43D6-80D6-D1CB5EF413F1}" dt="2019-06-29T16:57:19.552" v="2675" actId="27636"/>
        <pc:sldMkLst>
          <pc:docMk/>
          <pc:sldMk cId="1435153356" sldId="432"/>
        </pc:sldMkLst>
        <pc:spChg chg="mod">
          <ac:chgData name="Yaroslav Kuchuk" userId="876ab49e16fcb7e8" providerId="LiveId" clId="{B5599062-D93D-43D6-80D6-D1CB5EF413F1}" dt="2019-06-29T16:57:19.552" v="2675" actId="27636"/>
          <ac:spMkLst>
            <pc:docMk/>
            <pc:sldMk cId="1435153356" sldId="432"/>
            <ac:spMk id="10" creationId="{00000000-0000-0000-0000-000000000000}"/>
          </ac:spMkLst>
        </pc:spChg>
      </pc:sldChg>
      <pc:sldChg chg="modSp">
        <pc:chgData name="Yaroslav Kuchuk" userId="876ab49e16fcb7e8" providerId="LiveId" clId="{B5599062-D93D-43D6-80D6-D1CB5EF413F1}" dt="2019-06-29T09:21:08.523" v="200" actId="6549"/>
        <pc:sldMkLst>
          <pc:docMk/>
          <pc:sldMk cId="986410863" sldId="434"/>
        </pc:sldMkLst>
        <pc:spChg chg="mod">
          <ac:chgData name="Yaroslav Kuchuk" userId="876ab49e16fcb7e8" providerId="LiveId" clId="{B5599062-D93D-43D6-80D6-D1CB5EF413F1}" dt="2019-06-29T09:21:08.523" v="200" actId="6549"/>
          <ac:spMkLst>
            <pc:docMk/>
            <pc:sldMk cId="986410863" sldId="434"/>
            <ac:spMk id="2" creationId="{00000000-0000-0000-0000-000000000000}"/>
          </ac:spMkLst>
        </pc:spChg>
      </pc:sldChg>
      <pc:sldChg chg="addSp delSp modSp">
        <pc:chgData name="Yaroslav Kuchuk" userId="876ab49e16fcb7e8" providerId="LiveId" clId="{B5599062-D93D-43D6-80D6-D1CB5EF413F1}" dt="2019-06-29T16:43:51.447" v="2572" actId="108"/>
        <pc:sldMkLst>
          <pc:docMk/>
          <pc:sldMk cId="2754558741" sldId="439"/>
        </pc:sldMkLst>
        <pc:spChg chg="del">
          <ac:chgData name="Yaroslav Kuchuk" userId="876ab49e16fcb7e8" providerId="LiveId" clId="{B5599062-D93D-43D6-80D6-D1CB5EF413F1}" dt="2019-06-29T16:37:59.825" v="2269" actId="478"/>
          <ac:spMkLst>
            <pc:docMk/>
            <pc:sldMk cId="2754558741" sldId="439"/>
            <ac:spMk id="2" creationId="{DBA95E9C-4CBA-4ACC-B4CC-EA683F2D4C03}"/>
          </ac:spMkLst>
        </pc:spChg>
        <pc:spChg chg="add mod">
          <ac:chgData name="Yaroslav Kuchuk" userId="876ab49e16fcb7e8" providerId="LiveId" clId="{B5599062-D93D-43D6-80D6-D1CB5EF413F1}" dt="2019-06-29T16:43:07.626" v="2516" actId="108"/>
          <ac:spMkLst>
            <pc:docMk/>
            <pc:sldMk cId="2754558741" sldId="439"/>
            <ac:spMk id="3" creationId="{C924EBCE-1A0B-441E-8CEF-09086C88C7A8}"/>
          </ac:spMkLst>
        </pc:spChg>
        <pc:spChg chg="add mod">
          <ac:chgData name="Yaroslav Kuchuk" userId="876ab49e16fcb7e8" providerId="LiveId" clId="{B5599062-D93D-43D6-80D6-D1CB5EF413F1}" dt="2019-06-29T16:43:51.447" v="2572" actId="108"/>
          <ac:spMkLst>
            <pc:docMk/>
            <pc:sldMk cId="2754558741" sldId="439"/>
            <ac:spMk id="5" creationId="{A5C0D69C-C68F-4BF7-BF34-8CA25F0E3BE2}"/>
          </ac:spMkLst>
        </pc:spChg>
        <pc:spChg chg="mod">
          <ac:chgData name="Yaroslav Kuchuk" userId="876ab49e16fcb7e8" providerId="LiveId" clId="{B5599062-D93D-43D6-80D6-D1CB5EF413F1}" dt="2019-06-29T16:37:53.022" v="2267" actId="20577"/>
          <ac:spMkLst>
            <pc:docMk/>
            <pc:sldMk cId="2754558741" sldId="439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37:41.959" v="2245" actId="27636"/>
          <ac:spMkLst>
            <pc:docMk/>
            <pc:sldMk cId="2754558741" sldId="439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6:37:56.297" v="2268" actId="478"/>
          <ac:picMkLst>
            <pc:docMk/>
            <pc:sldMk cId="2754558741" sldId="439"/>
            <ac:picMk id="1026" creationId="{A18244C2-6D6C-4232-997F-7DBA75DDDC1D}"/>
          </ac:picMkLst>
        </pc:picChg>
        <pc:picChg chg="add mod">
          <ac:chgData name="Yaroslav Kuchuk" userId="876ab49e16fcb7e8" providerId="LiveId" clId="{B5599062-D93D-43D6-80D6-D1CB5EF413F1}" dt="2019-06-29T16:38:15.772" v="2272" actId="1076"/>
          <ac:picMkLst>
            <pc:docMk/>
            <pc:sldMk cId="2754558741" sldId="439"/>
            <ac:picMk id="12290" creationId="{20C6544D-E738-4B25-9402-48AF4A912AC6}"/>
          </ac:picMkLst>
        </pc:picChg>
      </pc:sldChg>
      <pc:sldChg chg="del">
        <pc:chgData name="Yaroslav Kuchuk" userId="876ab49e16fcb7e8" providerId="LiveId" clId="{B5599062-D93D-43D6-80D6-D1CB5EF413F1}" dt="2019-06-29T16:57:06.949" v="2652" actId="2696"/>
        <pc:sldMkLst>
          <pc:docMk/>
          <pc:sldMk cId="1779841075" sldId="440"/>
        </pc:sldMkLst>
      </pc:sldChg>
      <pc:sldChg chg="del">
        <pc:chgData name="Yaroslav Kuchuk" userId="876ab49e16fcb7e8" providerId="LiveId" clId="{B5599062-D93D-43D6-80D6-D1CB5EF413F1}" dt="2019-06-29T16:57:07.070" v="2657" actId="2696"/>
        <pc:sldMkLst>
          <pc:docMk/>
          <pc:sldMk cId="957017417" sldId="441"/>
        </pc:sldMkLst>
      </pc:sldChg>
      <pc:sldChg chg="addSp modSp">
        <pc:chgData name="Yaroslav Kuchuk" userId="876ab49e16fcb7e8" providerId="LiveId" clId="{B5599062-D93D-43D6-80D6-D1CB5EF413F1}" dt="2019-06-29T15:24:16.101" v="1132" actId="27636"/>
        <pc:sldMkLst>
          <pc:docMk/>
          <pc:sldMk cId="2189620251" sldId="442"/>
        </pc:sldMkLst>
        <pc:spChg chg="mod">
          <ac:chgData name="Yaroslav Kuchuk" userId="876ab49e16fcb7e8" providerId="LiveId" clId="{B5599062-D93D-43D6-80D6-D1CB5EF413F1}" dt="2019-06-29T14:56:41.227" v="958" actId="20577"/>
          <ac:spMkLst>
            <pc:docMk/>
            <pc:sldMk cId="2189620251" sldId="442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4:50:25.358" v="941" actId="20577"/>
          <ac:spMkLst>
            <pc:docMk/>
            <pc:sldMk cId="2189620251" sldId="442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16.101" v="1132" actId="27636"/>
          <ac:spMkLst>
            <pc:docMk/>
            <pc:sldMk cId="2189620251" sldId="442"/>
            <ac:spMk id="22" creationId="{57A0F416-AA5A-4895-BA84-1C69ED1E2BB4}"/>
          </ac:spMkLst>
        </pc:spChg>
        <pc:picChg chg="add mod">
          <ac:chgData name="Yaroslav Kuchuk" userId="876ab49e16fcb7e8" providerId="LiveId" clId="{B5599062-D93D-43D6-80D6-D1CB5EF413F1}" dt="2019-06-29T14:50:47.765" v="945" actId="1076"/>
          <ac:picMkLst>
            <pc:docMk/>
            <pc:sldMk cId="2189620251" sldId="442"/>
            <ac:picMk id="5122" creationId="{BE7C29A2-F939-47F3-A39C-068B8AF7C6E6}"/>
          </ac:picMkLst>
        </pc:picChg>
      </pc:sldChg>
      <pc:sldChg chg="del">
        <pc:chgData name="Yaroslav Kuchuk" userId="876ab49e16fcb7e8" providerId="LiveId" clId="{B5599062-D93D-43D6-80D6-D1CB5EF413F1}" dt="2019-06-29T16:57:07.144" v="2660" actId="2696"/>
        <pc:sldMkLst>
          <pc:docMk/>
          <pc:sldMk cId="3102983729" sldId="443"/>
        </pc:sldMkLst>
      </pc:sldChg>
      <pc:sldChg chg="del">
        <pc:chgData name="Yaroslav Kuchuk" userId="876ab49e16fcb7e8" providerId="LiveId" clId="{B5599062-D93D-43D6-80D6-D1CB5EF413F1}" dt="2019-06-29T16:57:07.186" v="2662" actId="2696"/>
        <pc:sldMkLst>
          <pc:docMk/>
          <pc:sldMk cId="898163510" sldId="445"/>
        </pc:sldMkLst>
      </pc:sldChg>
      <pc:sldChg chg="del">
        <pc:chgData name="Yaroslav Kuchuk" userId="876ab49e16fcb7e8" providerId="LiveId" clId="{B5599062-D93D-43D6-80D6-D1CB5EF413F1}" dt="2019-06-29T16:57:06.768" v="2649" actId="2696"/>
        <pc:sldMkLst>
          <pc:docMk/>
          <pc:sldMk cId="2312802648" sldId="468"/>
        </pc:sldMkLst>
      </pc:sldChg>
      <pc:sldChg chg="del">
        <pc:chgData name="Yaroslav Kuchuk" userId="876ab49e16fcb7e8" providerId="LiveId" clId="{B5599062-D93D-43D6-80D6-D1CB5EF413F1}" dt="2019-06-29T16:57:07.127" v="2659" actId="2696"/>
        <pc:sldMkLst>
          <pc:docMk/>
          <pc:sldMk cId="725210275" sldId="469"/>
        </pc:sldMkLst>
      </pc:sldChg>
      <pc:sldChg chg="del">
        <pc:chgData name="Yaroslav Kuchuk" userId="876ab49e16fcb7e8" providerId="LiveId" clId="{B5599062-D93D-43D6-80D6-D1CB5EF413F1}" dt="2019-06-29T16:57:07.110" v="2658" actId="2696"/>
        <pc:sldMkLst>
          <pc:docMk/>
          <pc:sldMk cId="1003264575" sldId="471"/>
        </pc:sldMkLst>
      </pc:sldChg>
      <pc:sldChg chg="del">
        <pc:chgData name="Yaroslav Kuchuk" userId="876ab49e16fcb7e8" providerId="LiveId" clId="{B5599062-D93D-43D6-80D6-D1CB5EF413F1}" dt="2019-06-29T16:57:07.011" v="2654" actId="2696"/>
        <pc:sldMkLst>
          <pc:docMk/>
          <pc:sldMk cId="3317133900" sldId="472"/>
        </pc:sldMkLst>
      </pc:sldChg>
      <pc:sldChg chg="del">
        <pc:chgData name="Yaroslav Kuchuk" userId="876ab49e16fcb7e8" providerId="LiveId" clId="{B5599062-D93D-43D6-80D6-D1CB5EF413F1}" dt="2019-06-29T16:57:07.054" v="2656" actId="2696"/>
        <pc:sldMkLst>
          <pc:docMk/>
          <pc:sldMk cId="1270800574" sldId="473"/>
        </pc:sldMkLst>
      </pc:sldChg>
      <pc:sldChg chg="del">
        <pc:chgData name="Yaroslav Kuchuk" userId="876ab49e16fcb7e8" providerId="LiveId" clId="{B5599062-D93D-43D6-80D6-D1CB5EF413F1}" dt="2019-06-29T16:57:07.031" v="2655" actId="2696"/>
        <pc:sldMkLst>
          <pc:docMk/>
          <pc:sldMk cId="3794315428" sldId="474"/>
        </pc:sldMkLst>
      </pc:sldChg>
      <pc:sldChg chg="del">
        <pc:chgData name="Yaroslav Kuchuk" userId="876ab49e16fcb7e8" providerId="LiveId" clId="{B5599062-D93D-43D6-80D6-D1CB5EF413F1}" dt="2019-06-29T16:57:07.208" v="2663" actId="2696"/>
        <pc:sldMkLst>
          <pc:docMk/>
          <pc:sldMk cId="405480451" sldId="475"/>
        </pc:sldMkLst>
      </pc:sldChg>
      <pc:sldChg chg="del">
        <pc:chgData name="Yaroslav Kuchuk" userId="876ab49e16fcb7e8" providerId="LiveId" clId="{B5599062-D93D-43D6-80D6-D1CB5EF413F1}" dt="2019-06-29T16:57:07.226" v="2664" actId="2696"/>
        <pc:sldMkLst>
          <pc:docMk/>
          <pc:sldMk cId="77974904" sldId="477"/>
        </pc:sldMkLst>
      </pc:sldChg>
      <pc:sldChg chg="del">
        <pc:chgData name="Yaroslav Kuchuk" userId="876ab49e16fcb7e8" providerId="LiveId" clId="{B5599062-D93D-43D6-80D6-D1CB5EF413F1}" dt="2019-06-29T16:57:06.746" v="2648" actId="2696"/>
        <pc:sldMkLst>
          <pc:docMk/>
          <pc:sldMk cId="3896051528" sldId="479"/>
        </pc:sldMkLst>
      </pc:sldChg>
      <pc:sldChg chg="del">
        <pc:chgData name="Yaroslav Kuchuk" userId="876ab49e16fcb7e8" providerId="LiveId" clId="{B5599062-D93D-43D6-80D6-D1CB5EF413F1}" dt="2019-06-29T16:57:06.800" v="2650" actId="2696"/>
        <pc:sldMkLst>
          <pc:docMk/>
          <pc:sldMk cId="2106151133" sldId="481"/>
        </pc:sldMkLst>
      </pc:sldChg>
      <pc:sldChg chg="del">
        <pc:chgData name="Yaroslav Kuchuk" userId="876ab49e16fcb7e8" providerId="LiveId" clId="{B5599062-D93D-43D6-80D6-D1CB5EF413F1}" dt="2019-06-29T16:57:06.895" v="2651" actId="2696"/>
        <pc:sldMkLst>
          <pc:docMk/>
          <pc:sldMk cId="2255386949" sldId="482"/>
        </pc:sldMkLst>
      </pc:sldChg>
      <pc:sldChg chg="del">
        <pc:chgData name="Yaroslav Kuchuk" userId="876ab49e16fcb7e8" providerId="LiveId" clId="{B5599062-D93D-43D6-80D6-D1CB5EF413F1}" dt="2019-06-29T16:57:06.986" v="2653" actId="2696"/>
        <pc:sldMkLst>
          <pc:docMk/>
          <pc:sldMk cId="898311687" sldId="484"/>
        </pc:sldMkLst>
      </pc:sldChg>
      <pc:sldChg chg="del">
        <pc:chgData name="Yaroslav Kuchuk" userId="876ab49e16fcb7e8" providerId="LiveId" clId="{B5599062-D93D-43D6-80D6-D1CB5EF413F1}" dt="2019-06-29T16:57:07.163" v="2661" actId="2696"/>
        <pc:sldMkLst>
          <pc:docMk/>
          <pc:sldMk cId="1630800774" sldId="485"/>
        </pc:sldMkLst>
      </pc:sldChg>
      <pc:sldChg chg="del">
        <pc:chgData name="Yaroslav Kuchuk" userId="876ab49e16fcb7e8" providerId="LiveId" clId="{B5599062-D93D-43D6-80D6-D1CB5EF413F1}" dt="2019-06-29T16:57:07.245" v="2665" actId="2696"/>
        <pc:sldMkLst>
          <pc:docMk/>
          <pc:sldMk cId="760363766" sldId="486"/>
        </pc:sldMkLst>
      </pc:sldChg>
      <pc:sldChg chg="del">
        <pc:chgData name="Yaroslav Kuchuk" userId="876ab49e16fcb7e8" providerId="LiveId" clId="{B5599062-D93D-43D6-80D6-D1CB5EF413F1}" dt="2019-06-29T16:57:07.262" v="2666" actId="2696"/>
        <pc:sldMkLst>
          <pc:docMk/>
          <pc:sldMk cId="874628395" sldId="487"/>
        </pc:sldMkLst>
      </pc:sldChg>
      <pc:sldChg chg="modSp ord">
        <pc:chgData name="Yaroslav Kuchuk" userId="876ab49e16fcb7e8" providerId="LiveId" clId="{B5599062-D93D-43D6-80D6-D1CB5EF413F1}" dt="2019-06-29T14:17:37.616" v="900" actId="20577"/>
        <pc:sldMkLst>
          <pc:docMk/>
          <pc:sldMk cId="806602080" sldId="488"/>
        </pc:sldMkLst>
        <pc:spChg chg="mod">
          <ac:chgData name="Yaroslav Kuchuk" userId="876ab49e16fcb7e8" providerId="LiveId" clId="{B5599062-D93D-43D6-80D6-D1CB5EF413F1}" dt="2019-06-29T14:17:37.616" v="900" actId="20577"/>
          <ac:spMkLst>
            <pc:docMk/>
            <pc:sldMk cId="806602080" sldId="488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4:17:22.809" v="868" actId="27636"/>
          <ac:spMkLst>
            <pc:docMk/>
            <pc:sldMk cId="806602080" sldId="488"/>
            <ac:spMk id="22" creationId="{57A0F416-AA5A-4895-BA84-1C69ED1E2BB4}"/>
          </ac:spMkLst>
        </pc:spChg>
      </pc:sldChg>
      <pc:sldChg chg="del">
        <pc:chgData name="Yaroslav Kuchuk" userId="876ab49e16fcb7e8" providerId="LiveId" clId="{B5599062-D93D-43D6-80D6-D1CB5EF413F1}" dt="2019-06-29T16:57:07.286" v="2667" actId="2696"/>
        <pc:sldMkLst>
          <pc:docMk/>
          <pc:sldMk cId="503765316" sldId="489"/>
        </pc:sldMkLst>
      </pc:sldChg>
      <pc:sldChg chg="del">
        <pc:chgData name="Yaroslav Kuchuk" userId="876ab49e16fcb7e8" providerId="LiveId" clId="{B5599062-D93D-43D6-80D6-D1CB5EF413F1}" dt="2019-06-29T16:57:07.308" v="2668" actId="2696"/>
        <pc:sldMkLst>
          <pc:docMk/>
          <pc:sldMk cId="1893045450" sldId="490"/>
        </pc:sldMkLst>
      </pc:sldChg>
      <pc:sldChg chg="del">
        <pc:chgData name="Yaroslav Kuchuk" userId="876ab49e16fcb7e8" providerId="LiveId" clId="{B5599062-D93D-43D6-80D6-D1CB5EF413F1}" dt="2019-06-29T16:57:07.328" v="2669" actId="2696"/>
        <pc:sldMkLst>
          <pc:docMk/>
          <pc:sldMk cId="1012150014" sldId="491"/>
        </pc:sldMkLst>
      </pc:sldChg>
      <pc:sldChg chg="del">
        <pc:chgData name="Yaroslav Kuchuk" userId="876ab49e16fcb7e8" providerId="LiveId" clId="{B5599062-D93D-43D6-80D6-D1CB5EF413F1}" dt="2019-06-29T16:57:07.346" v="2670" actId="2696"/>
        <pc:sldMkLst>
          <pc:docMk/>
          <pc:sldMk cId="632833898" sldId="492"/>
        </pc:sldMkLst>
      </pc:sldChg>
      <pc:sldChg chg="del">
        <pc:chgData name="Yaroslav Kuchuk" userId="876ab49e16fcb7e8" providerId="LiveId" clId="{B5599062-D93D-43D6-80D6-D1CB5EF413F1}" dt="2019-06-29T16:57:07.362" v="2671" actId="2696"/>
        <pc:sldMkLst>
          <pc:docMk/>
          <pc:sldMk cId="756612907" sldId="493"/>
        </pc:sldMkLst>
      </pc:sldChg>
      <pc:sldChg chg="del">
        <pc:chgData name="Yaroslav Kuchuk" userId="876ab49e16fcb7e8" providerId="LiveId" clId="{B5599062-D93D-43D6-80D6-D1CB5EF413F1}" dt="2019-06-29T16:57:07.382" v="2672" actId="2696"/>
        <pc:sldMkLst>
          <pc:docMk/>
          <pc:sldMk cId="1340978192" sldId="494"/>
        </pc:sldMkLst>
      </pc:sldChg>
      <pc:sldChg chg="del">
        <pc:chgData name="Yaroslav Kuchuk" userId="876ab49e16fcb7e8" providerId="LiveId" clId="{B5599062-D93D-43D6-80D6-D1CB5EF413F1}" dt="2019-06-29T16:57:07.395" v="2673" actId="2696"/>
        <pc:sldMkLst>
          <pc:docMk/>
          <pc:sldMk cId="525560490" sldId="495"/>
        </pc:sldMkLst>
      </pc:sldChg>
      <pc:sldChg chg="add del">
        <pc:chgData name="Yaroslav Kuchuk" userId="876ab49e16fcb7e8" providerId="LiveId" clId="{B5599062-D93D-43D6-80D6-D1CB5EF413F1}" dt="2019-06-29T09:07:33.383" v="114" actId="2696"/>
        <pc:sldMkLst>
          <pc:docMk/>
          <pc:sldMk cId="681405130" sldId="496"/>
        </pc:sldMkLst>
      </pc:sldChg>
      <pc:sldChg chg="addSp delSp modSp add">
        <pc:chgData name="Yaroslav Kuchuk" userId="876ab49e16fcb7e8" providerId="LiveId" clId="{B5599062-D93D-43D6-80D6-D1CB5EF413F1}" dt="2019-06-29T09:25:03.192" v="439" actId="20577"/>
        <pc:sldMkLst>
          <pc:docMk/>
          <pc:sldMk cId="2151180961" sldId="496"/>
        </pc:sldMkLst>
        <pc:spChg chg="mod">
          <ac:chgData name="Yaroslav Kuchuk" userId="876ab49e16fcb7e8" providerId="LiveId" clId="{B5599062-D93D-43D6-80D6-D1CB5EF413F1}" dt="2019-06-29T09:21:46.574" v="223" actId="20577"/>
          <ac:spMkLst>
            <pc:docMk/>
            <pc:sldMk cId="2151180961" sldId="496"/>
            <ac:spMk id="11" creationId="{00000000-0000-0000-0000-000000000000}"/>
          </ac:spMkLst>
        </pc:spChg>
        <pc:graphicFrameChg chg="add mod modGraphic">
          <ac:chgData name="Yaroslav Kuchuk" userId="876ab49e16fcb7e8" providerId="LiveId" clId="{B5599062-D93D-43D6-80D6-D1CB5EF413F1}" dt="2019-06-29T09:25:03.192" v="439" actId="20577"/>
          <ac:graphicFrameMkLst>
            <pc:docMk/>
            <pc:sldMk cId="2151180961" sldId="496"/>
            <ac:graphicFrameMk id="2" creationId="{F6D345A9-9F52-4B8C-83BA-23A8C45B24C4}"/>
          </ac:graphicFrameMkLst>
        </pc:graphicFrameChg>
        <pc:picChg chg="del">
          <ac:chgData name="Yaroslav Kuchuk" userId="876ab49e16fcb7e8" providerId="LiveId" clId="{B5599062-D93D-43D6-80D6-D1CB5EF413F1}" dt="2019-06-29T09:07:43.578" v="116" actId="478"/>
          <ac:picMkLst>
            <pc:docMk/>
            <pc:sldMk cId="2151180961" sldId="496"/>
            <ac:picMk id="2050" creationId="{E8718E5A-C765-45E9-A4FC-D46D3DC5DE60}"/>
          </ac:picMkLst>
        </pc:picChg>
      </pc:sldChg>
      <pc:sldChg chg="modSp add">
        <pc:chgData name="Yaroslav Kuchuk" userId="876ab49e16fcb7e8" providerId="LiveId" clId="{B5599062-D93D-43D6-80D6-D1CB5EF413F1}" dt="2019-06-29T10:01:22.392" v="579" actId="20577"/>
        <pc:sldMkLst>
          <pc:docMk/>
          <pc:sldMk cId="2603526090" sldId="497"/>
        </pc:sldMkLst>
        <pc:spChg chg="mod">
          <ac:chgData name="Yaroslav Kuchuk" userId="876ab49e16fcb7e8" providerId="LiveId" clId="{B5599062-D93D-43D6-80D6-D1CB5EF413F1}" dt="2019-06-29T09:25:17.676" v="444" actId="20577"/>
          <ac:spMkLst>
            <pc:docMk/>
            <pc:sldMk cId="2603526090" sldId="497"/>
            <ac:spMk id="11" creationId="{00000000-0000-0000-0000-000000000000}"/>
          </ac:spMkLst>
        </pc:spChg>
        <pc:graphicFrameChg chg="modGraphic">
          <ac:chgData name="Yaroslav Kuchuk" userId="876ab49e16fcb7e8" providerId="LiveId" clId="{B5599062-D93D-43D6-80D6-D1CB5EF413F1}" dt="2019-06-29T10:01:22.392" v="579" actId="20577"/>
          <ac:graphicFrameMkLst>
            <pc:docMk/>
            <pc:sldMk cId="2603526090" sldId="497"/>
            <ac:graphicFrameMk id="2" creationId="{F6D345A9-9F52-4B8C-83BA-23A8C45B24C4}"/>
          </ac:graphicFrameMkLst>
        </pc:graphicFrameChg>
      </pc:sldChg>
      <pc:sldChg chg="addSp delSp modSp add ord">
        <pc:chgData name="Yaroslav Kuchuk" userId="876ab49e16fcb7e8" providerId="LiveId" clId="{B5599062-D93D-43D6-80D6-D1CB5EF413F1}" dt="2019-06-29T14:04:25.847" v="776" actId="1076"/>
        <pc:sldMkLst>
          <pc:docMk/>
          <pc:sldMk cId="2097769593" sldId="498"/>
        </pc:sldMkLst>
        <pc:spChg chg="add mod">
          <ac:chgData name="Yaroslav Kuchuk" userId="876ab49e16fcb7e8" providerId="LiveId" clId="{B5599062-D93D-43D6-80D6-D1CB5EF413F1}" dt="2019-06-29T14:04:23.697" v="775" actId="14100"/>
          <ac:spMkLst>
            <pc:docMk/>
            <pc:sldMk cId="2097769593" sldId="498"/>
            <ac:spMk id="3" creationId="{3025E804-9141-41C4-B914-00806172B685}"/>
          </ac:spMkLst>
        </pc:spChg>
        <pc:spChg chg="add del">
          <ac:chgData name="Yaroslav Kuchuk" userId="876ab49e16fcb7e8" providerId="LiveId" clId="{B5599062-D93D-43D6-80D6-D1CB5EF413F1}" dt="2019-06-29T14:04:00.071" v="771"/>
          <ac:spMkLst>
            <pc:docMk/>
            <pc:sldMk cId="2097769593" sldId="498"/>
            <ac:spMk id="5" creationId="{339F4736-4DF0-4A1E-868A-27493B559EAA}"/>
          </ac:spMkLst>
        </pc:spChg>
        <pc:spChg chg="mod">
          <ac:chgData name="Yaroslav Kuchuk" userId="876ab49e16fcb7e8" providerId="LiveId" clId="{B5599062-D93D-43D6-80D6-D1CB5EF413F1}" dt="2019-06-29T10:01:42.019" v="602" actId="20577"/>
          <ac:spMkLst>
            <pc:docMk/>
            <pc:sldMk cId="2097769593" sldId="498"/>
            <ac:spMk id="11" creationId="{00000000-0000-0000-0000-000000000000}"/>
          </ac:spMkLst>
        </pc:spChg>
        <pc:picChg chg="add del mod">
          <ac:chgData name="Yaroslav Kuchuk" userId="876ab49e16fcb7e8" providerId="LiveId" clId="{B5599062-D93D-43D6-80D6-D1CB5EF413F1}" dt="2019-06-29T13:50:36.983" v="646" actId="478"/>
          <ac:picMkLst>
            <pc:docMk/>
            <pc:sldMk cId="2097769593" sldId="498"/>
            <ac:picMk id="2" creationId="{440A47B0-4461-412A-9131-970BD1AEE4A4}"/>
          </ac:picMkLst>
        </pc:picChg>
        <pc:picChg chg="add mod">
          <ac:chgData name="Yaroslav Kuchuk" userId="876ab49e16fcb7e8" providerId="LiveId" clId="{B5599062-D93D-43D6-80D6-D1CB5EF413F1}" dt="2019-06-29T14:04:25.847" v="776" actId="1076"/>
          <ac:picMkLst>
            <pc:docMk/>
            <pc:sldMk cId="2097769593" sldId="498"/>
            <ac:picMk id="6" creationId="{204FC048-1EE3-4961-8626-18E4C6442043}"/>
          </ac:picMkLst>
        </pc:picChg>
        <pc:picChg chg="del">
          <ac:chgData name="Yaroslav Kuchuk" userId="876ab49e16fcb7e8" providerId="LiveId" clId="{B5599062-D93D-43D6-80D6-D1CB5EF413F1}" dt="2019-06-29T13:43:20.941" v="603" actId="478"/>
          <ac:picMkLst>
            <pc:docMk/>
            <pc:sldMk cId="2097769593" sldId="498"/>
            <ac:picMk id="2050" creationId="{E8718E5A-C765-45E9-A4FC-D46D3DC5DE60}"/>
          </ac:picMkLst>
        </pc:picChg>
      </pc:sldChg>
      <pc:sldChg chg="addSp modSp add">
        <pc:chgData name="Yaroslav Kuchuk" userId="876ab49e16fcb7e8" providerId="LiveId" clId="{B5599062-D93D-43D6-80D6-D1CB5EF413F1}" dt="2019-06-29T13:49:35.143" v="644" actId="1076"/>
        <pc:sldMkLst>
          <pc:docMk/>
          <pc:sldMk cId="1904855238" sldId="499"/>
        </pc:sldMkLst>
        <pc:picChg chg="mod">
          <ac:chgData name="Yaroslav Kuchuk" userId="876ab49e16fcb7e8" providerId="LiveId" clId="{B5599062-D93D-43D6-80D6-D1CB5EF413F1}" dt="2019-06-29T13:49:06.859" v="639" actId="14100"/>
          <ac:picMkLst>
            <pc:docMk/>
            <pc:sldMk cId="1904855238" sldId="499"/>
            <ac:picMk id="2" creationId="{440A47B0-4461-412A-9131-970BD1AEE4A4}"/>
          </ac:picMkLst>
        </pc:picChg>
        <pc:picChg chg="add mod">
          <ac:chgData name="Yaroslav Kuchuk" userId="876ab49e16fcb7e8" providerId="LiveId" clId="{B5599062-D93D-43D6-80D6-D1CB5EF413F1}" dt="2019-06-29T13:49:35.143" v="644" actId="1076"/>
          <ac:picMkLst>
            <pc:docMk/>
            <pc:sldMk cId="1904855238" sldId="499"/>
            <ac:picMk id="1026" creationId="{CAD4A1D0-DE46-49B6-A126-1E830B87005D}"/>
          </ac:picMkLst>
        </pc:picChg>
      </pc:sldChg>
      <pc:sldChg chg="addSp delSp modSp add">
        <pc:chgData name="Yaroslav Kuchuk" userId="876ab49e16fcb7e8" providerId="LiveId" clId="{B5599062-D93D-43D6-80D6-D1CB5EF413F1}" dt="2019-06-29T14:16:52.881" v="865" actId="20577"/>
        <pc:sldMkLst>
          <pc:docMk/>
          <pc:sldMk cId="1742638015" sldId="500"/>
        </pc:sldMkLst>
        <pc:spChg chg="mod">
          <ac:chgData name="Yaroslav Kuchuk" userId="876ab49e16fcb7e8" providerId="LiveId" clId="{B5599062-D93D-43D6-80D6-D1CB5EF413F1}" dt="2019-06-29T14:16:52.881" v="865" actId="20577"/>
          <ac:spMkLst>
            <pc:docMk/>
            <pc:sldMk cId="1742638015" sldId="500"/>
            <ac:spMk id="3" creationId="{3025E804-9141-41C4-B914-00806172B685}"/>
          </ac:spMkLst>
        </pc:spChg>
        <pc:spChg chg="mod">
          <ac:chgData name="Yaroslav Kuchuk" userId="876ab49e16fcb7e8" providerId="LiveId" clId="{B5599062-D93D-43D6-80D6-D1CB5EF413F1}" dt="2019-06-29T14:11:18.209" v="810" actId="20577"/>
          <ac:spMkLst>
            <pc:docMk/>
            <pc:sldMk cId="1742638015" sldId="500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4:10:38.288" v="790" actId="1076"/>
          <ac:picMkLst>
            <pc:docMk/>
            <pc:sldMk cId="1742638015" sldId="500"/>
            <ac:picMk id="2" creationId="{F4A416B4-2685-45D0-9ACD-A9B2ED5CE14A}"/>
          </ac:picMkLst>
        </pc:picChg>
        <pc:picChg chg="del">
          <ac:chgData name="Yaroslav Kuchuk" userId="876ab49e16fcb7e8" providerId="LiveId" clId="{B5599062-D93D-43D6-80D6-D1CB5EF413F1}" dt="2019-06-29T14:07:39.957" v="788" actId="478"/>
          <ac:picMkLst>
            <pc:docMk/>
            <pc:sldMk cId="1742638015" sldId="500"/>
            <ac:picMk id="6" creationId="{204FC048-1EE3-4961-8626-18E4C6442043}"/>
          </ac:picMkLst>
        </pc:picChg>
      </pc:sldChg>
      <pc:sldChg chg="addSp delSp modSp add">
        <pc:chgData name="Yaroslav Kuchuk" userId="876ab49e16fcb7e8" providerId="LiveId" clId="{B5599062-D93D-43D6-80D6-D1CB5EF413F1}" dt="2019-06-29T14:48:07.728" v="921"/>
        <pc:sldMkLst>
          <pc:docMk/>
          <pc:sldMk cId="4166790575" sldId="501"/>
        </pc:sldMkLst>
        <pc:spChg chg="mod">
          <ac:chgData name="Yaroslav Kuchuk" userId="876ab49e16fcb7e8" providerId="LiveId" clId="{B5599062-D93D-43D6-80D6-D1CB5EF413F1}" dt="2019-06-29T14:48:07.728" v="921"/>
          <ac:spMkLst>
            <pc:docMk/>
            <pc:sldMk cId="4166790575" sldId="501"/>
            <ac:spMk id="3" creationId="{3025E804-9141-41C4-B914-00806172B685}"/>
          </ac:spMkLst>
        </pc:spChg>
        <pc:spChg chg="mod">
          <ac:chgData name="Yaroslav Kuchuk" userId="876ab49e16fcb7e8" providerId="LiveId" clId="{B5599062-D93D-43D6-80D6-D1CB5EF413F1}" dt="2019-06-29T14:18:16.186" v="917" actId="122"/>
          <ac:spMkLst>
            <pc:docMk/>
            <pc:sldMk cId="4166790575" sldId="501"/>
            <ac:spMk id="11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4:18:17.819" v="918" actId="478"/>
          <ac:picMkLst>
            <pc:docMk/>
            <pc:sldMk cId="4166790575" sldId="501"/>
            <ac:picMk id="2" creationId="{F4A416B4-2685-45D0-9ACD-A9B2ED5CE14A}"/>
          </ac:picMkLst>
        </pc:picChg>
        <pc:picChg chg="add mod">
          <ac:chgData name="Yaroslav Kuchuk" userId="876ab49e16fcb7e8" providerId="LiveId" clId="{B5599062-D93D-43D6-80D6-D1CB5EF413F1}" dt="2019-06-29T14:18:22.778" v="920" actId="1076"/>
          <ac:picMkLst>
            <pc:docMk/>
            <pc:sldMk cId="4166790575" sldId="501"/>
            <ac:picMk id="3074" creationId="{8810D2BC-0F37-4603-9299-BB8230410F70}"/>
          </ac:picMkLst>
        </pc:picChg>
      </pc:sldChg>
      <pc:sldChg chg="addSp delSp modSp add">
        <pc:chgData name="Yaroslav Kuchuk" userId="876ab49e16fcb7e8" providerId="LiveId" clId="{B5599062-D93D-43D6-80D6-D1CB5EF413F1}" dt="2019-06-29T15:24:21.890" v="1134" actId="27636"/>
        <pc:sldMkLst>
          <pc:docMk/>
          <pc:sldMk cId="2650405567" sldId="502"/>
        </pc:sldMkLst>
        <pc:spChg chg="mod">
          <ac:chgData name="Yaroslav Kuchuk" userId="876ab49e16fcb7e8" providerId="LiveId" clId="{B5599062-D93D-43D6-80D6-D1CB5EF413F1}" dt="2019-06-29T15:23:32.741" v="1105" actId="1076"/>
          <ac:spMkLst>
            <pc:docMk/>
            <pc:sldMk cId="2650405567" sldId="502"/>
            <ac:spMk id="2" creationId="{00000000-0000-0000-0000-000000000000}"/>
          </ac:spMkLst>
        </pc:spChg>
        <pc:spChg chg="add del">
          <ac:chgData name="Yaroslav Kuchuk" userId="876ab49e16fcb7e8" providerId="LiveId" clId="{B5599062-D93D-43D6-80D6-D1CB5EF413F1}" dt="2019-06-29T15:00:39.506" v="1008"/>
          <ac:spMkLst>
            <pc:docMk/>
            <pc:sldMk cId="2650405567" sldId="502"/>
            <ac:spMk id="3" creationId="{D4A509D6-7554-42FE-8F3B-C5E93464F222}"/>
          </ac:spMkLst>
        </pc:spChg>
        <pc:spChg chg="mod">
          <ac:chgData name="Yaroslav Kuchuk" userId="876ab49e16fcb7e8" providerId="LiveId" clId="{B5599062-D93D-43D6-80D6-D1CB5EF413F1}" dt="2019-06-29T14:58:19.399" v="1003" actId="20577"/>
          <ac:spMkLst>
            <pc:docMk/>
            <pc:sldMk cId="2650405567" sldId="502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21.890" v="1134" actId="27636"/>
          <ac:spMkLst>
            <pc:docMk/>
            <pc:sldMk cId="2650405567" sldId="502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4:57:33.859" v="960" actId="478"/>
          <ac:picMkLst>
            <pc:docMk/>
            <pc:sldMk cId="2650405567" sldId="502"/>
            <ac:picMk id="5122" creationId="{BE7C29A2-F939-47F3-A39C-068B8AF7C6E6}"/>
          </ac:picMkLst>
        </pc:picChg>
        <pc:picChg chg="add mod">
          <ac:chgData name="Yaroslav Kuchuk" userId="876ab49e16fcb7e8" providerId="LiveId" clId="{B5599062-D93D-43D6-80D6-D1CB5EF413F1}" dt="2019-06-29T15:23:41.599" v="1107" actId="1076"/>
          <ac:picMkLst>
            <pc:docMk/>
            <pc:sldMk cId="2650405567" sldId="502"/>
            <ac:picMk id="6146" creationId="{1A20A19A-3334-4C50-9E69-1D0F2AF26C9B}"/>
          </ac:picMkLst>
        </pc:picChg>
      </pc:sldChg>
      <pc:sldChg chg="delSp modSp add">
        <pc:chgData name="Yaroslav Kuchuk" userId="876ab49e16fcb7e8" providerId="LiveId" clId="{B5599062-D93D-43D6-80D6-D1CB5EF413F1}" dt="2019-06-29T16:14:56.619" v="1943" actId="20577"/>
        <pc:sldMkLst>
          <pc:docMk/>
          <pc:sldMk cId="2408980508" sldId="503"/>
        </pc:sldMkLst>
        <pc:spChg chg="mod">
          <ac:chgData name="Yaroslav Kuchuk" userId="876ab49e16fcb7e8" providerId="LiveId" clId="{B5599062-D93D-43D6-80D6-D1CB5EF413F1}" dt="2019-06-29T15:57:17.584" v="1925" actId="20577"/>
          <ac:spMkLst>
            <pc:docMk/>
            <pc:sldMk cId="2408980508" sldId="503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14:56.619" v="1943" actId="20577"/>
          <ac:spMkLst>
            <pc:docMk/>
            <pc:sldMk cId="2408980508" sldId="503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26.810" v="1136" actId="27636"/>
          <ac:spMkLst>
            <pc:docMk/>
            <pc:sldMk cId="2408980508" sldId="503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5:29:16.817" v="1137" actId="478"/>
          <ac:picMkLst>
            <pc:docMk/>
            <pc:sldMk cId="2408980508" sldId="503"/>
            <ac:picMk id="6146" creationId="{1A20A19A-3334-4C50-9E69-1D0F2AF26C9B}"/>
          </ac:picMkLst>
        </pc:picChg>
      </pc:sldChg>
      <pc:sldChg chg="addSp modSp add">
        <pc:chgData name="Yaroslav Kuchuk" userId="876ab49e16fcb7e8" providerId="LiveId" clId="{B5599062-D93D-43D6-80D6-D1CB5EF413F1}" dt="2019-06-29T16:18:12.598" v="2001" actId="1076"/>
        <pc:sldMkLst>
          <pc:docMk/>
          <pc:sldMk cId="1075010795" sldId="504"/>
        </pc:sldMkLst>
        <pc:spChg chg="mod">
          <ac:chgData name="Yaroslav Kuchuk" userId="876ab49e16fcb7e8" providerId="LiveId" clId="{B5599062-D93D-43D6-80D6-D1CB5EF413F1}" dt="2019-06-29T16:18:03.819" v="1998" actId="14100"/>
          <ac:spMkLst>
            <pc:docMk/>
            <pc:sldMk cId="1075010795" sldId="504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15:05.840" v="1959" actId="20577"/>
          <ac:spMkLst>
            <pc:docMk/>
            <pc:sldMk cId="1075010795" sldId="504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6:18:12.598" v="2001" actId="1076"/>
          <ac:picMkLst>
            <pc:docMk/>
            <pc:sldMk cId="1075010795" sldId="504"/>
            <ac:picMk id="3" creationId="{7A1FFE0A-3560-48A2-A78C-47EE319A5399}"/>
          </ac:picMkLst>
        </pc:picChg>
      </pc:sldChg>
      <pc:sldChg chg="addSp delSp modSp add">
        <pc:chgData name="Yaroslav Kuchuk" userId="876ab49e16fcb7e8" providerId="LiveId" clId="{B5599062-D93D-43D6-80D6-D1CB5EF413F1}" dt="2019-06-29T16:33:28.614" v="2201" actId="1076"/>
        <pc:sldMkLst>
          <pc:docMk/>
          <pc:sldMk cId="3426396002" sldId="505"/>
        </pc:sldMkLst>
        <pc:spChg chg="del">
          <ac:chgData name="Yaroslav Kuchuk" userId="876ab49e16fcb7e8" providerId="LiveId" clId="{B5599062-D93D-43D6-80D6-D1CB5EF413F1}" dt="2019-06-29T16:33:25.008" v="2199" actId="478"/>
          <ac:spMkLst>
            <pc:docMk/>
            <pc:sldMk cId="3426396002" sldId="505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33:21.406" v="2198" actId="6549"/>
          <ac:spMkLst>
            <pc:docMk/>
            <pc:sldMk cId="3426396002" sldId="505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6:33:28.614" v="2201" actId="1076"/>
          <ac:picMkLst>
            <pc:docMk/>
            <pc:sldMk cId="3426396002" sldId="505"/>
            <ac:picMk id="9218" creationId="{F9E58906-5A24-4DD1-A22B-7633035EA738}"/>
          </ac:picMkLst>
        </pc:picChg>
      </pc:sldChg>
      <pc:sldChg chg="addSp delSp modSp add">
        <pc:chgData name="Yaroslav Kuchuk" userId="876ab49e16fcb7e8" providerId="LiveId" clId="{B5599062-D93D-43D6-80D6-D1CB5EF413F1}" dt="2019-06-29T16:25:28.251" v="2023" actId="1076"/>
        <pc:sldMkLst>
          <pc:docMk/>
          <pc:sldMk cId="2880668060" sldId="506"/>
        </pc:sldMkLst>
        <pc:spChg chg="mod">
          <ac:chgData name="Yaroslav Kuchuk" userId="876ab49e16fcb7e8" providerId="LiveId" clId="{B5599062-D93D-43D6-80D6-D1CB5EF413F1}" dt="2019-06-29T16:24:49.856" v="2019" actId="20577"/>
          <ac:spMkLst>
            <pc:docMk/>
            <pc:sldMk cId="2880668060" sldId="506"/>
            <ac:spMk id="2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6:25:20.899" v="2020" actId="478"/>
          <ac:picMkLst>
            <pc:docMk/>
            <pc:sldMk cId="2880668060" sldId="506"/>
            <ac:picMk id="3" creationId="{7A1FFE0A-3560-48A2-A78C-47EE319A5399}"/>
          </ac:picMkLst>
        </pc:picChg>
        <pc:picChg chg="add mod">
          <ac:chgData name="Yaroslav Kuchuk" userId="876ab49e16fcb7e8" providerId="LiveId" clId="{B5599062-D93D-43D6-80D6-D1CB5EF413F1}" dt="2019-06-29T16:25:28.251" v="2023" actId="1076"/>
          <ac:picMkLst>
            <pc:docMk/>
            <pc:sldMk cId="2880668060" sldId="506"/>
            <ac:picMk id="5" creationId="{A588F4F2-5B21-423C-A9EB-7F61D4184DF5}"/>
          </ac:picMkLst>
        </pc:picChg>
      </pc:sldChg>
      <pc:sldChg chg="addSp delSp modSp add">
        <pc:chgData name="Yaroslav Kuchuk" userId="876ab49e16fcb7e8" providerId="LiveId" clId="{B5599062-D93D-43D6-80D6-D1CB5EF413F1}" dt="2019-06-29T16:27:22.304" v="2061" actId="20577"/>
        <pc:sldMkLst>
          <pc:docMk/>
          <pc:sldMk cId="2765114551" sldId="507"/>
        </pc:sldMkLst>
        <pc:spChg chg="mod">
          <ac:chgData name="Yaroslav Kuchuk" userId="876ab49e16fcb7e8" providerId="LiveId" clId="{B5599062-D93D-43D6-80D6-D1CB5EF413F1}" dt="2019-06-29T16:27:22.304" v="2061" actId="20577"/>
          <ac:spMkLst>
            <pc:docMk/>
            <pc:sldMk cId="2765114551" sldId="507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27:05.595" v="2035" actId="20577"/>
          <ac:spMkLst>
            <pc:docMk/>
            <pc:sldMk cId="2765114551" sldId="507"/>
            <ac:spMk id="11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6:27:07.569" v="2036" actId="478"/>
          <ac:picMkLst>
            <pc:docMk/>
            <pc:sldMk cId="2765114551" sldId="507"/>
            <ac:picMk id="5" creationId="{A588F4F2-5B21-423C-A9EB-7F61D4184DF5}"/>
          </ac:picMkLst>
        </pc:picChg>
        <pc:picChg chg="add mod">
          <ac:chgData name="Yaroslav Kuchuk" userId="876ab49e16fcb7e8" providerId="LiveId" clId="{B5599062-D93D-43D6-80D6-D1CB5EF413F1}" dt="2019-06-29T16:27:11.214" v="2038" actId="1076"/>
          <ac:picMkLst>
            <pc:docMk/>
            <pc:sldMk cId="2765114551" sldId="507"/>
            <ac:picMk id="7170" creationId="{BF46992F-5895-48EF-9F3F-A3DF3E32FFD7}"/>
          </ac:picMkLst>
        </pc:picChg>
      </pc:sldChg>
      <pc:sldChg chg="modSp add ord">
        <pc:chgData name="Yaroslav Kuchuk" userId="876ab49e16fcb7e8" providerId="LiveId" clId="{B5599062-D93D-43D6-80D6-D1CB5EF413F1}" dt="2019-06-29T16:28:28.151" v="2180" actId="113"/>
        <pc:sldMkLst>
          <pc:docMk/>
          <pc:sldMk cId="3736358805" sldId="508"/>
        </pc:sldMkLst>
        <pc:spChg chg="mod">
          <ac:chgData name="Yaroslav Kuchuk" userId="876ab49e16fcb7e8" providerId="LiveId" clId="{B5599062-D93D-43D6-80D6-D1CB5EF413F1}" dt="2019-06-29T16:28:28.151" v="2180" actId="113"/>
          <ac:spMkLst>
            <pc:docMk/>
            <pc:sldMk cId="3736358805" sldId="508"/>
            <ac:spMk id="11" creationId="{00000000-0000-0000-0000-000000000000}"/>
          </ac:spMkLst>
        </pc:spChg>
      </pc:sldChg>
      <pc:sldChg chg="modSp add ord">
        <pc:chgData name="Yaroslav Kuchuk" userId="876ab49e16fcb7e8" providerId="LiveId" clId="{B5599062-D93D-43D6-80D6-D1CB5EF413F1}" dt="2019-06-29T16:35:53.778" v="2243" actId="20577"/>
        <pc:sldMkLst>
          <pc:docMk/>
          <pc:sldMk cId="1426084860" sldId="509"/>
        </pc:sldMkLst>
        <pc:spChg chg="mod">
          <ac:chgData name="Yaroslav Kuchuk" userId="876ab49e16fcb7e8" providerId="LiveId" clId="{B5599062-D93D-43D6-80D6-D1CB5EF413F1}" dt="2019-06-29T16:35:53.778" v="2243" actId="20577"/>
          <ac:spMkLst>
            <pc:docMk/>
            <pc:sldMk cId="1426084860" sldId="509"/>
            <ac:spMk id="11" creationId="{00000000-0000-0000-0000-000000000000}"/>
          </ac:spMkLst>
        </pc:spChg>
      </pc:sldChg>
      <pc:sldChg chg="modSp add ord">
        <pc:chgData name="Yaroslav Kuchuk" userId="876ab49e16fcb7e8" providerId="LiveId" clId="{B5599062-D93D-43D6-80D6-D1CB5EF413F1}" dt="2019-06-29T16:56:51.917" v="2647" actId="20577"/>
        <pc:sldMkLst>
          <pc:docMk/>
          <pc:sldMk cId="174571575" sldId="510"/>
        </pc:sldMkLst>
        <pc:spChg chg="mod">
          <ac:chgData name="Yaroslav Kuchuk" userId="876ab49e16fcb7e8" providerId="LiveId" clId="{B5599062-D93D-43D6-80D6-D1CB5EF413F1}" dt="2019-06-29T16:56:51.917" v="2647" actId="20577"/>
          <ac:spMkLst>
            <pc:docMk/>
            <pc:sldMk cId="174571575" sldId="5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39EEAABF-1A21-4BDA-A92C-F0636835B84E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1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6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88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3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3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4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1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20.08.2020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772C2E8B-7AD5-4B74-A391-C1BAFFD06762}" type="datetime1">
              <a:rPr lang="ru-RU" smtClean="0"/>
              <a:pPr/>
              <a:t>20.08.2020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Genryh_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ovalenko.genryh@gmail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97234" y="2059404"/>
            <a:ext cx="9575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первого проекта на </a:t>
            </a:r>
            <a:r>
              <a:rPr lang="en-US" sz="6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endParaRPr lang="en-US" sz="4400" dirty="0">
              <a:solidFill>
                <a:srgbClr val="D1501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524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Google Shape;194;g9169e8310d_1_18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23" name="Google Shape;195;g9169e8310d_1_18"/>
          <p:cNvSpPr/>
          <p:nvPr/>
        </p:nvSpPr>
        <p:spPr>
          <a:xfrm>
            <a:off x="4038600" y="6458795"/>
            <a:ext cx="792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Information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Technology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Video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Developer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Network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                                                      http://itvdn.com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Google Shape;196;g9169e8310d_1_18"/>
          <p:cNvSpPr/>
          <p:nvPr/>
        </p:nvSpPr>
        <p:spPr>
          <a:xfrm>
            <a:off x="373241" y="6431280"/>
            <a:ext cx="8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ITVDN</a:t>
            </a:r>
            <a:endParaRPr sz="2000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grpSp>
        <p:nvGrpSpPr>
          <p:cNvPr id="26" name="Google Shape;197;g9169e8310d_1_18"/>
          <p:cNvGrpSpPr/>
          <p:nvPr/>
        </p:nvGrpSpPr>
        <p:grpSpPr>
          <a:xfrm>
            <a:off x="177200" y="6404570"/>
            <a:ext cx="178914" cy="411557"/>
            <a:chOff x="4724400" y="3098416"/>
            <a:chExt cx="178914" cy="411557"/>
          </a:xfrm>
        </p:grpSpPr>
        <p:sp>
          <p:nvSpPr>
            <p:cNvPr id="27" name="Google Shape;198;g9169e8310d_1_18"/>
            <p:cNvSpPr/>
            <p:nvPr/>
          </p:nvSpPr>
          <p:spPr>
            <a:xfrm rot="5400000" flipH="1">
              <a:off x="4611959" y="3312839"/>
              <a:ext cx="309575" cy="84693"/>
            </a:xfrm>
            <a:custGeom>
              <a:avLst/>
              <a:gdLst/>
              <a:ahLst/>
              <a:cxnLst/>
              <a:rect l="l" t="t" r="r" b="b"/>
              <a:pathLst>
                <a:path w="10000" h="10155" extrusionOk="0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  <p:sp>
          <p:nvSpPr>
            <p:cNvPr id="28" name="Google Shape;199;g9169e8310d_1_18"/>
            <p:cNvSpPr/>
            <p:nvPr/>
          </p:nvSpPr>
          <p:spPr>
            <a:xfrm rot="5400000" flipH="1">
              <a:off x="4706180" y="3210857"/>
              <a:ext cx="309575" cy="84693"/>
            </a:xfrm>
            <a:custGeom>
              <a:avLst/>
              <a:gdLst/>
              <a:ahLst/>
              <a:cxnLst/>
              <a:rect l="l" t="t" r="r" b="b"/>
              <a:pathLst>
                <a:path w="10000" h="10155" extrusionOk="0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</p:grpSp>
      <p:sp>
        <p:nvSpPr>
          <p:cNvPr id="29" name="Google Shape;200;g9169e8310d_1_18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0" name="Google Shape;201;g9169e8310d_1_18"/>
          <p:cNvSpPr txBox="1"/>
          <p:nvPr/>
        </p:nvSpPr>
        <p:spPr>
          <a:xfrm>
            <a:off x="1981200" y="2286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Quattrocento Sans"/>
              <a:buNone/>
            </a:pPr>
            <a:r>
              <a:rPr lang="ru-RU" sz="324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Создание первого приложения на </a:t>
            </a:r>
            <a:r>
              <a:rPr lang="ru-RU" sz="324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Angular</a:t>
            </a:r>
            <a:endParaRPr sz="324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24" name="Google Shape;208;g9169e8310d_1_32"/>
          <p:cNvSpPr txBox="1"/>
          <p:nvPr/>
        </p:nvSpPr>
        <p:spPr>
          <a:xfrm>
            <a:off x="1981200" y="1265022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SzPts val="2800"/>
              <a:buFont typeface="Quattrocento Sans"/>
              <a:buNone/>
            </a:pP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Пайпы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в 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endParaRPr sz="2800" dirty="0">
              <a:solidFill>
                <a:srgbClr val="D04E1D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32" name="Google Shape;217;g9169e8310d_1_32"/>
          <p:cNvSpPr txBox="1"/>
          <p:nvPr/>
        </p:nvSpPr>
        <p:spPr>
          <a:xfrm>
            <a:off x="409275" y="1933450"/>
            <a:ext cx="11554200" cy="4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Пайпы служат для того чтобы изменить отображение каких-то данных перед выводом их на экран. </a:t>
            </a:r>
            <a:b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Записываются пайпы  через прямую черту после переменной. |</a:t>
            </a:r>
            <a:b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К примеру в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есть встроенный пайп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date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, с помощью которого мы можем изменять формат времени, который будет виден на экране: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/>
            </a:r>
            <a:b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const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nowDate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new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Date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() //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Tue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Aug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18 2020 01:26:53 GMT+0300 (Восточная Европа, летнее время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)</a:t>
            </a:r>
            <a:endParaRPr sz="2000" dirty="0">
              <a:solidFill>
                <a:srgbClr val="0000FF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&gt; {{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nowDate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|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date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}}&lt;/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&gt; //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Aug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18	2020</a:t>
            </a:r>
            <a:r>
              <a:rPr lang="ru-RU" sz="16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/>
            </a:r>
            <a:br>
              <a:rPr lang="ru-RU" sz="16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16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	</a:t>
            </a:r>
            <a:endParaRPr sz="16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862011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Google Shape;194;g9169e8310d_1_18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23" name="Google Shape;195;g9169e8310d_1_18"/>
          <p:cNvSpPr/>
          <p:nvPr/>
        </p:nvSpPr>
        <p:spPr>
          <a:xfrm>
            <a:off x="4038600" y="6458795"/>
            <a:ext cx="792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Information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Technology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Video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Developer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Network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                                                      http://itvdn.com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Google Shape;196;g9169e8310d_1_18"/>
          <p:cNvSpPr/>
          <p:nvPr/>
        </p:nvSpPr>
        <p:spPr>
          <a:xfrm>
            <a:off x="373241" y="6431280"/>
            <a:ext cx="8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ITVDN</a:t>
            </a:r>
            <a:endParaRPr sz="2000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grpSp>
        <p:nvGrpSpPr>
          <p:cNvPr id="26" name="Google Shape;197;g9169e8310d_1_18"/>
          <p:cNvGrpSpPr/>
          <p:nvPr/>
        </p:nvGrpSpPr>
        <p:grpSpPr>
          <a:xfrm>
            <a:off x="177200" y="6404570"/>
            <a:ext cx="178914" cy="411557"/>
            <a:chOff x="4724400" y="3098416"/>
            <a:chExt cx="178914" cy="411557"/>
          </a:xfrm>
        </p:grpSpPr>
        <p:sp>
          <p:nvSpPr>
            <p:cNvPr id="27" name="Google Shape;198;g9169e8310d_1_18"/>
            <p:cNvSpPr/>
            <p:nvPr/>
          </p:nvSpPr>
          <p:spPr>
            <a:xfrm rot="5400000" flipH="1">
              <a:off x="4611959" y="3312839"/>
              <a:ext cx="309575" cy="84693"/>
            </a:xfrm>
            <a:custGeom>
              <a:avLst/>
              <a:gdLst/>
              <a:ahLst/>
              <a:cxnLst/>
              <a:rect l="l" t="t" r="r" b="b"/>
              <a:pathLst>
                <a:path w="10000" h="10155" extrusionOk="0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  <p:sp>
          <p:nvSpPr>
            <p:cNvPr id="28" name="Google Shape;199;g9169e8310d_1_18"/>
            <p:cNvSpPr/>
            <p:nvPr/>
          </p:nvSpPr>
          <p:spPr>
            <a:xfrm rot="5400000" flipH="1">
              <a:off x="4706180" y="3210857"/>
              <a:ext cx="309575" cy="84693"/>
            </a:xfrm>
            <a:custGeom>
              <a:avLst/>
              <a:gdLst/>
              <a:ahLst/>
              <a:cxnLst/>
              <a:rect l="l" t="t" r="r" b="b"/>
              <a:pathLst>
                <a:path w="10000" h="10155" extrusionOk="0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</p:grpSp>
      <p:sp>
        <p:nvSpPr>
          <p:cNvPr id="29" name="Google Shape;200;g9169e8310d_1_18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0" name="Google Shape;201;g9169e8310d_1_18"/>
          <p:cNvSpPr txBox="1"/>
          <p:nvPr/>
        </p:nvSpPr>
        <p:spPr>
          <a:xfrm>
            <a:off x="1981200" y="2286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Quattrocento Sans"/>
              <a:buNone/>
            </a:pPr>
            <a:r>
              <a:rPr lang="ru-RU" sz="324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Создание первого приложения на </a:t>
            </a:r>
            <a:r>
              <a:rPr lang="ru-RU" sz="324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Angular</a:t>
            </a:r>
            <a:endParaRPr sz="324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1" name="Google Shape;231;p6"/>
          <p:cNvSpPr txBox="1"/>
          <p:nvPr/>
        </p:nvSpPr>
        <p:spPr>
          <a:xfrm>
            <a:off x="1107600" y="3955978"/>
            <a:ext cx="99768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SzPts val="8000"/>
              <a:buFont typeface="Quattrocento Sans"/>
              <a:buNone/>
            </a:pPr>
            <a:r>
              <a:rPr lang="ru-RU" sz="60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Thank</a:t>
            </a:r>
            <a:r>
              <a:rPr lang="ru-RU" sz="60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60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you</a:t>
            </a:r>
            <a:r>
              <a:rPr lang="ru-RU" sz="60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60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for</a:t>
            </a:r>
            <a:r>
              <a:rPr lang="ru-RU" sz="60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en-US" sz="60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your</a:t>
            </a:r>
            <a:r>
              <a:rPr lang="ru-RU" sz="60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60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attention</a:t>
            </a:r>
            <a:r>
              <a:rPr lang="ru-RU" sz="60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!</a:t>
            </a:r>
            <a:endParaRPr sz="6000" dirty="0">
              <a:solidFill>
                <a:srgbClr val="D04E1D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33" name="Google Shape;232;p6"/>
          <p:cNvSpPr txBox="1"/>
          <p:nvPr/>
        </p:nvSpPr>
        <p:spPr>
          <a:xfrm>
            <a:off x="1421175" y="1288975"/>
            <a:ext cx="8706900" cy="29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Contacts</a:t>
            </a:r>
            <a:r>
              <a:rPr lang="ru-RU" sz="34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: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Telegram</a:t>
            </a:r>
            <a:r>
              <a:rPr lang="ru-RU" sz="23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: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 </a:t>
            </a:r>
            <a:r>
              <a:rPr lang="ru-RU" sz="2000" u="sng" dirty="0">
                <a:solidFill>
                  <a:schemeClr val="hlink"/>
                </a:solidFill>
                <a:highlight>
                  <a:srgbClr val="FFFFFF"/>
                </a:highlight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  <a:hlinkClick r:id="rId3"/>
              </a:rPr>
              <a:t>https://t.me/Genryh_K</a:t>
            </a:r>
            <a:r>
              <a:rPr lang="ru-RU" sz="27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/>
            </a:r>
            <a:br>
              <a:rPr lang="ru-RU" sz="27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3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E-</a:t>
            </a:r>
            <a:r>
              <a:rPr lang="ru-RU" sz="23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mail</a:t>
            </a:r>
            <a:r>
              <a:rPr lang="ru-RU" sz="23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: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u="sng" dirty="0">
                <a:solidFill>
                  <a:schemeClr val="hlink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  <a:hlinkClick r:id="rId4"/>
              </a:rPr>
              <a:t>kovalenko.genryh@gmail.com</a:t>
            </a:r>
            <a:endParaRPr sz="2000" dirty="0">
              <a:solidFill>
                <a:srgbClr val="0000FF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88132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Google Shape;201;g9169e8310d_1_18"/>
          <p:cNvSpPr txBox="1"/>
          <p:nvPr/>
        </p:nvSpPr>
        <p:spPr>
          <a:xfrm>
            <a:off x="1981200" y="2286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Quattrocento Sans"/>
              <a:buNone/>
            </a:pPr>
            <a:r>
              <a:rPr lang="ru-RU" sz="324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Создание первого приложения на </a:t>
            </a:r>
            <a:r>
              <a:rPr lang="ru-RU" sz="324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Angular</a:t>
            </a:r>
            <a:endParaRPr sz="324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3200400" y="5105400"/>
            <a:ext cx="7966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 найдете подборку видео курсов и вебинаров для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Angular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разработчиков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just">
              <a:defRPr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Заходите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сайт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и смотрите наши видео уроки прямо сейчас!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04" y="5029200"/>
            <a:ext cx="174159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947442"/>
            <a:ext cx="10445687" cy="39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14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первого проекта на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вебинара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Google Shape;103;p2"/>
          <p:cNvSpPr/>
          <p:nvPr/>
        </p:nvSpPr>
        <p:spPr>
          <a:xfrm>
            <a:off x="1332245" y="5090755"/>
            <a:ext cx="29301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A61C00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Коваленко Генрих</a:t>
            </a:r>
            <a:endParaRPr sz="2000" dirty="0">
              <a:solidFill>
                <a:srgbClr val="A61C00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17" name="Google Shape;111;p2"/>
          <p:cNvSpPr txBox="1"/>
          <p:nvPr/>
        </p:nvSpPr>
        <p:spPr>
          <a:xfrm>
            <a:off x="4768200" y="1520722"/>
            <a:ext cx="60246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Front-end</a:t>
            </a:r>
            <a:r>
              <a:rPr lang="ru-RU" sz="23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300" dirty="0" err="1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developer</a:t>
            </a:r>
            <a:r>
              <a:rPr lang="ru-RU" sz="23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.</a:t>
            </a:r>
            <a:endParaRPr sz="2300" dirty="0">
              <a:solidFill>
                <a:schemeClr val="dk1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Опыт работы - 3 года.</a:t>
            </a:r>
            <a:endParaRPr sz="2300" dirty="0">
              <a:solidFill>
                <a:schemeClr val="dk1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308" t="485" r="23750" b="20000"/>
          <a:stretch/>
        </p:blipFill>
        <p:spPr>
          <a:xfrm>
            <a:off x="1332247" y="1770449"/>
            <a:ext cx="2930136" cy="3194177"/>
          </a:xfrm>
          <a:prstGeom prst="rect">
            <a:avLst/>
          </a:prstGeom>
        </p:spPr>
      </p:pic>
      <p:pic>
        <p:nvPicPr>
          <p:cNvPr id="1026" name="Picture 2" descr="Angular (фреймворк)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196" y="2147630"/>
            <a:ext cx="1992604" cy="199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ontend logo img - Techvana - The New Zealand Computer Muse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2" b="30593"/>
          <a:stretch/>
        </p:blipFill>
        <p:spPr bwMode="auto">
          <a:xfrm>
            <a:off x="5486400" y="4170094"/>
            <a:ext cx="5847639" cy="14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Google Shape;127;p3"/>
          <p:cNvSpPr/>
          <p:nvPr/>
        </p:nvSpPr>
        <p:spPr>
          <a:xfrm>
            <a:off x="2057975" y="2115251"/>
            <a:ext cx="8076000" cy="3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Что такое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и почему стоит выбрать именно его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3429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cli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, как его установить</a:t>
            </a:r>
            <a:r>
              <a:rPr lang="en-US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.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Создание базового приложения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3429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Компоненты в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3429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Сервисы в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3429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Модули и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роутинг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3429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Директивы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3429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Пайпы</a:t>
            </a:r>
            <a:r>
              <a:rPr lang="ru-RU" sz="18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/>
            </a:r>
            <a:br>
              <a:rPr lang="ru-RU" sz="18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</a:br>
            <a:r>
              <a:rPr lang="ru-RU" sz="18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/>
            </a:r>
            <a:br>
              <a:rPr lang="ru-RU" sz="18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</a:br>
            <a:endParaRPr sz="1800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первого проекта на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Видео курсы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ITVDN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66" y="908564"/>
            <a:ext cx="2530997" cy="15269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0574" y="2446491"/>
            <a:ext cx="2053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Fundamentals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0346" y="2744922"/>
            <a:ext cx="2120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 Дмитрий Охрименко</a:t>
            </a:r>
          </a:p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5 ч 17 м</a:t>
            </a:r>
          </a:p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 урока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025" y="923696"/>
            <a:ext cx="2524025" cy="15199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10025" y="2443689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Angular Essential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025" y="2738667"/>
            <a:ext cx="214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 Дмитрий Охрименко</a:t>
            </a:r>
          </a:p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ч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46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м</a:t>
            </a:r>
          </a:p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уроков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917" y="918089"/>
            <a:ext cx="2510080" cy="15199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8917" y="2435529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Angular CLI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5597" y="2754282"/>
            <a:ext cx="209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 Дмитрий Охрименко</a:t>
            </a:r>
          </a:p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ч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31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м</a:t>
            </a:r>
          </a:p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уроков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44" y="3535329"/>
            <a:ext cx="2503108" cy="151999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20346" y="5033302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Angular </a:t>
            </a:r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0346" y="5328202"/>
            <a:ext cx="2067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 Дмитрий Охрименко</a:t>
            </a:r>
          </a:p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5 ч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м</a:t>
            </a:r>
          </a:p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 урока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510" y="3529756"/>
            <a:ext cx="2517053" cy="153393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10025" y="5057984"/>
            <a:ext cx="235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адаптивного </a:t>
            </a:r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 </a:t>
            </a:r>
            <a:endParaRPr lang="ru-RU" sz="1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10025" y="5586841"/>
            <a:ext cx="2067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Сергей </a:t>
            </a:r>
            <a:r>
              <a:rPr lang="ru-RU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Патёха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6 ч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м</a:t>
            </a:r>
          </a:p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 уроков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944" y="3535328"/>
            <a:ext cx="2524025" cy="15199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99704" y="506629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r>
              <a:rPr lang="ru-RU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JS Essential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9704" y="5378126"/>
            <a:ext cx="2146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Дмитрий Охрименко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ч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35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м</a:t>
            </a:r>
          </a:p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уроков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532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Google Shape;133;p4"/>
          <p:cNvSpPr txBox="1"/>
          <p:nvPr/>
        </p:nvSpPr>
        <p:spPr>
          <a:xfrm>
            <a:off x="1237725" y="819548"/>
            <a:ext cx="97929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SzPts val="2800"/>
              <a:buFont typeface="Quattrocento Sans"/>
              <a:buNone/>
            </a:pP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Что такое 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и почему стоит выбирать именно его </a:t>
            </a:r>
            <a:endParaRPr sz="2800" dirty="0">
              <a:solidFill>
                <a:srgbClr val="D04E1D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17" name="Google Shape;142;p4"/>
          <p:cNvSpPr txBox="1"/>
          <p:nvPr/>
        </p:nvSpPr>
        <p:spPr>
          <a:xfrm>
            <a:off x="1237725" y="1917465"/>
            <a:ext cx="9892500" cy="3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 err="1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это комплексное решение для создания одностраничных приложений.</a:t>
            </a:r>
            <a:endParaRPr sz="2000" dirty="0">
              <a:solidFill>
                <a:schemeClr val="dk1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 dirty="0" err="1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имеет удобный </a:t>
            </a:r>
            <a:r>
              <a:rPr lang="ru-RU" sz="2000" dirty="0" err="1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cli</a:t>
            </a: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.</a:t>
            </a:r>
            <a:endParaRPr sz="2000" dirty="0">
              <a:solidFill>
                <a:schemeClr val="dk1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-355600">
              <a:lnSpc>
                <a:spcPct val="200000"/>
              </a:lnSpc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Архитектура </a:t>
            </a:r>
            <a:r>
              <a:rPr lang="en-US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</a:t>
            </a:r>
            <a:r>
              <a:rPr lang="ru-RU" sz="2000" dirty="0" err="1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ngular</a:t>
            </a: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рассчитана на крупные проекты.</a:t>
            </a:r>
            <a:endParaRPr sz="2000" dirty="0">
              <a:solidFill>
                <a:schemeClr val="dk1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Содержит в себе </a:t>
            </a:r>
            <a:r>
              <a:rPr lang="ru-RU" sz="2000" dirty="0" err="1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typescript</a:t>
            </a: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.</a:t>
            </a:r>
            <a:endParaRPr sz="2000" dirty="0">
              <a:solidFill>
                <a:schemeClr val="dk1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первого проекта на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9864108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Google Shape;148;p5"/>
          <p:cNvSpPr txBox="1"/>
          <p:nvPr/>
        </p:nvSpPr>
        <p:spPr>
          <a:xfrm>
            <a:off x="1976846" y="683328"/>
            <a:ext cx="82296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SzPts val="2800"/>
              <a:buFont typeface="Quattrocento Sans"/>
              <a:buNone/>
            </a:pP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CLI</a:t>
            </a:r>
            <a:endParaRPr sz="2800" dirty="0">
              <a:solidFill>
                <a:srgbClr val="D04E1D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17" name="Google Shape;157;p5"/>
          <p:cNvSpPr txBox="1"/>
          <p:nvPr/>
        </p:nvSpPr>
        <p:spPr>
          <a:xfrm>
            <a:off x="830050" y="1649028"/>
            <a:ext cx="115542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hlink"/>
                </a:solidFill>
                <a:uFill>
                  <a:noFill/>
                </a:u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  <a:hlinkClick r:id="rId3"/>
              </a:rPr>
              <a:t>https://cli.angular.io/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ссылка на ресурс;</a:t>
            </a:r>
            <a:b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npm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install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-g @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/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cli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-  команда для установки;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new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my-dream-app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команда для создания базового проекта (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my-dream-app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&gt;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название проекта);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serve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- команда для запуска проекта.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первого проекта на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897709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Google Shape;163;g9169e8310d_0_22"/>
          <p:cNvSpPr txBox="1"/>
          <p:nvPr/>
        </p:nvSpPr>
        <p:spPr>
          <a:xfrm>
            <a:off x="1983377" y="819694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SzPts val="2800"/>
              <a:buFont typeface="Quattrocento Sans"/>
              <a:buNone/>
            </a:pP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Компоненты в 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endParaRPr sz="2800" dirty="0">
              <a:solidFill>
                <a:srgbClr val="D04E1D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23" name="Google Shape;172;g9169e8310d_0_22"/>
          <p:cNvSpPr txBox="1"/>
          <p:nvPr/>
        </p:nvSpPr>
        <p:spPr>
          <a:xfrm>
            <a:off x="685800" y="1867350"/>
            <a:ext cx="10896600" cy="4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Компоненты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это самостоятельные части, которые по своей сути являются строительными блоками проекта.</a:t>
            </a:r>
            <a:endParaRPr lang="en-US"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>
                <a:solidFill>
                  <a:srgbClr val="980000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Lifecycle</a:t>
            </a:r>
            <a:r>
              <a:rPr lang="ru-RU" sz="2200" dirty="0">
                <a:solidFill>
                  <a:srgbClr val="980000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200" dirty="0" err="1">
                <a:solidFill>
                  <a:srgbClr val="980000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hooks</a:t>
            </a:r>
            <a:r>
              <a:rPr lang="ru-RU" sz="2200" dirty="0">
                <a:solidFill>
                  <a:srgbClr val="980000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:</a:t>
            </a:r>
            <a:endParaRPr sz="2200" dirty="0">
              <a:solidFill>
                <a:srgbClr val="980000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ngOnChanges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вызывается после конструктора и принимает объект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changes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;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ngOnInit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- вызывается при инициализации компонента;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 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ngDoCheck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вызывается при каких</a:t>
            </a:r>
            <a:r>
              <a:rPr lang="en-US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-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либо изменениях данных; 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ngOnDestroy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вызывается перед уничтожением компонента.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первого проекта на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07839687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Google Shape;178;g9169e8310d_1_1"/>
          <p:cNvSpPr txBox="1"/>
          <p:nvPr/>
        </p:nvSpPr>
        <p:spPr>
          <a:xfrm>
            <a:off x="2113475" y="838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SzPts val="2800"/>
              <a:buFont typeface="Quattrocento Sans"/>
              <a:buNone/>
            </a:pP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Модули в 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endParaRPr sz="2800" dirty="0">
              <a:solidFill>
                <a:srgbClr val="D04E1D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24" name="Google Shape;187;g9169e8310d_1_1"/>
          <p:cNvSpPr txBox="1"/>
          <p:nvPr/>
        </p:nvSpPr>
        <p:spPr>
          <a:xfrm>
            <a:off x="373250" y="1338550"/>
            <a:ext cx="11554200" cy="5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Приложения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,  как правило, состоят из многих модулей.</a:t>
            </a:r>
            <a:b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Модули содержат в себе компоненты, сервисы, пайпы, остальные детали приложения и страницы.</a:t>
            </a:r>
            <a:b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Модули обозначаются с помощью декоратора: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@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NgModule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({</a:t>
            </a:r>
            <a:b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	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declarations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: [] 	- регистрируются компоненты, директивы и пайпы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imports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: 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[] 	- импортируются другие модули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providers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: 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[] 	- </a:t>
            </a: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регистрируются сервисы</a:t>
            </a:r>
            <a:endParaRPr sz="2000" dirty="0">
              <a:solidFill>
                <a:schemeClr val="dk1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exports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:</a:t>
            </a: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[] 	- необходим для того, чтобы экспортировать из модуля классы для использования в других модулях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/>
            </a:r>
            <a:b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})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первого проекта на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86741957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Google Shape;193;g9169e8310d_1_18"/>
          <p:cNvSpPr txBox="1"/>
          <p:nvPr/>
        </p:nvSpPr>
        <p:spPr>
          <a:xfrm>
            <a:off x="1981200" y="981751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SzPts val="2800"/>
              <a:buFont typeface="Quattrocento Sans"/>
              <a:buNone/>
            </a:pP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Директивы в 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Angular</a:t>
            </a:r>
            <a:endParaRPr sz="2800" dirty="0">
              <a:solidFill>
                <a:srgbClr val="D04E1D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  <p:sp>
        <p:nvSpPr>
          <p:cNvPr id="22" name="Google Shape;194;g9169e8310d_1_18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23" name="Google Shape;195;g9169e8310d_1_18"/>
          <p:cNvSpPr/>
          <p:nvPr/>
        </p:nvSpPr>
        <p:spPr>
          <a:xfrm>
            <a:off x="4038600" y="6458795"/>
            <a:ext cx="792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Information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Technology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Video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Developer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Network</a:t>
            </a:r>
            <a:r>
              <a:rPr lang="ru-RU" sz="14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                                                      http://itvdn.com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Google Shape;196;g9169e8310d_1_18"/>
          <p:cNvSpPr/>
          <p:nvPr/>
        </p:nvSpPr>
        <p:spPr>
          <a:xfrm>
            <a:off x="373241" y="6431280"/>
            <a:ext cx="8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ITVDN</a:t>
            </a:r>
            <a:endParaRPr sz="2000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grpSp>
        <p:nvGrpSpPr>
          <p:cNvPr id="26" name="Google Shape;197;g9169e8310d_1_18"/>
          <p:cNvGrpSpPr/>
          <p:nvPr/>
        </p:nvGrpSpPr>
        <p:grpSpPr>
          <a:xfrm>
            <a:off x="177200" y="6404570"/>
            <a:ext cx="178914" cy="411557"/>
            <a:chOff x="4724400" y="3098416"/>
            <a:chExt cx="178914" cy="411557"/>
          </a:xfrm>
        </p:grpSpPr>
        <p:sp>
          <p:nvSpPr>
            <p:cNvPr id="27" name="Google Shape;198;g9169e8310d_1_18"/>
            <p:cNvSpPr/>
            <p:nvPr/>
          </p:nvSpPr>
          <p:spPr>
            <a:xfrm rot="5400000" flipH="1">
              <a:off x="4611959" y="3312839"/>
              <a:ext cx="309575" cy="84693"/>
            </a:xfrm>
            <a:custGeom>
              <a:avLst/>
              <a:gdLst/>
              <a:ahLst/>
              <a:cxnLst/>
              <a:rect l="l" t="t" r="r" b="b"/>
              <a:pathLst>
                <a:path w="10000" h="10155" extrusionOk="0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  <p:sp>
          <p:nvSpPr>
            <p:cNvPr id="28" name="Google Shape;199;g9169e8310d_1_18"/>
            <p:cNvSpPr/>
            <p:nvPr/>
          </p:nvSpPr>
          <p:spPr>
            <a:xfrm rot="5400000" flipH="1">
              <a:off x="4706180" y="3210857"/>
              <a:ext cx="309575" cy="84693"/>
            </a:xfrm>
            <a:custGeom>
              <a:avLst/>
              <a:gdLst/>
              <a:ahLst/>
              <a:cxnLst/>
              <a:rect l="l" t="t" r="r" b="b"/>
              <a:pathLst>
                <a:path w="10000" h="10155" extrusionOk="0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</p:grpSp>
      <p:sp>
        <p:nvSpPr>
          <p:cNvPr id="29" name="Google Shape;200;g9169e8310d_1_18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0" name="Google Shape;201;g9169e8310d_1_18"/>
          <p:cNvSpPr txBox="1"/>
          <p:nvPr/>
        </p:nvSpPr>
        <p:spPr>
          <a:xfrm>
            <a:off x="1981200" y="2286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Quattrocento Sans"/>
              <a:buNone/>
            </a:pPr>
            <a:r>
              <a:rPr lang="ru-RU" sz="324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Создание первого приложения на </a:t>
            </a:r>
            <a:r>
              <a:rPr lang="ru-RU" sz="324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Angular</a:t>
            </a:r>
            <a:endParaRPr sz="324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1" name="Google Shape;202;g9169e8310d_1_18"/>
          <p:cNvSpPr txBox="1"/>
          <p:nvPr/>
        </p:nvSpPr>
        <p:spPr>
          <a:xfrm>
            <a:off x="409275" y="1734900"/>
            <a:ext cx="11554200" cy="4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Используя директивы, мы можем управлять отображением </a:t>
            </a:r>
            <a:r>
              <a:rPr lang="ru-RU" sz="2000" dirty="0" err="1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html</a:t>
            </a: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элементов.</a:t>
            </a:r>
            <a:endParaRPr sz="2000" dirty="0">
              <a:solidFill>
                <a:schemeClr val="dk1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*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ngIf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&lt;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*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ngIf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= “условие” &gt;&lt;/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&gt;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отобразит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html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элемент, в случае если условие будет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true</a:t>
            </a:r>
            <a:endParaRPr sz="20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*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ngFor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- &lt;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li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*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ngFor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= “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let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item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of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items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”&gt;&lt;/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li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&gt; 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-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вылистывает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массив </a:t>
            </a:r>
            <a:r>
              <a:rPr lang="ru-RU" sz="2000" dirty="0" err="1">
                <a:solidFill>
                  <a:schemeClr val="dk1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items</a:t>
            </a:r>
            <a:endParaRPr sz="2000" dirty="0">
              <a:solidFill>
                <a:schemeClr val="dk1"/>
              </a:solidFill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[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ngClass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] = {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/>
            </a:r>
            <a:b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	название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css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класса: условие при котором он будет применен</a:t>
            </a:r>
            <a:b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}&gt;&lt;/</a:t>
            </a:r>
            <a:r>
              <a:rPr lang="ru-RU" sz="2000" dirty="0" err="1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&gt; 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- применит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css</a:t>
            </a:r>
            <a:r>
              <a:rPr lang="ru-RU" sz="20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 класс к конкретному элементу, в случае если в условии будет </a:t>
            </a:r>
            <a:r>
              <a:rPr lang="ru-RU" sz="2000" dirty="0" err="1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true</a:t>
            </a:r>
            <a:r>
              <a:rPr lang="ru-RU" sz="16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/>
            </a:r>
            <a:br>
              <a:rPr lang="ru-RU" sz="16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16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	</a:t>
            </a:r>
            <a:br>
              <a:rPr lang="ru-RU" sz="16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</a:br>
            <a:r>
              <a:rPr lang="ru-RU" sz="1600" dirty="0">
                <a:latin typeface="Segoe UI Light" panose="020B0502040204020203" pitchFamily="34" charset="0"/>
                <a:ea typeface="Times New Roman"/>
                <a:cs typeface="Segoe UI Light" panose="020B0502040204020203" pitchFamily="34" charset="0"/>
                <a:sym typeface="Times New Roman"/>
              </a:rPr>
              <a:t>	</a:t>
            </a:r>
            <a:endParaRPr sz="1600" dirty="0">
              <a:latin typeface="Segoe UI Light" panose="020B0502040204020203" pitchFamily="34" charset="0"/>
              <a:ea typeface="Times New Roman"/>
              <a:cs typeface="Segoe UI Light" panose="020B0502040204020203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44460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39327</TotalTime>
  <Words>606</Words>
  <Application>Microsoft Office PowerPoint</Application>
  <PresentationFormat>Широкоэкранный</PresentationFormat>
  <Paragraphs>136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Quattrocento Sans</vt:lpstr>
      <vt:lpstr>Segoe UI</vt:lpstr>
      <vt:lpstr>Segoe UI Light</vt:lpstr>
      <vt:lpstr>Times New Roman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Designer</cp:lastModifiedBy>
  <cp:revision>693</cp:revision>
  <dcterms:created xsi:type="dcterms:W3CDTF">2010-11-10T13:30:04Z</dcterms:created>
  <dcterms:modified xsi:type="dcterms:W3CDTF">2020-08-20T10:25:12Z</dcterms:modified>
</cp:coreProperties>
</file>