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418" r:id="rId2"/>
    <p:sldId id="386" r:id="rId3"/>
    <p:sldId id="400" r:id="rId4"/>
    <p:sldId id="515" r:id="rId5"/>
    <p:sldId id="513" r:id="rId6"/>
    <p:sldId id="514" r:id="rId7"/>
    <p:sldId id="512" r:id="rId8"/>
    <p:sldId id="432" r:id="rId9"/>
    <p:sldId id="511" r:id="rId10"/>
    <p:sldId id="43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18"/>
            <p14:sldId id="386"/>
            <p14:sldId id="400"/>
            <p14:sldId id="515"/>
            <p14:sldId id="513"/>
            <p14:sldId id="514"/>
            <p14:sldId id="512"/>
            <p14:sldId id="432"/>
            <p14:sldId id="511"/>
            <p14:sldId id="4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501F"/>
    <a:srgbClr val="C45911"/>
    <a:srgbClr val="D04E1D"/>
    <a:srgbClr val="0000FF"/>
    <a:srgbClr val="6E6E6E"/>
    <a:srgbClr val="008000"/>
    <a:srgbClr val="6D6D6D"/>
    <a:srgbClr val="009900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599062-D93D-43D6-80D6-D1CB5EF413F1}" v="2678" dt="2019-06-29T16:57:19.5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2" autoAdjust="0"/>
    <p:restoredTop sz="95799" autoAdjust="0"/>
  </p:normalViewPr>
  <p:slideViewPr>
    <p:cSldViewPr>
      <p:cViewPr varScale="1">
        <p:scale>
          <a:sx n="74" d="100"/>
          <a:sy n="74" d="100"/>
        </p:scale>
        <p:origin x="63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oslav Kuchuk" userId="876ab49e16fcb7e8" providerId="LiveId" clId="{D2B1EEFA-E26D-40A7-8F17-AE939575AEE2}"/>
    <pc:docChg chg="custSel modSld">
      <pc:chgData name="Yaroslav Kuchuk" userId="876ab49e16fcb7e8" providerId="LiveId" clId="{D2B1EEFA-E26D-40A7-8F17-AE939575AEE2}" dt="2019-06-25T18:39:22.366" v="166" actId="20577"/>
      <pc:docMkLst>
        <pc:docMk/>
      </pc:docMkLst>
      <pc:sldChg chg="modSp">
        <pc:chgData name="Yaroslav Kuchuk" userId="876ab49e16fcb7e8" providerId="LiveId" clId="{D2B1EEFA-E26D-40A7-8F17-AE939575AEE2}" dt="2019-06-25T18:39:22.366" v="166" actId="20577"/>
        <pc:sldMkLst>
          <pc:docMk/>
          <pc:sldMk cId="986410863" sldId="434"/>
        </pc:sldMkLst>
        <pc:spChg chg="mod">
          <ac:chgData name="Yaroslav Kuchuk" userId="876ab49e16fcb7e8" providerId="LiveId" clId="{D2B1EEFA-E26D-40A7-8F17-AE939575AEE2}" dt="2019-06-25T18:39:22.366" v="166" actId="20577"/>
          <ac:spMkLst>
            <pc:docMk/>
            <pc:sldMk cId="986410863" sldId="434"/>
            <ac:spMk id="2" creationId="{00000000-0000-0000-0000-000000000000}"/>
          </ac:spMkLst>
        </pc:spChg>
      </pc:sldChg>
    </pc:docChg>
  </pc:docChgLst>
  <pc:docChgLst>
    <pc:chgData name="Yaroslav Kuchuk" userId="876ab49e16fcb7e8" providerId="LiveId" clId="{2A600E06-06AF-42B7-8772-3989B5CC7F99}"/>
    <pc:docChg chg="undo custSel modSld">
      <pc:chgData name="Yaroslav Kuchuk" userId="876ab49e16fcb7e8" providerId="LiveId" clId="{2A600E06-06AF-42B7-8772-3989B5CC7F99}" dt="2019-06-23T19:12:22.198" v="227" actId="20577"/>
      <pc:docMkLst>
        <pc:docMk/>
      </pc:docMkLst>
      <pc:sldChg chg="modSp">
        <pc:chgData name="Yaroslav Kuchuk" userId="876ab49e16fcb7e8" providerId="LiveId" clId="{2A600E06-06AF-42B7-8772-3989B5CC7F99}" dt="2019-06-23T18:29:23.028" v="150" actId="27636"/>
        <pc:sldMkLst>
          <pc:docMk/>
          <pc:sldMk cId="4167111920" sldId="386"/>
        </pc:sldMkLst>
        <pc:spChg chg="mod">
          <ac:chgData name="Yaroslav Kuchuk" userId="876ab49e16fcb7e8" providerId="LiveId" clId="{2A600E06-06AF-42B7-8772-3989B5CC7F99}" dt="2019-06-23T18:29:23.028" v="150" actId="27636"/>
          <ac:spMkLst>
            <pc:docMk/>
            <pc:sldMk cId="4167111920" sldId="386"/>
            <ac:spMk id="10" creationId="{00000000-0000-0000-0000-000000000000}"/>
          </ac:spMkLst>
        </pc:spChg>
      </pc:sldChg>
      <pc:sldChg chg="modSp">
        <pc:chgData name="Yaroslav Kuchuk" userId="876ab49e16fcb7e8" providerId="LiveId" clId="{2A600E06-06AF-42B7-8772-3989B5CC7F99}" dt="2019-06-23T18:30:13.171" v="158" actId="20577"/>
        <pc:sldMkLst>
          <pc:docMk/>
          <pc:sldMk cId="3137683245" sldId="400"/>
        </pc:sldMkLst>
        <pc:spChg chg="mod">
          <ac:chgData name="Yaroslav Kuchuk" userId="876ab49e16fcb7e8" providerId="LiveId" clId="{2A600E06-06AF-42B7-8772-3989B5CC7F99}" dt="2019-06-23T18:29:32.838" v="152" actId="27636"/>
          <ac:spMkLst>
            <pc:docMk/>
            <pc:sldMk cId="3137683245" sldId="400"/>
            <ac:spMk id="15" creationId="{FF174DCF-AE7D-46C9-8401-FEC61CA96217}"/>
          </ac:spMkLst>
        </pc:spChg>
        <pc:spChg chg="mod">
          <ac:chgData name="Yaroslav Kuchuk" userId="876ab49e16fcb7e8" providerId="LiveId" clId="{2A600E06-06AF-42B7-8772-3989B5CC7F99}" dt="2019-06-23T18:30:13.171" v="158" actId="20577"/>
          <ac:spMkLst>
            <pc:docMk/>
            <pc:sldMk cId="3137683245" sldId="400"/>
            <ac:spMk id="17" creationId="{D44BFF99-1D09-49FF-9357-829BB406E568}"/>
          </ac:spMkLst>
        </pc:spChg>
      </pc:sldChg>
      <pc:sldChg chg="modSp">
        <pc:chgData name="Yaroslav Kuchuk" userId="876ab49e16fcb7e8" providerId="LiveId" clId="{2A600E06-06AF-42B7-8772-3989B5CC7F99}" dt="2019-06-23T18:28:30.294" v="86" actId="20577"/>
        <pc:sldMkLst>
          <pc:docMk/>
          <pc:sldMk cId="1747186782" sldId="418"/>
        </pc:sldMkLst>
        <pc:spChg chg="mod">
          <ac:chgData name="Yaroslav Kuchuk" userId="876ab49e16fcb7e8" providerId="LiveId" clId="{2A600E06-06AF-42B7-8772-3989B5CC7F99}" dt="2019-06-23T18:28:30.294" v="86" actId="20577"/>
          <ac:spMkLst>
            <pc:docMk/>
            <pc:sldMk cId="1747186782" sldId="418"/>
            <ac:spMk id="12" creationId="{00000000-0000-0000-0000-000000000000}"/>
          </ac:spMkLst>
        </pc:spChg>
      </pc:sldChg>
      <pc:sldChg chg="addSp modSp">
        <pc:chgData name="Yaroslav Kuchuk" userId="876ab49e16fcb7e8" providerId="LiveId" clId="{2A600E06-06AF-42B7-8772-3989B5CC7F99}" dt="2019-06-23T18:32:57.934" v="182" actId="6549"/>
        <pc:sldMkLst>
          <pc:docMk/>
          <pc:sldMk cId="986410863" sldId="434"/>
        </pc:sldMkLst>
        <pc:spChg chg="mod">
          <ac:chgData name="Yaroslav Kuchuk" userId="876ab49e16fcb7e8" providerId="LiveId" clId="{2A600E06-06AF-42B7-8772-3989B5CC7F99}" dt="2019-06-23T18:32:57.934" v="182" actId="6549"/>
          <ac:spMkLst>
            <pc:docMk/>
            <pc:sldMk cId="986410863" sldId="434"/>
            <ac:spMk id="2" creationId="{00000000-0000-0000-0000-000000000000}"/>
          </ac:spMkLst>
        </pc:spChg>
        <pc:spChg chg="mod">
          <ac:chgData name="Yaroslav Kuchuk" userId="876ab49e16fcb7e8" providerId="LiveId" clId="{2A600E06-06AF-42B7-8772-3989B5CC7F99}" dt="2019-06-23T18:30:43.003" v="169" actId="20577"/>
          <ac:spMkLst>
            <pc:docMk/>
            <pc:sldMk cId="986410863" sldId="434"/>
            <ac:spMk id="11" creationId="{00000000-0000-0000-0000-000000000000}"/>
          </ac:spMkLst>
        </pc:spChg>
        <pc:spChg chg="mod">
          <ac:chgData name="Yaroslav Kuchuk" userId="876ab49e16fcb7e8" providerId="LiveId" clId="{2A600E06-06AF-42B7-8772-3989B5CC7F99}" dt="2019-06-23T18:30:34.677" v="160" actId="27636"/>
          <ac:spMkLst>
            <pc:docMk/>
            <pc:sldMk cId="986410863" sldId="434"/>
            <ac:spMk id="15" creationId="{ED4163F1-A9C3-4C6F-B523-1ED91D5DF8F0}"/>
          </ac:spMkLst>
        </pc:spChg>
        <pc:picChg chg="add mod">
          <ac:chgData name="Yaroslav Kuchuk" userId="876ab49e16fcb7e8" providerId="LiveId" clId="{2A600E06-06AF-42B7-8772-3989B5CC7F99}" dt="2019-06-23T18:31:41.177" v="173" actId="1076"/>
          <ac:picMkLst>
            <pc:docMk/>
            <pc:sldMk cId="986410863" sldId="434"/>
            <ac:picMk id="1026" creationId="{7B01BA23-7BF0-4A7D-9CE6-98C5DAE574EF}"/>
          </ac:picMkLst>
        </pc:picChg>
      </pc:sldChg>
      <pc:sldChg chg="addSp delSp modSp">
        <pc:chgData name="Yaroslav Kuchuk" userId="876ab49e16fcb7e8" providerId="LiveId" clId="{2A600E06-06AF-42B7-8772-3989B5CC7F99}" dt="2019-06-23T19:12:22.198" v="227" actId="20577"/>
        <pc:sldMkLst>
          <pc:docMk/>
          <pc:sldMk cId="1769199934" sldId="438"/>
        </pc:sldMkLst>
        <pc:spChg chg="add del mod">
          <ac:chgData name="Yaroslav Kuchuk" userId="876ab49e16fcb7e8" providerId="LiveId" clId="{2A600E06-06AF-42B7-8772-3989B5CC7F99}" dt="2019-06-23T19:11:46.726" v="189" actId="478"/>
          <ac:spMkLst>
            <pc:docMk/>
            <pc:sldMk cId="1769199934" sldId="438"/>
            <ac:spMk id="6" creationId="{93C09AA3-47AD-4374-8A29-8243C9C695E5}"/>
          </ac:spMkLst>
        </pc:spChg>
        <pc:spChg chg="mod">
          <ac:chgData name="Yaroslav Kuchuk" userId="876ab49e16fcb7e8" providerId="LiveId" clId="{2A600E06-06AF-42B7-8772-3989B5CC7F99}" dt="2019-06-23T19:12:22.198" v="227" actId="20577"/>
          <ac:spMkLst>
            <pc:docMk/>
            <pc:sldMk cId="1769199934" sldId="438"/>
            <ac:spMk id="11" creationId="{00000000-0000-0000-0000-000000000000}"/>
          </ac:spMkLst>
        </pc:spChg>
        <pc:spChg chg="mod">
          <ac:chgData name="Yaroslav Kuchuk" userId="876ab49e16fcb7e8" providerId="LiveId" clId="{2A600E06-06AF-42B7-8772-3989B5CC7F99}" dt="2019-06-23T19:11:58.738" v="192" actId="27636"/>
          <ac:spMkLst>
            <pc:docMk/>
            <pc:sldMk cId="1769199934" sldId="438"/>
            <ac:spMk id="22" creationId="{57A0F416-AA5A-4895-BA84-1C69ED1E2BB4}"/>
          </ac:spMkLst>
        </pc:spChg>
        <pc:picChg chg="del">
          <ac:chgData name="Yaroslav Kuchuk" userId="876ab49e16fcb7e8" providerId="LiveId" clId="{2A600E06-06AF-42B7-8772-3989B5CC7F99}" dt="2019-06-23T19:02:43.470" v="185" actId="478"/>
          <ac:picMkLst>
            <pc:docMk/>
            <pc:sldMk cId="1769199934" sldId="438"/>
            <ac:picMk id="5" creationId="{F4411BE3-E83A-4278-AE60-F43F01CB7687}"/>
          </ac:picMkLst>
        </pc:picChg>
        <pc:picChg chg="add mod">
          <ac:chgData name="Yaroslav Kuchuk" userId="876ab49e16fcb7e8" providerId="LiveId" clId="{2A600E06-06AF-42B7-8772-3989B5CC7F99}" dt="2019-06-23T19:11:50.178" v="190" actId="1076"/>
          <ac:picMkLst>
            <pc:docMk/>
            <pc:sldMk cId="1769199934" sldId="438"/>
            <ac:picMk id="2050" creationId="{E8718E5A-C765-45E9-A4FC-D46D3DC5DE60}"/>
          </ac:picMkLst>
        </pc:picChg>
      </pc:sldChg>
    </pc:docChg>
  </pc:docChgLst>
  <pc:docChgLst>
    <pc:chgData name="Yaroslav Kuchuk" userId="876ab49e16fcb7e8" providerId="LiveId" clId="{B5599062-D93D-43D6-80D6-D1CB5EF413F1}"/>
    <pc:docChg chg="custSel addSld delSld modSld sldOrd modSection">
      <pc:chgData name="Yaroslav Kuchuk" userId="876ab49e16fcb7e8" providerId="LiveId" clId="{B5599062-D93D-43D6-80D6-D1CB5EF413F1}" dt="2019-06-29T16:57:19.552" v="2675" actId="27636"/>
      <pc:docMkLst>
        <pc:docMk/>
      </pc:docMkLst>
      <pc:sldChg chg="modSp">
        <pc:chgData name="Yaroslav Kuchuk" userId="876ab49e16fcb7e8" providerId="LiveId" clId="{B5599062-D93D-43D6-80D6-D1CB5EF413F1}" dt="2019-06-29T16:57:19.552" v="2675" actId="27636"/>
        <pc:sldMkLst>
          <pc:docMk/>
          <pc:sldMk cId="1435153356" sldId="432"/>
        </pc:sldMkLst>
        <pc:spChg chg="mod">
          <ac:chgData name="Yaroslav Kuchuk" userId="876ab49e16fcb7e8" providerId="LiveId" clId="{B5599062-D93D-43D6-80D6-D1CB5EF413F1}" dt="2019-06-29T16:57:19.552" v="2675" actId="27636"/>
          <ac:spMkLst>
            <pc:docMk/>
            <pc:sldMk cId="1435153356" sldId="432"/>
            <ac:spMk id="10" creationId="{00000000-0000-0000-0000-000000000000}"/>
          </ac:spMkLst>
        </pc:spChg>
      </pc:sldChg>
      <pc:sldChg chg="modSp">
        <pc:chgData name="Yaroslav Kuchuk" userId="876ab49e16fcb7e8" providerId="LiveId" clId="{B5599062-D93D-43D6-80D6-D1CB5EF413F1}" dt="2019-06-29T09:21:08.523" v="200" actId="6549"/>
        <pc:sldMkLst>
          <pc:docMk/>
          <pc:sldMk cId="986410863" sldId="434"/>
        </pc:sldMkLst>
        <pc:spChg chg="mod">
          <ac:chgData name="Yaroslav Kuchuk" userId="876ab49e16fcb7e8" providerId="LiveId" clId="{B5599062-D93D-43D6-80D6-D1CB5EF413F1}" dt="2019-06-29T09:21:08.523" v="200" actId="6549"/>
          <ac:spMkLst>
            <pc:docMk/>
            <pc:sldMk cId="986410863" sldId="434"/>
            <ac:spMk id="2" creationId="{00000000-0000-0000-0000-000000000000}"/>
          </ac:spMkLst>
        </pc:spChg>
      </pc:sldChg>
      <pc:sldChg chg="addSp delSp modSp">
        <pc:chgData name="Yaroslav Kuchuk" userId="876ab49e16fcb7e8" providerId="LiveId" clId="{B5599062-D93D-43D6-80D6-D1CB5EF413F1}" dt="2019-06-29T16:43:51.447" v="2572" actId="108"/>
        <pc:sldMkLst>
          <pc:docMk/>
          <pc:sldMk cId="2754558741" sldId="439"/>
        </pc:sldMkLst>
        <pc:spChg chg="del">
          <ac:chgData name="Yaroslav Kuchuk" userId="876ab49e16fcb7e8" providerId="LiveId" clId="{B5599062-D93D-43D6-80D6-D1CB5EF413F1}" dt="2019-06-29T16:37:59.825" v="2269" actId="478"/>
          <ac:spMkLst>
            <pc:docMk/>
            <pc:sldMk cId="2754558741" sldId="439"/>
            <ac:spMk id="2" creationId="{DBA95E9C-4CBA-4ACC-B4CC-EA683F2D4C03}"/>
          </ac:spMkLst>
        </pc:spChg>
        <pc:spChg chg="add mod">
          <ac:chgData name="Yaroslav Kuchuk" userId="876ab49e16fcb7e8" providerId="LiveId" clId="{B5599062-D93D-43D6-80D6-D1CB5EF413F1}" dt="2019-06-29T16:43:07.626" v="2516" actId="108"/>
          <ac:spMkLst>
            <pc:docMk/>
            <pc:sldMk cId="2754558741" sldId="439"/>
            <ac:spMk id="3" creationId="{C924EBCE-1A0B-441E-8CEF-09086C88C7A8}"/>
          </ac:spMkLst>
        </pc:spChg>
        <pc:spChg chg="add mod">
          <ac:chgData name="Yaroslav Kuchuk" userId="876ab49e16fcb7e8" providerId="LiveId" clId="{B5599062-D93D-43D6-80D6-D1CB5EF413F1}" dt="2019-06-29T16:43:51.447" v="2572" actId="108"/>
          <ac:spMkLst>
            <pc:docMk/>
            <pc:sldMk cId="2754558741" sldId="439"/>
            <ac:spMk id="5" creationId="{A5C0D69C-C68F-4BF7-BF34-8CA25F0E3BE2}"/>
          </ac:spMkLst>
        </pc:spChg>
        <pc:spChg chg="mod">
          <ac:chgData name="Yaroslav Kuchuk" userId="876ab49e16fcb7e8" providerId="LiveId" clId="{B5599062-D93D-43D6-80D6-D1CB5EF413F1}" dt="2019-06-29T16:37:53.022" v="2267" actId="20577"/>
          <ac:spMkLst>
            <pc:docMk/>
            <pc:sldMk cId="2754558741" sldId="439"/>
            <ac:spMk id="11" creationId="{00000000-0000-0000-0000-000000000000}"/>
          </ac:spMkLst>
        </pc:spChg>
        <pc:spChg chg="mod">
          <ac:chgData name="Yaroslav Kuchuk" userId="876ab49e16fcb7e8" providerId="LiveId" clId="{B5599062-D93D-43D6-80D6-D1CB5EF413F1}" dt="2019-06-29T16:37:41.959" v="2245" actId="27636"/>
          <ac:spMkLst>
            <pc:docMk/>
            <pc:sldMk cId="2754558741" sldId="439"/>
            <ac:spMk id="22" creationId="{57A0F416-AA5A-4895-BA84-1C69ED1E2BB4}"/>
          </ac:spMkLst>
        </pc:spChg>
        <pc:picChg chg="del">
          <ac:chgData name="Yaroslav Kuchuk" userId="876ab49e16fcb7e8" providerId="LiveId" clId="{B5599062-D93D-43D6-80D6-D1CB5EF413F1}" dt="2019-06-29T16:37:56.297" v="2268" actId="478"/>
          <ac:picMkLst>
            <pc:docMk/>
            <pc:sldMk cId="2754558741" sldId="439"/>
            <ac:picMk id="1026" creationId="{A18244C2-6D6C-4232-997F-7DBA75DDDC1D}"/>
          </ac:picMkLst>
        </pc:picChg>
        <pc:picChg chg="add mod">
          <ac:chgData name="Yaroslav Kuchuk" userId="876ab49e16fcb7e8" providerId="LiveId" clId="{B5599062-D93D-43D6-80D6-D1CB5EF413F1}" dt="2019-06-29T16:38:15.772" v="2272" actId="1076"/>
          <ac:picMkLst>
            <pc:docMk/>
            <pc:sldMk cId="2754558741" sldId="439"/>
            <ac:picMk id="12290" creationId="{20C6544D-E738-4B25-9402-48AF4A912AC6}"/>
          </ac:picMkLst>
        </pc:picChg>
      </pc:sldChg>
      <pc:sldChg chg="del">
        <pc:chgData name="Yaroslav Kuchuk" userId="876ab49e16fcb7e8" providerId="LiveId" clId="{B5599062-D93D-43D6-80D6-D1CB5EF413F1}" dt="2019-06-29T16:57:06.949" v="2652" actId="2696"/>
        <pc:sldMkLst>
          <pc:docMk/>
          <pc:sldMk cId="1779841075" sldId="440"/>
        </pc:sldMkLst>
      </pc:sldChg>
      <pc:sldChg chg="del">
        <pc:chgData name="Yaroslav Kuchuk" userId="876ab49e16fcb7e8" providerId="LiveId" clId="{B5599062-D93D-43D6-80D6-D1CB5EF413F1}" dt="2019-06-29T16:57:07.070" v="2657" actId="2696"/>
        <pc:sldMkLst>
          <pc:docMk/>
          <pc:sldMk cId="957017417" sldId="441"/>
        </pc:sldMkLst>
      </pc:sldChg>
      <pc:sldChg chg="addSp modSp">
        <pc:chgData name="Yaroslav Kuchuk" userId="876ab49e16fcb7e8" providerId="LiveId" clId="{B5599062-D93D-43D6-80D6-D1CB5EF413F1}" dt="2019-06-29T15:24:16.101" v="1132" actId="27636"/>
        <pc:sldMkLst>
          <pc:docMk/>
          <pc:sldMk cId="2189620251" sldId="442"/>
        </pc:sldMkLst>
        <pc:spChg chg="mod">
          <ac:chgData name="Yaroslav Kuchuk" userId="876ab49e16fcb7e8" providerId="LiveId" clId="{B5599062-D93D-43D6-80D6-D1CB5EF413F1}" dt="2019-06-29T14:56:41.227" v="958" actId="20577"/>
          <ac:spMkLst>
            <pc:docMk/>
            <pc:sldMk cId="2189620251" sldId="442"/>
            <ac:spMk id="2" creationId="{00000000-0000-0000-0000-000000000000}"/>
          </ac:spMkLst>
        </pc:spChg>
        <pc:spChg chg="mod">
          <ac:chgData name="Yaroslav Kuchuk" userId="876ab49e16fcb7e8" providerId="LiveId" clId="{B5599062-D93D-43D6-80D6-D1CB5EF413F1}" dt="2019-06-29T14:50:25.358" v="941" actId="20577"/>
          <ac:spMkLst>
            <pc:docMk/>
            <pc:sldMk cId="2189620251" sldId="442"/>
            <ac:spMk id="11" creationId="{00000000-0000-0000-0000-000000000000}"/>
          </ac:spMkLst>
        </pc:spChg>
        <pc:spChg chg="mod">
          <ac:chgData name="Yaroslav Kuchuk" userId="876ab49e16fcb7e8" providerId="LiveId" clId="{B5599062-D93D-43D6-80D6-D1CB5EF413F1}" dt="2019-06-29T15:24:16.101" v="1132" actId="27636"/>
          <ac:spMkLst>
            <pc:docMk/>
            <pc:sldMk cId="2189620251" sldId="442"/>
            <ac:spMk id="22" creationId="{57A0F416-AA5A-4895-BA84-1C69ED1E2BB4}"/>
          </ac:spMkLst>
        </pc:spChg>
        <pc:picChg chg="add mod">
          <ac:chgData name="Yaroslav Kuchuk" userId="876ab49e16fcb7e8" providerId="LiveId" clId="{B5599062-D93D-43D6-80D6-D1CB5EF413F1}" dt="2019-06-29T14:50:47.765" v="945" actId="1076"/>
          <ac:picMkLst>
            <pc:docMk/>
            <pc:sldMk cId="2189620251" sldId="442"/>
            <ac:picMk id="5122" creationId="{BE7C29A2-F939-47F3-A39C-068B8AF7C6E6}"/>
          </ac:picMkLst>
        </pc:picChg>
      </pc:sldChg>
      <pc:sldChg chg="del">
        <pc:chgData name="Yaroslav Kuchuk" userId="876ab49e16fcb7e8" providerId="LiveId" clId="{B5599062-D93D-43D6-80D6-D1CB5EF413F1}" dt="2019-06-29T16:57:07.144" v="2660" actId="2696"/>
        <pc:sldMkLst>
          <pc:docMk/>
          <pc:sldMk cId="3102983729" sldId="443"/>
        </pc:sldMkLst>
      </pc:sldChg>
      <pc:sldChg chg="del">
        <pc:chgData name="Yaroslav Kuchuk" userId="876ab49e16fcb7e8" providerId="LiveId" clId="{B5599062-D93D-43D6-80D6-D1CB5EF413F1}" dt="2019-06-29T16:57:07.186" v="2662" actId="2696"/>
        <pc:sldMkLst>
          <pc:docMk/>
          <pc:sldMk cId="898163510" sldId="445"/>
        </pc:sldMkLst>
      </pc:sldChg>
      <pc:sldChg chg="del">
        <pc:chgData name="Yaroslav Kuchuk" userId="876ab49e16fcb7e8" providerId="LiveId" clId="{B5599062-D93D-43D6-80D6-D1CB5EF413F1}" dt="2019-06-29T16:57:06.768" v="2649" actId="2696"/>
        <pc:sldMkLst>
          <pc:docMk/>
          <pc:sldMk cId="2312802648" sldId="468"/>
        </pc:sldMkLst>
      </pc:sldChg>
      <pc:sldChg chg="del">
        <pc:chgData name="Yaroslav Kuchuk" userId="876ab49e16fcb7e8" providerId="LiveId" clId="{B5599062-D93D-43D6-80D6-D1CB5EF413F1}" dt="2019-06-29T16:57:07.127" v="2659" actId="2696"/>
        <pc:sldMkLst>
          <pc:docMk/>
          <pc:sldMk cId="725210275" sldId="469"/>
        </pc:sldMkLst>
      </pc:sldChg>
      <pc:sldChg chg="del">
        <pc:chgData name="Yaroslav Kuchuk" userId="876ab49e16fcb7e8" providerId="LiveId" clId="{B5599062-D93D-43D6-80D6-D1CB5EF413F1}" dt="2019-06-29T16:57:07.110" v="2658" actId="2696"/>
        <pc:sldMkLst>
          <pc:docMk/>
          <pc:sldMk cId="1003264575" sldId="471"/>
        </pc:sldMkLst>
      </pc:sldChg>
      <pc:sldChg chg="del">
        <pc:chgData name="Yaroslav Kuchuk" userId="876ab49e16fcb7e8" providerId="LiveId" clId="{B5599062-D93D-43D6-80D6-D1CB5EF413F1}" dt="2019-06-29T16:57:07.011" v="2654" actId="2696"/>
        <pc:sldMkLst>
          <pc:docMk/>
          <pc:sldMk cId="3317133900" sldId="472"/>
        </pc:sldMkLst>
      </pc:sldChg>
      <pc:sldChg chg="del">
        <pc:chgData name="Yaroslav Kuchuk" userId="876ab49e16fcb7e8" providerId="LiveId" clId="{B5599062-D93D-43D6-80D6-D1CB5EF413F1}" dt="2019-06-29T16:57:07.054" v="2656" actId="2696"/>
        <pc:sldMkLst>
          <pc:docMk/>
          <pc:sldMk cId="1270800574" sldId="473"/>
        </pc:sldMkLst>
      </pc:sldChg>
      <pc:sldChg chg="del">
        <pc:chgData name="Yaroslav Kuchuk" userId="876ab49e16fcb7e8" providerId="LiveId" clId="{B5599062-D93D-43D6-80D6-D1CB5EF413F1}" dt="2019-06-29T16:57:07.031" v="2655" actId="2696"/>
        <pc:sldMkLst>
          <pc:docMk/>
          <pc:sldMk cId="3794315428" sldId="474"/>
        </pc:sldMkLst>
      </pc:sldChg>
      <pc:sldChg chg="del">
        <pc:chgData name="Yaroslav Kuchuk" userId="876ab49e16fcb7e8" providerId="LiveId" clId="{B5599062-D93D-43D6-80D6-D1CB5EF413F1}" dt="2019-06-29T16:57:07.208" v="2663" actId="2696"/>
        <pc:sldMkLst>
          <pc:docMk/>
          <pc:sldMk cId="405480451" sldId="475"/>
        </pc:sldMkLst>
      </pc:sldChg>
      <pc:sldChg chg="del">
        <pc:chgData name="Yaroslav Kuchuk" userId="876ab49e16fcb7e8" providerId="LiveId" clId="{B5599062-D93D-43D6-80D6-D1CB5EF413F1}" dt="2019-06-29T16:57:07.226" v="2664" actId="2696"/>
        <pc:sldMkLst>
          <pc:docMk/>
          <pc:sldMk cId="77974904" sldId="477"/>
        </pc:sldMkLst>
      </pc:sldChg>
      <pc:sldChg chg="del">
        <pc:chgData name="Yaroslav Kuchuk" userId="876ab49e16fcb7e8" providerId="LiveId" clId="{B5599062-D93D-43D6-80D6-D1CB5EF413F1}" dt="2019-06-29T16:57:06.746" v="2648" actId="2696"/>
        <pc:sldMkLst>
          <pc:docMk/>
          <pc:sldMk cId="3896051528" sldId="479"/>
        </pc:sldMkLst>
      </pc:sldChg>
      <pc:sldChg chg="del">
        <pc:chgData name="Yaroslav Kuchuk" userId="876ab49e16fcb7e8" providerId="LiveId" clId="{B5599062-D93D-43D6-80D6-D1CB5EF413F1}" dt="2019-06-29T16:57:06.800" v="2650" actId="2696"/>
        <pc:sldMkLst>
          <pc:docMk/>
          <pc:sldMk cId="2106151133" sldId="481"/>
        </pc:sldMkLst>
      </pc:sldChg>
      <pc:sldChg chg="del">
        <pc:chgData name="Yaroslav Kuchuk" userId="876ab49e16fcb7e8" providerId="LiveId" clId="{B5599062-D93D-43D6-80D6-D1CB5EF413F1}" dt="2019-06-29T16:57:06.895" v="2651" actId="2696"/>
        <pc:sldMkLst>
          <pc:docMk/>
          <pc:sldMk cId="2255386949" sldId="482"/>
        </pc:sldMkLst>
      </pc:sldChg>
      <pc:sldChg chg="del">
        <pc:chgData name="Yaroslav Kuchuk" userId="876ab49e16fcb7e8" providerId="LiveId" clId="{B5599062-D93D-43D6-80D6-D1CB5EF413F1}" dt="2019-06-29T16:57:06.986" v="2653" actId="2696"/>
        <pc:sldMkLst>
          <pc:docMk/>
          <pc:sldMk cId="898311687" sldId="484"/>
        </pc:sldMkLst>
      </pc:sldChg>
      <pc:sldChg chg="del">
        <pc:chgData name="Yaroslav Kuchuk" userId="876ab49e16fcb7e8" providerId="LiveId" clId="{B5599062-D93D-43D6-80D6-D1CB5EF413F1}" dt="2019-06-29T16:57:07.163" v="2661" actId="2696"/>
        <pc:sldMkLst>
          <pc:docMk/>
          <pc:sldMk cId="1630800774" sldId="485"/>
        </pc:sldMkLst>
      </pc:sldChg>
      <pc:sldChg chg="del">
        <pc:chgData name="Yaroslav Kuchuk" userId="876ab49e16fcb7e8" providerId="LiveId" clId="{B5599062-D93D-43D6-80D6-D1CB5EF413F1}" dt="2019-06-29T16:57:07.245" v="2665" actId="2696"/>
        <pc:sldMkLst>
          <pc:docMk/>
          <pc:sldMk cId="760363766" sldId="486"/>
        </pc:sldMkLst>
      </pc:sldChg>
      <pc:sldChg chg="del">
        <pc:chgData name="Yaroslav Kuchuk" userId="876ab49e16fcb7e8" providerId="LiveId" clId="{B5599062-D93D-43D6-80D6-D1CB5EF413F1}" dt="2019-06-29T16:57:07.262" v="2666" actId="2696"/>
        <pc:sldMkLst>
          <pc:docMk/>
          <pc:sldMk cId="874628395" sldId="487"/>
        </pc:sldMkLst>
      </pc:sldChg>
      <pc:sldChg chg="modSp ord">
        <pc:chgData name="Yaroslav Kuchuk" userId="876ab49e16fcb7e8" providerId="LiveId" clId="{B5599062-D93D-43D6-80D6-D1CB5EF413F1}" dt="2019-06-29T14:17:37.616" v="900" actId="20577"/>
        <pc:sldMkLst>
          <pc:docMk/>
          <pc:sldMk cId="806602080" sldId="488"/>
        </pc:sldMkLst>
        <pc:spChg chg="mod">
          <ac:chgData name="Yaroslav Kuchuk" userId="876ab49e16fcb7e8" providerId="LiveId" clId="{B5599062-D93D-43D6-80D6-D1CB5EF413F1}" dt="2019-06-29T14:17:37.616" v="900" actId="20577"/>
          <ac:spMkLst>
            <pc:docMk/>
            <pc:sldMk cId="806602080" sldId="488"/>
            <ac:spMk id="11" creationId="{00000000-0000-0000-0000-000000000000}"/>
          </ac:spMkLst>
        </pc:spChg>
        <pc:spChg chg="mod">
          <ac:chgData name="Yaroslav Kuchuk" userId="876ab49e16fcb7e8" providerId="LiveId" clId="{B5599062-D93D-43D6-80D6-D1CB5EF413F1}" dt="2019-06-29T14:17:22.809" v="868" actId="27636"/>
          <ac:spMkLst>
            <pc:docMk/>
            <pc:sldMk cId="806602080" sldId="488"/>
            <ac:spMk id="22" creationId="{57A0F416-AA5A-4895-BA84-1C69ED1E2BB4}"/>
          </ac:spMkLst>
        </pc:spChg>
      </pc:sldChg>
      <pc:sldChg chg="del">
        <pc:chgData name="Yaroslav Kuchuk" userId="876ab49e16fcb7e8" providerId="LiveId" clId="{B5599062-D93D-43D6-80D6-D1CB5EF413F1}" dt="2019-06-29T16:57:07.286" v="2667" actId="2696"/>
        <pc:sldMkLst>
          <pc:docMk/>
          <pc:sldMk cId="503765316" sldId="489"/>
        </pc:sldMkLst>
      </pc:sldChg>
      <pc:sldChg chg="del">
        <pc:chgData name="Yaroslav Kuchuk" userId="876ab49e16fcb7e8" providerId="LiveId" clId="{B5599062-D93D-43D6-80D6-D1CB5EF413F1}" dt="2019-06-29T16:57:07.308" v="2668" actId="2696"/>
        <pc:sldMkLst>
          <pc:docMk/>
          <pc:sldMk cId="1893045450" sldId="490"/>
        </pc:sldMkLst>
      </pc:sldChg>
      <pc:sldChg chg="del">
        <pc:chgData name="Yaroslav Kuchuk" userId="876ab49e16fcb7e8" providerId="LiveId" clId="{B5599062-D93D-43D6-80D6-D1CB5EF413F1}" dt="2019-06-29T16:57:07.328" v="2669" actId="2696"/>
        <pc:sldMkLst>
          <pc:docMk/>
          <pc:sldMk cId="1012150014" sldId="491"/>
        </pc:sldMkLst>
      </pc:sldChg>
      <pc:sldChg chg="del">
        <pc:chgData name="Yaroslav Kuchuk" userId="876ab49e16fcb7e8" providerId="LiveId" clId="{B5599062-D93D-43D6-80D6-D1CB5EF413F1}" dt="2019-06-29T16:57:07.346" v="2670" actId="2696"/>
        <pc:sldMkLst>
          <pc:docMk/>
          <pc:sldMk cId="632833898" sldId="492"/>
        </pc:sldMkLst>
      </pc:sldChg>
      <pc:sldChg chg="del">
        <pc:chgData name="Yaroslav Kuchuk" userId="876ab49e16fcb7e8" providerId="LiveId" clId="{B5599062-D93D-43D6-80D6-D1CB5EF413F1}" dt="2019-06-29T16:57:07.362" v="2671" actId="2696"/>
        <pc:sldMkLst>
          <pc:docMk/>
          <pc:sldMk cId="756612907" sldId="493"/>
        </pc:sldMkLst>
      </pc:sldChg>
      <pc:sldChg chg="del">
        <pc:chgData name="Yaroslav Kuchuk" userId="876ab49e16fcb7e8" providerId="LiveId" clId="{B5599062-D93D-43D6-80D6-D1CB5EF413F1}" dt="2019-06-29T16:57:07.382" v="2672" actId="2696"/>
        <pc:sldMkLst>
          <pc:docMk/>
          <pc:sldMk cId="1340978192" sldId="494"/>
        </pc:sldMkLst>
      </pc:sldChg>
      <pc:sldChg chg="del">
        <pc:chgData name="Yaroslav Kuchuk" userId="876ab49e16fcb7e8" providerId="LiveId" clId="{B5599062-D93D-43D6-80D6-D1CB5EF413F1}" dt="2019-06-29T16:57:07.395" v="2673" actId="2696"/>
        <pc:sldMkLst>
          <pc:docMk/>
          <pc:sldMk cId="525560490" sldId="495"/>
        </pc:sldMkLst>
      </pc:sldChg>
      <pc:sldChg chg="add del">
        <pc:chgData name="Yaroslav Kuchuk" userId="876ab49e16fcb7e8" providerId="LiveId" clId="{B5599062-D93D-43D6-80D6-D1CB5EF413F1}" dt="2019-06-29T09:07:33.383" v="114" actId="2696"/>
        <pc:sldMkLst>
          <pc:docMk/>
          <pc:sldMk cId="681405130" sldId="496"/>
        </pc:sldMkLst>
      </pc:sldChg>
      <pc:sldChg chg="addSp delSp modSp add">
        <pc:chgData name="Yaroslav Kuchuk" userId="876ab49e16fcb7e8" providerId="LiveId" clId="{B5599062-D93D-43D6-80D6-D1CB5EF413F1}" dt="2019-06-29T09:25:03.192" v="439" actId="20577"/>
        <pc:sldMkLst>
          <pc:docMk/>
          <pc:sldMk cId="2151180961" sldId="496"/>
        </pc:sldMkLst>
        <pc:spChg chg="mod">
          <ac:chgData name="Yaroslav Kuchuk" userId="876ab49e16fcb7e8" providerId="LiveId" clId="{B5599062-D93D-43D6-80D6-D1CB5EF413F1}" dt="2019-06-29T09:21:46.574" v="223" actId="20577"/>
          <ac:spMkLst>
            <pc:docMk/>
            <pc:sldMk cId="2151180961" sldId="496"/>
            <ac:spMk id="11" creationId="{00000000-0000-0000-0000-000000000000}"/>
          </ac:spMkLst>
        </pc:spChg>
        <pc:graphicFrameChg chg="add mod modGraphic">
          <ac:chgData name="Yaroslav Kuchuk" userId="876ab49e16fcb7e8" providerId="LiveId" clId="{B5599062-D93D-43D6-80D6-D1CB5EF413F1}" dt="2019-06-29T09:25:03.192" v="439" actId="20577"/>
          <ac:graphicFrameMkLst>
            <pc:docMk/>
            <pc:sldMk cId="2151180961" sldId="496"/>
            <ac:graphicFrameMk id="2" creationId="{F6D345A9-9F52-4B8C-83BA-23A8C45B24C4}"/>
          </ac:graphicFrameMkLst>
        </pc:graphicFrameChg>
        <pc:picChg chg="del">
          <ac:chgData name="Yaroslav Kuchuk" userId="876ab49e16fcb7e8" providerId="LiveId" clId="{B5599062-D93D-43D6-80D6-D1CB5EF413F1}" dt="2019-06-29T09:07:43.578" v="116" actId="478"/>
          <ac:picMkLst>
            <pc:docMk/>
            <pc:sldMk cId="2151180961" sldId="496"/>
            <ac:picMk id="2050" creationId="{E8718E5A-C765-45E9-A4FC-D46D3DC5DE60}"/>
          </ac:picMkLst>
        </pc:picChg>
      </pc:sldChg>
      <pc:sldChg chg="modSp add">
        <pc:chgData name="Yaroslav Kuchuk" userId="876ab49e16fcb7e8" providerId="LiveId" clId="{B5599062-D93D-43D6-80D6-D1CB5EF413F1}" dt="2019-06-29T10:01:22.392" v="579" actId="20577"/>
        <pc:sldMkLst>
          <pc:docMk/>
          <pc:sldMk cId="2603526090" sldId="497"/>
        </pc:sldMkLst>
        <pc:spChg chg="mod">
          <ac:chgData name="Yaroslav Kuchuk" userId="876ab49e16fcb7e8" providerId="LiveId" clId="{B5599062-D93D-43D6-80D6-D1CB5EF413F1}" dt="2019-06-29T09:25:17.676" v="444" actId="20577"/>
          <ac:spMkLst>
            <pc:docMk/>
            <pc:sldMk cId="2603526090" sldId="497"/>
            <ac:spMk id="11" creationId="{00000000-0000-0000-0000-000000000000}"/>
          </ac:spMkLst>
        </pc:spChg>
        <pc:graphicFrameChg chg="modGraphic">
          <ac:chgData name="Yaroslav Kuchuk" userId="876ab49e16fcb7e8" providerId="LiveId" clId="{B5599062-D93D-43D6-80D6-D1CB5EF413F1}" dt="2019-06-29T10:01:22.392" v="579" actId="20577"/>
          <ac:graphicFrameMkLst>
            <pc:docMk/>
            <pc:sldMk cId="2603526090" sldId="497"/>
            <ac:graphicFrameMk id="2" creationId="{F6D345A9-9F52-4B8C-83BA-23A8C45B24C4}"/>
          </ac:graphicFrameMkLst>
        </pc:graphicFrameChg>
      </pc:sldChg>
      <pc:sldChg chg="addSp delSp modSp add ord">
        <pc:chgData name="Yaroslav Kuchuk" userId="876ab49e16fcb7e8" providerId="LiveId" clId="{B5599062-D93D-43D6-80D6-D1CB5EF413F1}" dt="2019-06-29T14:04:25.847" v="776" actId="1076"/>
        <pc:sldMkLst>
          <pc:docMk/>
          <pc:sldMk cId="2097769593" sldId="498"/>
        </pc:sldMkLst>
        <pc:spChg chg="add mod">
          <ac:chgData name="Yaroslav Kuchuk" userId="876ab49e16fcb7e8" providerId="LiveId" clId="{B5599062-D93D-43D6-80D6-D1CB5EF413F1}" dt="2019-06-29T14:04:23.697" v="775" actId="14100"/>
          <ac:spMkLst>
            <pc:docMk/>
            <pc:sldMk cId="2097769593" sldId="498"/>
            <ac:spMk id="3" creationId="{3025E804-9141-41C4-B914-00806172B685}"/>
          </ac:spMkLst>
        </pc:spChg>
        <pc:spChg chg="add del">
          <ac:chgData name="Yaroslav Kuchuk" userId="876ab49e16fcb7e8" providerId="LiveId" clId="{B5599062-D93D-43D6-80D6-D1CB5EF413F1}" dt="2019-06-29T14:04:00.071" v="771"/>
          <ac:spMkLst>
            <pc:docMk/>
            <pc:sldMk cId="2097769593" sldId="498"/>
            <ac:spMk id="5" creationId="{339F4736-4DF0-4A1E-868A-27493B559EAA}"/>
          </ac:spMkLst>
        </pc:spChg>
        <pc:spChg chg="mod">
          <ac:chgData name="Yaroslav Kuchuk" userId="876ab49e16fcb7e8" providerId="LiveId" clId="{B5599062-D93D-43D6-80D6-D1CB5EF413F1}" dt="2019-06-29T10:01:42.019" v="602" actId="20577"/>
          <ac:spMkLst>
            <pc:docMk/>
            <pc:sldMk cId="2097769593" sldId="498"/>
            <ac:spMk id="11" creationId="{00000000-0000-0000-0000-000000000000}"/>
          </ac:spMkLst>
        </pc:spChg>
        <pc:picChg chg="add del mod">
          <ac:chgData name="Yaroslav Kuchuk" userId="876ab49e16fcb7e8" providerId="LiveId" clId="{B5599062-D93D-43D6-80D6-D1CB5EF413F1}" dt="2019-06-29T13:50:36.983" v="646" actId="478"/>
          <ac:picMkLst>
            <pc:docMk/>
            <pc:sldMk cId="2097769593" sldId="498"/>
            <ac:picMk id="2" creationId="{440A47B0-4461-412A-9131-970BD1AEE4A4}"/>
          </ac:picMkLst>
        </pc:picChg>
        <pc:picChg chg="add mod">
          <ac:chgData name="Yaroslav Kuchuk" userId="876ab49e16fcb7e8" providerId="LiveId" clId="{B5599062-D93D-43D6-80D6-D1CB5EF413F1}" dt="2019-06-29T14:04:25.847" v="776" actId="1076"/>
          <ac:picMkLst>
            <pc:docMk/>
            <pc:sldMk cId="2097769593" sldId="498"/>
            <ac:picMk id="6" creationId="{204FC048-1EE3-4961-8626-18E4C6442043}"/>
          </ac:picMkLst>
        </pc:picChg>
        <pc:picChg chg="del">
          <ac:chgData name="Yaroslav Kuchuk" userId="876ab49e16fcb7e8" providerId="LiveId" clId="{B5599062-D93D-43D6-80D6-D1CB5EF413F1}" dt="2019-06-29T13:43:20.941" v="603" actId="478"/>
          <ac:picMkLst>
            <pc:docMk/>
            <pc:sldMk cId="2097769593" sldId="498"/>
            <ac:picMk id="2050" creationId="{E8718E5A-C765-45E9-A4FC-D46D3DC5DE60}"/>
          </ac:picMkLst>
        </pc:picChg>
      </pc:sldChg>
      <pc:sldChg chg="addSp modSp add">
        <pc:chgData name="Yaroslav Kuchuk" userId="876ab49e16fcb7e8" providerId="LiveId" clId="{B5599062-D93D-43D6-80D6-D1CB5EF413F1}" dt="2019-06-29T13:49:35.143" v="644" actId="1076"/>
        <pc:sldMkLst>
          <pc:docMk/>
          <pc:sldMk cId="1904855238" sldId="499"/>
        </pc:sldMkLst>
        <pc:picChg chg="mod">
          <ac:chgData name="Yaroslav Kuchuk" userId="876ab49e16fcb7e8" providerId="LiveId" clId="{B5599062-D93D-43D6-80D6-D1CB5EF413F1}" dt="2019-06-29T13:49:06.859" v="639" actId="14100"/>
          <ac:picMkLst>
            <pc:docMk/>
            <pc:sldMk cId="1904855238" sldId="499"/>
            <ac:picMk id="2" creationId="{440A47B0-4461-412A-9131-970BD1AEE4A4}"/>
          </ac:picMkLst>
        </pc:picChg>
        <pc:picChg chg="add mod">
          <ac:chgData name="Yaroslav Kuchuk" userId="876ab49e16fcb7e8" providerId="LiveId" clId="{B5599062-D93D-43D6-80D6-D1CB5EF413F1}" dt="2019-06-29T13:49:35.143" v="644" actId="1076"/>
          <ac:picMkLst>
            <pc:docMk/>
            <pc:sldMk cId="1904855238" sldId="499"/>
            <ac:picMk id="1026" creationId="{CAD4A1D0-DE46-49B6-A126-1E830B87005D}"/>
          </ac:picMkLst>
        </pc:picChg>
      </pc:sldChg>
      <pc:sldChg chg="addSp delSp modSp add">
        <pc:chgData name="Yaroslav Kuchuk" userId="876ab49e16fcb7e8" providerId="LiveId" clId="{B5599062-D93D-43D6-80D6-D1CB5EF413F1}" dt="2019-06-29T14:16:52.881" v="865" actId="20577"/>
        <pc:sldMkLst>
          <pc:docMk/>
          <pc:sldMk cId="1742638015" sldId="500"/>
        </pc:sldMkLst>
        <pc:spChg chg="mod">
          <ac:chgData name="Yaroslav Kuchuk" userId="876ab49e16fcb7e8" providerId="LiveId" clId="{B5599062-D93D-43D6-80D6-D1CB5EF413F1}" dt="2019-06-29T14:16:52.881" v="865" actId="20577"/>
          <ac:spMkLst>
            <pc:docMk/>
            <pc:sldMk cId="1742638015" sldId="500"/>
            <ac:spMk id="3" creationId="{3025E804-9141-41C4-B914-00806172B685}"/>
          </ac:spMkLst>
        </pc:spChg>
        <pc:spChg chg="mod">
          <ac:chgData name="Yaroslav Kuchuk" userId="876ab49e16fcb7e8" providerId="LiveId" clId="{B5599062-D93D-43D6-80D6-D1CB5EF413F1}" dt="2019-06-29T14:11:18.209" v="810" actId="20577"/>
          <ac:spMkLst>
            <pc:docMk/>
            <pc:sldMk cId="1742638015" sldId="500"/>
            <ac:spMk id="11" creationId="{00000000-0000-0000-0000-000000000000}"/>
          </ac:spMkLst>
        </pc:spChg>
        <pc:picChg chg="add mod">
          <ac:chgData name="Yaroslav Kuchuk" userId="876ab49e16fcb7e8" providerId="LiveId" clId="{B5599062-D93D-43D6-80D6-D1CB5EF413F1}" dt="2019-06-29T14:10:38.288" v="790" actId="1076"/>
          <ac:picMkLst>
            <pc:docMk/>
            <pc:sldMk cId="1742638015" sldId="500"/>
            <ac:picMk id="2" creationId="{F4A416B4-2685-45D0-9ACD-A9B2ED5CE14A}"/>
          </ac:picMkLst>
        </pc:picChg>
        <pc:picChg chg="del">
          <ac:chgData name="Yaroslav Kuchuk" userId="876ab49e16fcb7e8" providerId="LiveId" clId="{B5599062-D93D-43D6-80D6-D1CB5EF413F1}" dt="2019-06-29T14:07:39.957" v="788" actId="478"/>
          <ac:picMkLst>
            <pc:docMk/>
            <pc:sldMk cId="1742638015" sldId="500"/>
            <ac:picMk id="6" creationId="{204FC048-1EE3-4961-8626-18E4C6442043}"/>
          </ac:picMkLst>
        </pc:picChg>
      </pc:sldChg>
      <pc:sldChg chg="addSp delSp modSp add">
        <pc:chgData name="Yaroslav Kuchuk" userId="876ab49e16fcb7e8" providerId="LiveId" clId="{B5599062-D93D-43D6-80D6-D1CB5EF413F1}" dt="2019-06-29T14:48:07.728" v="921"/>
        <pc:sldMkLst>
          <pc:docMk/>
          <pc:sldMk cId="4166790575" sldId="501"/>
        </pc:sldMkLst>
        <pc:spChg chg="mod">
          <ac:chgData name="Yaroslav Kuchuk" userId="876ab49e16fcb7e8" providerId="LiveId" clId="{B5599062-D93D-43D6-80D6-D1CB5EF413F1}" dt="2019-06-29T14:48:07.728" v="921"/>
          <ac:spMkLst>
            <pc:docMk/>
            <pc:sldMk cId="4166790575" sldId="501"/>
            <ac:spMk id="3" creationId="{3025E804-9141-41C4-B914-00806172B685}"/>
          </ac:spMkLst>
        </pc:spChg>
        <pc:spChg chg="mod">
          <ac:chgData name="Yaroslav Kuchuk" userId="876ab49e16fcb7e8" providerId="LiveId" clId="{B5599062-D93D-43D6-80D6-D1CB5EF413F1}" dt="2019-06-29T14:18:16.186" v="917" actId="122"/>
          <ac:spMkLst>
            <pc:docMk/>
            <pc:sldMk cId="4166790575" sldId="501"/>
            <ac:spMk id="11" creationId="{00000000-0000-0000-0000-000000000000}"/>
          </ac:spMkLst>
        </pc:spChg>
        <pc:picChg chg="del">
          <ac:chgData name="Yaroslav Kuchuk" userId="876ab49e16fcb7e8" providerId="LiveId" clId="{B5599062-D93D-43D6-80D6-D1CB5EF413F1}" dt="2019-06-29T14:18:17.819" v="918" actId="478"/>
          <ac:picMkLst>
            <pc:docMk/>
            <pc:sldMk cId="4166790575" sldId="501"/>
            <ac:picMk id="2" creationId="{F4A416B4-2685-45D0-9ACD-A9B2ED5CE14A}"/>
          </ac:picMkLst>
        </pc:picChg>
        <pc:picChg chg="add mod">
          <ac:chgData name="Yaroslav Kuchuk" userId="876ab49e16fcb7e8" providerId="LiveId" clId="{B5599062-D93D-43D6-80D6-D1CB5EF413F1}" dt="2019-06-29T14:18:22.778" v="920" actId="1076"/>
          <ac:picMkLst>
            <pc:docMk/>
            <pc:sldMk cId="4166790575" sldId="501"/>
            <ac:picMk id="3074" creationId="{8810D2BC-0F37-4603-9299-BB8230410F70}"/>
          </ac:picMkLst>
        </pc:picChg>
      </pc:sldChg>
      <pc:sldChg chg="addSp delSp modSp add">
        <pc:chgData name="Yaroslav Kuchuk" userId="876ab49e16fcb7e8" providerId="LiveId" clId="{B5599062-D93D-43D6-80D6-D1CB5EF413F1}" dt="2019-06-29T15:24:21.890" v="1134" actId="27636"/>
        <pc:sldMkLst>
          <pc:docMk/>
          <pc:sldMk cId="2650405567" sldId="502"/>
        </pc:sldMkLst>
        <pc:spChg chg="mod">
          <ac:chgData name="Yaroslav Kuchuk" userId="876ab49e16fcb7e8" providerId="LiveId" clId="{B5599062-D93D-43D6-80D6-D1CB5EF413F1}" dt="2019-06-29T15:23:32.741" v="1105" actId="1076"/>
          <ac:spMkLst>
            <pc:docMk/>
            <pc:sldMk cId="2650405567" sldId="502"/>
            <ac:spMk id="2" creationId="{00000000-0000-0000-0000-000000000000}"/>
          </ac:spMkLst>
        </pc:spChg>
        <pc:spChg chg="add del">
          <ac:chgData name="Yaroslav Kuchuk" userId="876ab49e16fcb7e8" providerId="LiveId" clId="{B5599062-D93D-43D6-80D6-D1CB5EF413F1}" dt="2019-06-29T15:00:39.506" v="1008"/>
          <ac:spMkLst>
            <pc:docMk/>
            <pc:sldMk cId="2650405567" sldId="502"/>
            <ac:spMk id="3" creationId="{D4A509D6-7554-42FE-8F3B-C5E93464F222}"/>
          </ac:spMkLst>
        </pc:spChg>
        <pc:spChg chg="mod">
          <ac:chgData name="Yaroslav Kuchuk" userId="876ab49e16fcb7e8" providerId="LiveId" clId="{B5599062-D93D-43D6-80D6-D1CB5EF413F1}" dt="2019-06-29T14:58:19.399" v="1003" actId="20577"/>
          <ac:spMkLst>
            <pc:docMk/>
            <pc:sldMk cId="2650405567" sldId="502"/>
            <ac:spMk id="11" creationId="{00000000-0000-0000-0000-000000000000}"/>
          </ac:spMkLst>
        </pc:spChg>
        <pc:spChg chg="mod">
          <ac:chgData name="Yaroslav Kuchuk" userId="876ab49e16fcb7e8" providerId="LiveId" clId="{B5599062-D93D-43D6-80D6-D1CB5EF413F1}" dt="2019-06-29T15:24:21.890" v="1134" actId="27636"/>
          <ac:spMkLst>
            <pc:docMk/>
            <pc:sldMk cId="2650405567" sldId="502"/>
            <ac:spMk id="22" creationId="{57A0F416-AA5A-4895-BA84-1C69ED1E2BB4}"/>
          </ac:spMkLst>
        </pc:spChg>
        <pc:picChg chg="del">
          <ac:chgData name="Yaroslav Kuchuk" userId="876ab49e16fcb7e8" providerId="LiveId" clId="{B5599062-D93D-43D6-80D6-D1CB5EF413F1}" dt="2019-06-29T14:57:33.859" v="960" actId="478"/>
          <ac:picMkLst>
            <pc:docMk/>
            <pc:sldMk cId="2650405567" sldId="502"/>
            <ac:picMk id="5122" creationId="{BE7C29A2-F939-47F3-A39C-068B8AF7C6E6}"/>
          </ac:picMkLst>
        </pc:picChg>
        <pc:picChg chg="add mod">
          <ac:chgData name="Yaroslav Kuchuk" userId="876ab49e16fcb7e8" providerId="LiveId" clId="{B5599062-D93D-43D6-80D6-D1CB5EF413F1}" dt="2019-06-29T15:23:41.599" v="1107" actId="1076"/>
          <ac:picMkLst>
            <pc:docMk/>
            <pc:sldMk cId="2650405567" sldId="502"/>
            <ac:picMk id="6146" creationId="{1A20A19A-3334-4C50-9E69-1D0F2AF26C9B}"/>
          </ac:picMkLst>
        </pc:picChg>
      </pc:sldChg>
      <pc:sldChg chg="delSp modSp add">
        <pc:chgData name="Yaroslav Kuchuk" userId="876ab49e16fcb7e8" providerId="LiveId" clId="{B5599062-D93D-43D6-80D6-D1CB5EF413F1}" dt="2019-06-29T16:14:56.619" v="1943" actId="20577"/>
        <pc:sldMkLst>
          <pc:docMk/>
          <pc:sldMk cId="2408980508" sldId="503"/>
        </pc:sldMkLst>
        <pc:spChg chg="mod">
          <ac:chgData name="Yaroslav Kuchuk" userId="876ab49e16fcb7e8" providerId="LiveId" clId="{B5599062-D93D-43D6-80D6-D1CB5EF413F1}" dt="2019-06-29T15:57:17.584" v="1925" actId="20577"/>
          <ac:spMkLst>
            <pc:docMk/>
            <pc:sldMk cId="2408980508" sldId="503"/>
            <ac:spMk id="2" creationId="{00000000-0000-0000-0000-000000000000}"/>
          </ac:spMkLst>
        </pc:spChg>
        <pc:spChg chg="mod">
          <ac:chgData name="Yaroslav Kuchuk" userId="876ab49e16fcb7e8" providerId="LiveId" clId="{B5599062-D93D-43D6-80D6-D1CB5EF413F1}" dt="2019-06-29T16:14:56.619" v="1943" actId="20577"/>
          <ac:spMkLst>
            <pc:docMk/>
            <pc:sldMk cId="2408980508" sldId="503"/>
            <ac:spMk id="11" creationId="{00000000-0000-0000-0000-000000000000}"/>
          </ac:spMkLst>
        </pc:spChg>
        <pc:spChg chg="mod">
          <ac:chgData name="Yaroslav Kuchuk" userId="876ab49e16fcb7e8" providerId="LiveId" clId="{B5599062-D93D-43D6-80D6-D1CB5EF413F1}" dt="2019-06-29T15:24:26.810" v="1136" actId="27636"/>
          <ac:spMkLst>
            <pc:docMk/>
            <pc:sldMk cId="2408980508" sldId="503"/>
            <ac:spMk id="22" creationId="{57A0F416-AA5A-4895-BA84-1C69ED1E2BB4}"/>
          </ac:spMkLst>
        </pc:spChg>
        <pc:picChg chg="del">
          <ac:chgData name="Yaroslav Kuchuk" userId="876ab49e16fcb7e8" providerId="LiveId" clId="{B5599062-D93D-43D6-80D6-D1CB5EF413F1}" dt="2019-06-29T15:29:16.817" v="1137" actId="478"/>
          <ac:picMkLst>
            <pc:docMk/>
            <pc:sldMk cId="2408980508" sldId="503"/>
            <ac:picMk id="6146" creationId="{1A20A19A-3334-4C50-9E69-1D0F2AF26C9B}"/>
          </ac:picMkLst>
        </pc:picChg>
      </pc:sldChg>
      <pc:sldChg chg="addSp modSp add">
        <pc:chgData name="Yaroslav Kuchuk" userId="876ab49e16fcb7e8" providerId="LiveId" clId="{B5599062-D93D-43D6-80D6-D1CB5EF413F1}" dt="2019-06-29T16:18:12.598" v="2001" actId="1076"/>
        <pc:sldMkLst>
          <pc:docMk/>
          <pc:sldMk cId="1075010795" sldId="504"/>
        </pc:sldMkLst>
        <pc:spChg chg="mod">
          <ac:chgData name="Yaroslav Kuchuk" userId="876ab49e16fcb7e8" providerId="LiveId" clId="{B5599062-D93D-43D6-80D6-D1CB5EF413F1}" dt="2019-06-29T16:18:03.819" v="1998" actId="14100"/>
          <ac:spMkLst>
            <pc:docMk/>
            <pc:sldMk cId="1075010795" sldId="504"/>
            <ac:spMk id="2" creationId="{00000000-0000-0000-0000-000000000000}"/>
          </ac:spMkLst>
        </pc:spChg>
        <pc:spChg chg="mod">
          <ac:chgData name="Yaroslav Kuchuk" userId="876ab49e16fcb7e8" providerId="LiveId" clId="{B5599062-D93D-43D6-80D6-D1CB5EF413F1}" dt="2019-06-29T16:15:05.840" v="1959" actId="20577"/>
          <ac:spMkLst>
            <pc:docMk/>
            <pc:sldMk cId="1075010795" sldId="504"/>
            <ac:spMk id="11" creationId="{00000000-0000-0000-0000-000000000000}"/>
          </ac:spMkLst>
        </pc:spChg>
        <pc:picChg chg="add mod">
          <ac:chgData name="Yaroslav Kuchuk" userId="876ab49e16fcb7e8" providerId="LiveId" clId="{B5599062-D93D-43D6-80D6-D1CB5EF413F1}" dt="2019-06-29T16:18:12.598" v="2001" actId="1076"/>
          <ac:picMkLst>
            <pc:docMk/>
            <pc:sldMk cId="1075010795" sldId="504"/>
            <ac:picMk id="3" creationId="{7A1FFE0A-3560-48A2-A78C-47EE319A5399}"/>
          </ac:picMkLst>
        </pc:picChg>
      </pc:sldChg>
      <pc:sldChg chg="addSp delSp modSp add">
        <pc:chgData name="Yaroslav Kuchuk" userId="876ab49e16fcb7e8" providerId="LiveId" clId="{B5599062-D93D-43D6-80D6-D1CB5EF413F1}" dt="2019-06-29T16:33:28.614" v="2201" actId="1076"/>
        <pc:sldMkLst>
          <pc:docMk/>
          <pc:sldMk cId="3426396002" sldId="505"/>
        </pc:sldMkLst>
        <pc:spChg chg="del">
          <ac:chgData name="Yaroslav Kuchuk" userId="876ab49e16fcb7e8" providerId="LiveId" clId="{B5599062-D93D-43D6-80D6-D1CB5EF413F1}" dt="2019-06-29T16:33:25.008" v="2199" actId="478"/>
          <ac:spMkLst>
            <pc:docMk/>
            <pc:sldMk cId="3426396002" sldId="505"/>
            <ac:spMk id="2" creationId="{00000000-0000-0000-0000-000000000000}"/>
          </ac:spMkLst>
        </pc:spChg>
        <pc:spChg chg="mod">
          <ac:chgData name="Yaroslav Kuchuk" userId="876ab49e16fcb7e8" providerId="LiveId" clId="{B5599062-D93D-43D6-80D6-D1CB5EF413F1}" dt="2019-06-29T16:33:21.406" v="2198" actId="6549"/>
          <ac:spMkLst>
            <pc:docMk/>
            <pc:sldMk cId="3426396002" sldId="505"/>
            <ac:spMk id="11" creationId="{00000000-0000-0000-0000-000000000000}"/>
          </ac:spMkLst>
        </pc:spChg>
        <pc:picChg chg="add mod">
          <ac:chgData name="Yaroslav Kuchuk" userId="876ab49e16fcb7e8" providerId="LiveId" clId="{B5599062-D93D-43D6-80D6-D1CB5EF413F1}" dt="2019-06-29T16:33:28.614" v="2201" actId="1076"/>
          <ac:picMkLst>
            <pc:docMk/>
            <pc:sldMk cId="3426396002" sldId="505"/>
            <ac:picMk id="9218" creationId="{F9E58906-5A24-4DD1-A22B-7633035EA738}"/>
          </ac:picMkLst>
        </pc:picChg>
      </pc:sldChg>
      <pc:sldChg chg="addSp delSp modSp add">
        <pc:chgData name="Yaroslav Kuchuk" userId="876ab49e16fcb7e8" providerId="LiveId" clId="{B5599062-D93D-43D6-80D6-D1CB5EF413F1}" dt="2019-06-29T16:25:28.251" v="2023" actId="1076"/>
        <pc:sldMkLst>
          <pc:docMk/>
          <pc:sldMk cId="2880668060" sldId="506"/>
        </pc:sldMkLst>
        <pc:spChg chg="mod">
          <ac:chgData name="Yaroslav Kuchuk" userId="876ab49e16fcb7e8" providerId="LiveId" clId="{B5599062-D93D-43D6-80D6-D1CB5EF413F1}" dt="2019-06-29T16:24:49.856" v="2019" actId="20577"/>
          <ac:spMkLst>
            <pc:docMk/>
            <pc:sldMk cId="2880668060" sldId="506"/>
            <ac:spMk id="2" creationId="{00000000-0000-0000-0000-000000000000}"/>
          </ac:spMkLst>
        </pc:spChg>
        <pc:picChg chg="del">
          <ac:chgData name="Yaroslav Kuchuk" userId="876ab49e16fcb7e8" providerId="LiveId" clId="{B5599062-D93D-43D6-80D6-D1CB5EF413F1}" dt="2019-06-29T16:25:20.899" v="2020" actId="478"/>
          <ac:picMkLst>
            <pc:docMk/>
            <pc:sldMk cId="2880668060" sldId="506"/>
            <ac:picMk id="3" creationId="{7A1FFE0A-3560-48A2-A78C-47EE319A5399}"/>
          </ac:picMkLst>
        </pc:picChg>
        <pc:picChg chg="add mod">
          <ac:chgData name="Yaroslav Kuchuk" userId="876ab49e16fcb7e8" providerId="LiveId" clId="{B5599062-D93D-43D6-80D6-D1CB5EF413F1}" dt="2019-06-29T16:25:28.251" v="2023" actId="1076"/>
          <ac:picMkLst>
            <pc:docMk/>
            <pc:sldMk cId="2880668060" sldId="506"/>
            <ac:picMk id="5" creationId="{A588F4F2-5B21-423C-A9EB-7F61D4184DF5}"/>
          </ac:picMkLst>
        </pc:picChg>
      </pc:sldChg>
      <pc:sldChg chg="addSp delSp modSp add">
        <pc:chgData name="Yaroslav Kuchuk" userId="876ab49e16fcb7e8" providerId="LiveId" clId="{B5599062-D93D-43D6-80D6-D1CB5EF413F1}" dt="2019-06-29T16:27:22.304" v="2061" actId="20577"/>
        <pc:sldMkLst>
          <pc:docMk/>
          <pc:sldMk cId="2765114551" sldId="507"/>
        </pc:sldMkLst>
        <pc:spChg chg="mod">
          <ac:chgData name="Yaroslav Kuchuk" userId="876ab49e16fcb7e8" providerId="LiveId" clId="{B5599062-D93D-43D6-80D6-D1CB5EF413F1}" dt="2019-06-29T16:27:22.304" v="2061" actId="20577"/>
          <ac:spMkLst>
            <pc:docMk/>
            <pc:sldMk cId="2765114551" sldId="507"/>
            <ac:spMk id="2" creationId="{00000000-0000-0000-0000-000000000000}"/>
          </ac:spMkLst>
        </pc:spChg>
        <pc:spChg chg="mod">
          <ac:chgData name="Yaroslav Kuchuk" userId="876ab49e16fcb7e8" providerId="LiveId" clId="{B5599062-D93D-43D6-80D6-D1CB5EF413F1}" dt="2019-06-29T16:27:05.595" v="2035" actId="20577"/>
          <ac:spMkLst>
            <pc:docMk/>
            <pc:sldMk cId="2765114551" sldId="507"/>
            <ac:spMk id="11" creationId="{00000000-0000-0000-0000-000000000000}"/>
          </ac:spMkLst>
        </pc:spChg>
        <pc:picChg chg="del">
          <ac:chgData name="Yaroslav Kuchuk" userId="876ab49e16fcb7e8" providerId="LiveId" clId="{B5599062-D93D-43D6-80D6-D1CB5EF413F1}" dt="2019-06-29T16:27:07.569" v="2036" actId="478"/>
          <ac:picMkLst>
            <pc:docMk/>
            <pc:sldMk cId="2765114551" sldId="507"/>
            <ac:picMk id="5" creationId="{A588F4F2-5B21-423C-A9EB-7F61D4184DF5}"/>
          </ac:picMkLst>
        </pc:picChg>
        <pc:picChg chg="add mod">
          <ac:chgData name="Yaroslav Kuchuk" userId="876ab49e16fcb7e8" providerId="LiveId" clId="{B5599062-D93D-43D6-80D6-D1CB5EF413F1}" dt="2019-06-29T16:27:11.214" v="2038" actId="1076"/>
          <ac:picMkLst>
            <pc:docMk/>
            <pc:sldMk cId="2765114551" sldId="507"/>
            <ac:picMk id="7170" creationId="{BF46992F-5895-48EF-9F3F-A3DF3E32FFD7}"/>
          </ac:picMkLst>
        </pc:picChg>
      </pc:sldChg>
      <pc:sldChg chg="modSp add ord">
        <pc:chgData name="Yaroslav Kuchuk" userId="876ab49e16fcb7e8" providerId="LiveId" clId="{B5599062-D93D-43D6-80D6-D1CB5EF413F1}" dt="2019-06-29T16:28:28.151" v="2180" actId="113"/>
        <pc:sldMkLst>
          <pc:docMk/>
          <pc:sldMk cId="3736358805" sldId="508"/>
        </pc:sldMkLst>
        <pc:spChg chg="mod">
          <ac:chgData name="Yaroslav Kuchuk" userId="876ab49e16fcb7e8" providerId="LiveId" clId="{B5599062-D93D-43D6-80D6-D1CB5EF413F1}" dt="2019-06-29T16:28:28.151" v="2180" actId="113"/>
          <ac:spMkLst>
            <pc:docMk/>
            <pc:sldMk cId="3736358805" sldId="508"/>
            <ac:spMk id="11" creationId="{00000000-0000-0000-0000-000000000000}"/>
          </ac:spMkLst>
        </pc:spChg>
      </pc:sldChg>
      <pc:sldChg chg="modSp add ord">
        <pc:chgData name="Yaroslav Kuchuk" userId="876ab49e16fcb7e8" providerId="LiveId" clId="{B5599062-D93D-43D6-80D6-D1CB5EF413F1}" dt="2019-06-29T16:35:53.778" v="2243" actId="20577"/>
        <pc:sldMkLst>
          <pc:docMk/>
          <pc:sldMk cId="1426084860" sldId="509"/>
        </pc:sldMkLst>
        <pc:spChg chg="mod">
          <ac:chgData name="Yaroslav Kuchuk" userId="876ab49e16fcb7e8" providerId="LiveId" clId="{B5599062-D93D-43D6-80D6-D1CB5EF413F1}" dt="2019-06-29T16:35:53.778" v="2243" actId="20577"/>
          <ac:spMkLst>
            <pc:docMk/>
            <pc:sldMk cId="1426084860" sldId="509"/>
            <ac:spMk id="11" creationId="{00000000-0000-0000-0000-000000000000}"/>
          </ac:spMkLst>
        </pc:spChg>
      </pc:sldChg>
      <pc:sldChg chg="modSp add ord">
        <pc:chgData name="Yaroslav Kuchuk" userId="876ab49e16fcb7e8" providerId="LiveId" clId="{B5599062-D93D-43D6-80D6-D1CB5EF413F1}" dt="2019-06-29T16:56:51.917" v="2647" actId="20577"/>
        <pc:sldMkLst>
          <pc:docMk/>
          <pc:sldMk cId="174571575" sldId="510"/>
        </pc:sldMkLst>
        <pc:spChg chg="mod">
          <ac:chgData name="Yaroslav Kuchuk" userId="876ab49e16fcb7e8" providerId="LiveId" clId="{B5599062-D93D-43D6-80D6-D1CB5EF413F1}" dt="2019-06-29T16:56:51.917" v="2647" actId="20577"/>
          <ac:spMkLst>
            <pc:docMk/>
            <pc:sldMk cId="174571575" sldId="510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 Light" panose="020B0502040204020203" pitchFamily="34" charset="0"/>
              </a:defRPr>
            </a:lvl1pPr>
          </a:lstStyle>
          <a:p>
            <a:fld id="{39EEAABF-1A21-4BDA-A92C-F0636835B84E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 Light" panose="020B0502040204020203" pitchFamily="34" charset="0"/>
              </a:defRPr>
            </a:lvl1pPr>
          </a:lstStyle>
          <a:p>
            <a:fld id="{A9257FB8-63EF-4E13-93FB-D2905A6BAD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7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09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75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75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75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53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31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257FB8-63EF-4E13-93FB-D2905A6BAD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030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t>24.06.2020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t>24.06.2020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t>24.06.2020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t>24.06.2020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t>24.06.2020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t>24.06.2020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t>24.06.2020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t>24.06.2020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t>24.06.2020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t>24.06.2020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t>24.06.2020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fld id="{772C2E8B-7AD5-4B74-A391-C1BAFFD06762}" type="datetime1">
              <a:rPr lang="ru-RU" smtClean="0"/>
              <a:pPr/>
              <a:t>24.06.2020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reveal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vuejs.org/v2/guide/" TargetMode="External"/><Relationship Id="rId7" Type="http://schemas.openxmlformats.org/officeDocument/2006/relationships/hyperlink" Target="https://vuex.vuejs.org/ru/guid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outer.vuejs.org/ru/" TargetMode="External"/><Relationship Id="rId5" Type="http://schemas.openxmlformats.org/officeDocument/2006/relationships/hyperlink" Target="https://ru.vuejs.org/v2/style-guide/index.html" TargetMode="External"/><Relationship Id="rId4" Type="http://schemas.openxmlformats.org/officeDocument/2006/relationships/hyperlink" Target="https://cli.vuejs.org/ru/guide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r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62000" y="2351941"/>
            <a:ext cx="101393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b="1" dirty="0">
                <a:solidFill>
                  <a:srgbClr val="D1501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Создание SPA </a:t>
            </a:r>
            <a:r>
              <a:rPr lang="ru-RU" sz="6000" b="1" dirty="0" smtClean="0">
                <a:solidFill>
                  <a:srgbClr val="D1501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на Vue.js</a:t>
            </a:r>
            <a:r>
              <a:rPr lang="ru-RU" sz="6000" b="1" dirty="0">
                <a:solidFill>
                  <a:srgbClr val="D1501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6000" b="1" dirty="0" smtClean="0">
                <a:solidFill>
                  <a:srgbClr val="D1501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 нуля </a:t>
            </a:r>
            <a:endParaRPr lang="en-US" sz="4400" dirty="0">
              <a:solidFill>
                <a:srgbClr val="D1501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49" y="457200"/>
            <a:ext cx="1899151" cy="817539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52400" y="110734"/>
            <a:ext cx="50292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</a:t>
            </a: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8738506" y="3483424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http://itvdn.com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9067800" y="5460471"/>
            <a:ext cx="2190751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8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4694836" y="2447046"/>
            <a:ext cx="2758380" cy="143915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118" y="5663161"/>
            <a:ext cx="6509763" cy="4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7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SPA на Vue.js с 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нуля 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Прямоугольник 1"/>
          <p:cNvSpPr/>
          <p:nvPr/>
        </p:nvSpPr>
        <p:spPr>
          <a:xfrm>
            <a:off x="356113" y="5268377"/>
            <a:ext cx="50929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Тарасенко Дмитрий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Автор </a:t>
            </a: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вебинара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6522781-8DE3-461C-A36B-0CB6648D0DD8}"/>
              </a:ext>
            </a:extLst>
          </p:cNvPr>
          <p:cNvSpPr txBox="1"/>
          <p:nvPr/>
        </p:nvSpPr>
        <p:spPr>
          <a:xfrm>
            <a:off x="5691868" y="1638018"/>
            <a:ext cx="2116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Frontend D</a:t>
            </a:r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eveloper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6522781-8DE3-461C-A36B-0CB6648D0DD8}"/>
              </a:ext>
            </a:extLst>
          </p:cNvPr>
          <p:cNvSpPr txBox="1"/>
          <p:nvPr/>
        </p:nvSpPr>
        <p:spPr>
          <a:xfrm>
            <a:off x="5701527" y="2156936"/>
            <a:ext cx="4293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Computools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(Ukraine)</a:t>
            </a: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ноябрь 2018 – май 2020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Picture 4" descr="Реактивность Vue.js - devSchacht - 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373" y="3247449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359" y="1680551"/>
            <a:ext cx="2832490" cy="339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1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План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xmlns="" id="{FF174DCF-AE7D-46C9-8401-FEC61CA96217}"/>
              </a:ext>
            </a:extLst>
          </p:cNvPr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SPA на Vue.js с нуля 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xmlns="" id="{D44BFF99-1D09-49FF-9357-829BB406E568}"/>
              </a:ext>
            </a:extLst>
          </p:cNvPr>
          <p:cNvSpPr/>
          <p:nvPr/>
        </p:nvSpPr>
        <p:spPr>
          <a:xfrm>
            <a:off x="2057968" y="1630907"/>
            <a:ext cx="8076063" cy="3943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Инструменты для работы с </a:t>
            </a:r>
            <a:r>
              <a:rPr lang="en-US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</a:t>
            </a: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en-US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js</a:t>
            </a:r>
            <a:endParaRPr lang="ru-RU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lvl="0" indent="-342900">
              <a:lnSpc>
                <a:spcPct val="150000"/>
              </a:lnSpc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Создание базовой архитектуры приложения</a:t>
            </a:r>
          </a:p>
          <a:p>
            <a:pPr marL="342900" lvl="0" indent="-342900">
              <a:lnSpc>
                <a:spcPct val="150000"/>
              </a:lnSpc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Написание логики и </a:t>
            </a: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API </a:t>
            </a: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запросов</a:t>
            </a:r>
          </a:p>
          <a:p>
            <a:pPr marL="342900" indent="-342900">
              <a:lnSpc>
                <a:spcPct val="150000"/>
              </a:lnSpc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Демонстрация работы программы и разбор альтернативных решений</a:t>
            </a:r>
          </a:p>
          <a:p>
            <a:pPr marL="342900" lvl="0" indent="-342900">
              <a:lnSpc>
                <a:spcPct val="150000"/>
              </a:lnSpc>
              <a:buClr>
                <a:srgbClr val="D04E1D"/>
              </a:buClr>
              <a:buFontTx/>
              <a:buAutoNum type="arabicPeriod"/>
              <a:defRPr/>
            </a:pP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/>
            </a:r>
            <a:b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</a:br>
            <a:endParaRPr lang="ru-RU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68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Заголовок 1"/>
          <p:cNvSpPr txBox="1"/>
          <p:nvPr/>
        </p:nvSpPr>
        <p:spPr>
          <a:xfrm>
            <a:off x="2026920" y="808037"/>
            <a:ext cx="8138161" cy="563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algn="ctr">
              <a:defRPr sz="2800">
                <a:solidFill>
                  <a:srgbClr val="D04E1D"/>
                </a:solidFill>
              </a:defRPr>
            </a:lvl1pPr>
          </a:lstStyle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Видео курсы</a:t>
            </a:r>
          </a:p>
        </p:txBody>
      </p:sp>
      <p:sp>
        <p:nvSpPr>
          <p:cNvPr id="119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Прямоугольник 13"/>
          <p:cNvSpPr txBox="1"/>
          <p:nvPr/>
        </p:nvSpPr>
        <p:spPr>
          <a:xfrm>
            <a:off x="4084320" y="6458794"/>
            <a:ext cx="7833360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21" name="Прямоугольник 15"/>
          <p:cNvSpPr txBox="1"/>
          <p:nvPr/>
        </p:nvSpPr>
        <p:spPr>
          <a:xfrm>
            <a:off x="418959" y="6431279"/>
            <a:ext cx="799510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</a:p>
        </p:txBody>
      </p:sp>
      <p:grpSp>
        <p:nvGrpSpPr>
          <p:cNvPr id="124" name="Группа 17"/>
          <p:cNvGrpSpPr/>
          <p:nvPr/>
        </p:nvGrpSpPr>
        <p:grpSpPr>
          <a:xfrm>
            <a:off x="177196" y="6404568"/>
            <a:ext cx="178923" cy="411563"/>
            <a:chOff x="0" y="-1"/>
            <a:chExt cx="178922" cy="411562"/>
          </a:xfrm>
        </p:grpSpPr>
        <p:sp>
          <p:nvSpPr>
            <p:cNvPr id="122" name="Блок-схема: данные 27"/>
            <p:cNvSpPr/>
            <p:nvPr/>
          </p:nvSpPr>
          <p:spPr>
            <a:xfrm rot="5400000" flipH="1">
              <a:off x="-112441" y="214423"/>
              <a:ext cx="309579" cy="84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916" y="0"/>
                  </a:lnTo>
                  <a:lnTo>
                    <a:pt x="21600" y="330"/>
                  </a:lnTo>
                  <a:lnTo>
                    <a:pt x="15047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3" name="Блок-схема: данные 27"/>
            <p:cNvSpPr/>
            <p:nvPr/>
          </p:nvSpPr>
          <p:spPr>
            <a:xfrm rot="5400000" flipH="1">
              <a:off x="-18217" y="112438"/>
              <a:ext cx="309579" cy="84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916" y="0"/>
                  </a:lnTo>
                  <a:lnTo>
                    <a:pt x="21600" y="330"/>
                  </a:lnTo>
                  <a:lnTo>
                    <a:pt x="15047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25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Заголовок 1"/>
          <p:cNvSpPr txBox="1"/>
          <p:nvPr/>
        </p:nvSpPr>
        <p:spPr>
          <a:xfrm>
            <a:off x="2026920" y="228599"/>
            <a:ext cx="8138161" cy="5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algn="ctr" defTabSz="877822">
              <a:lnSpc>
                <a:spcPct val="81000"/>
              </a:lnSpc>
              <a:defRPr sz="2500">
                <a:solidFill>
                  <a:srgbClr val="FFFFFF"/>
                </a:solidFill>
              </a:defRPr>
            </a:lvl1pPr>
          </a:lstStyle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Изучайте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Vue.js 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на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8800"/>
            <a:ext cx="10058400" cy="19026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800" y="4114800"/>
            <a:ext cx="3124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Vue.js Starter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Автор: Сергей </a:t>
            </a:r>
            <a:r>
              <a:rPr lang="ru-RU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Патёха</a:t>
            </a:r>
            <a:endParaRPr lang="ru-RU" sz="1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Продолжительность: 6 ч 2 м</a:t>
            </a:r>
          </a:p>
          <a:p>
            <a:r>
              <a:rPr lang="ru-RU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6 уроков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60185" y="4114800"/>
            <a:ext cx="313601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Vue.js Essential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Автор: Сергей </a:t>
            </a:r>
            <a:r>
              <a:rPr lang="ru-RU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Патёха</a:t>
            </a:r>
            <a:endParaRPr lang="ru-RU" sz="1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Продолжительность: 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ru-RU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ч 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18</a:t>
            </a:r>
            <a:r>
              <a:rPr lang="ru-RU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м</a:t>
            </a:r>
          </a:p>
          <a:p>
            <a:r>
              <a:rPr lang="ru-RU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6 уроков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24800" y="4114800"/>
            <a:ext cx="3124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Создание сайта на </a:t>
            </a:r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Vue.js</a:t>
            </a:r>
            <a:endParaRPr lang="ru-RU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Автор: Сластен Максим</a:t>
            </a:r>
          </a:p>
          <a:p>
            <a:r>
              <a:rPr lang="ru-RU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Продолжительность: 6 ч 47 м</a:t>
            </a:r>
          </a:p>
          <a:p>
            <a:r>
              <a:rPr lang="ru-RU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9 уроков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70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cover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cli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xmlns="" id="{FF174DCF-AE7D-46C9-8401-FEC61CA96217}"/>
              </a:ext>
            </a:extLst>
          </p:cNvPr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SPA на Vue.js с нуля 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xmlns="" id="{D44BFF99-1D09-49FF-9357-829BB406E568}"/>
              </a:ext>
            </a:extLst>
          </p:cNvPr>
          <p:cNvSpPr/>
          <p:nvPr/>
        </p:nvSpPr>
        <p:spPr>
          <a:xfrm>
            <a:off x="2057968" y="1630907"/>
            <a:ext cx="8076063" cy="3943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D04E1D"/>
              </a:buClr>
              <a:buFontTx/>
              <a:buAutoNum type="arabicPeriod"/>
              <a:defRPr/>
            </a:pPr>
            <a:r>
              <a:rPr lang="en-US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npm</a:t>
            </a:r>
            <a:r>
              <a:rPr lang="en-US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install -g @</a:t>
            </a:r>
            <a:r>
              <a:rPr lang="en-US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</a:t>
            </a:r>
            <a:r>
              <a:rPr lang="en-US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/cli </a:t>
            </a: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или </a:t>
            </a:r>
            <a:r>
              <a:rPr lang="en-US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yarn global add @</a:t>
            </a:r>
            <a:r>
              <a:rPr lang="en-US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</a:t>
            </a:r>
            <a:r>
              <a:rPr lang="en-US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/cli</a:t>
            </a:r>
          </a:p>
          <a:p>
            <a:pPr marL="342900" lvl="0" indent="-342900">
              <a:lnSpc>
                <a:spcPct val="150000"/>
              </a:lnSpc>
              <a:buClr>
                <a:srgbClr val="D04E1D"/>
              </a:buClr>
              <a:buFontTx/>
              <a:buAutoNum type="arabicPeriod"/>
              <a:defRPr/>
            </a:pPr>
            <a:r>
              <a:rPr lang="en-US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</a:t>
            </a:r>
            <a:r>
              <a:rPr lang="en-US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create project-name </a:t>
            </a:r>
            <a:r>
              <a:rPr lang="uk-UA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или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</a:t>
            </a:r>
            <a:r>
              <a:rPr lang="en-US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ui</a:t>
            </a: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/>
            </a:r>
            <a:b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</a:br>
            <a:endParaRPr lang="ru-RU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590800"/>
            <a:ext cx="5372100" cy="3592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106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xmlns="" id="{FF174DCF-AE7D-46C9-8401-FEC61CA96217}"/>
              </a:ext>
            </a:extLst>
          </p:cNvPr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SPA на Vue.js с нуля 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xmlns="" id="{D44BFF99-1D09-49FF-9357-829BB406E568}"/>
              </a:ext>
            </a:extLst>
          </p:cNvPr>
          <p:cNvSpPr/>
          <p:nvPr/>
        </p:nvSpPr>
        <p:spPr>
          <a:xfrm>
            <a:off x="1143000" y="1577118"/>
            <a:ext cx="8076063" cy="3943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buClr>
                <a:srgbClr val="D04E1D"/>
              </a:buClr>
              <a:defRPr/>
            </a:pPr>
            <a:r>
              <a:rPr lang="en-US" sz="2000" b="1" dirty="0">
                <a:solidFill>
                  <a:srgbClr val="D1501F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"scripts": {</a:t>
            </a:r>
          </a:p>
          <a:p>
            <a:pPr>
              <a:lnSpc>
                <a:spcPct val="150000"/>
              </a:lnSpc>
              <a:buClr>
                <a:srgbClr val="D04E1D"/>
              </a:buClr>
              <a:defRPr/>
            </a:pPr>
            <a:r>
              <a:rPr lang="en-US" sz="2000" b="1" dirty="0">
                <a:solidFill>
                  <a:srgbClr val="D1501F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   "serve": "</a:t>
            </a:r>
            <a:r>
              <a:rPr lang="en-US" sz="2000" b="1" dirty="0" err="1">
                <a:solidFill>
                  <a:srgbClr val="D1501F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vue</a:t>
            </a:r>
            <a:r>
              <a:rPr lang="en-US" sz="2000" b="1" dirty="0">
                <a:solidFill>
                  <a:srgbClr val="D1501F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-cli-service serve",</a:t>
            </a:r>
          </a:p>
          <a:p>
            <a:pPr>
              <a:lnSpc>
                <a:spcPct val="150000"/>
              </a:lnSpc>
              <a:buClr>
                <a:srgbClr val="D04E1D"/>
              </a:buClr>
              <a:defRPr/>
            </a:pPr>
            <a:r>
              <a:rPr lang="en-US" sz="2000" b="1" dirty="0">
                <a:solidFill>
                  <a:srgbClr val="D1501F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   "build": "</a:t>
            </a:r>
            <a:r>
              <a:rPr lang="en-US" sz="2000" b="1" dirty="0" err="1">
                <a:solidFill>
                  <a:srgbClr val="D1501F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vue</a:t>
            </a:r>
            <a:r>
              <a:rPr lang="en-US" sz="2000" b="1" dirty="0">
                <a:solidFill>
                  <a:srgbClr val="D1501F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-cli-service build"</a:t>
            </a:r>
          </a:p>
          <a:p>
            <a:pPr>
              <a:lnSpc>
                <a:spcPct val="150000"/>
              </a:lnSpc>
              <a:buClr>
                <a:srgbClr val="D04E1D"/>
              </a:buClr>
              <a:defRPr/>
            </a:pPr>
            <a:r>
              <a:rPr lang="en-US" sz="2000" b="1" dirty="0">
                <a:solidFill>
                  <a:srgbClr val="D1501F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 }</a:t>
            </a: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/>
            </a:r>
            <a:b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</a:br>
            <a:endParaRPr lang="ru-RU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36482"/>
            <a:ext cx="6643687" cy="4800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100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Полезные ссылки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xmlns="" id="{ED4163F1-A9C3-4C6F-B523-1ED91D5DF8F0}"/>
              </a:ext>
            </a:extLst>
          </p:cNvPr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SPA на Vue.js с нуля 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xmlns="" id="{D44BFF99-1D09-49FF-9357-829BB406E568}"/>
              </a:ext>
            </a:extLst>
          </p:cNvPr>
          <p:cNvSpPr/>
          <p:nvPr/>
        </p:nvSpPr>
        <p:spPr>
          <a:xfrm>
            <a:off x="2057968" y="1630907"/>
            <a:ext cx="8076063" cy="3943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D04E1D"/>
              </a:buClr>
              <a:buFontTx/>
              <a:buAutoNum type="arabicPeriod"/>
              <a:defRPr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https://ru.vuejs.org/v2/guide/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-</a:t>
            </a: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документация по </a:t>
            </a: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vue.js</a:t>
            </a: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D04E1D"/>
              </a:buClr>
              <a:buFontTx/>
              <a:buAutoNum type="arabicPeriod"/>
              <a:defRPr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https://cli.vuejs.org/ru/guide/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документация по </a:t>
            </a:r>
            <a:r>
              <a:rPr lang="en-US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</a:t>
            </a: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cli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D04E1D"/>
              </a:buClr>
              <a:buFontTx/>
              <a:buAutoNum type="arabicPeriod"/>
              <a:defRPr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https://ru.vuejs.org/v2/style-guide/index.html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</a:t>
            </a:r>
            <a:r>
              <a:rPr lang="en-US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</a:t>
            </a: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best practices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lvl="0" indent="-342900">
              <a:lnSpc>
                <a:spcPct val="150000"/>
              </a:lnSpc>
              <a:buClr>
                <a:srgbClr val="D04E1D"/>
              </a:buClr>
              <a:buFontTx/>
              <a:buAutoNum type="arabicPeriod"/>
              <a:defRPr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https://router.vuejs.org/ru/</a:t>
            </a: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- </a:t>
            </a:r>
            <a:r>
              <a:rPr lang="en-US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</a:t>
            </a: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router</a:t>
            </a:r>
          </a:p>
          <a:p>
            <a:pPr marL="342900" lvl="0" indent="-342900">
              <a:lnSpc>
                <a:spcPct val="150000"/>
              </a:lnSpc>
              <a:buClr>
                <a:srgbClr val="D04E1D"/>
              </a:buClr>
              <a:buFontTx/>
              <a:buAutoNum type="arabicPeriod"/>
              <a:defRPr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https://vuex.vuejs.org/ru/guide/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vuex</a:t>
            </a: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/>
            </a:r>
            <a:b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</a:br>
            <a:endParaRPr lang="ru-RU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70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16763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Создание SPA на Vue.js с нуля 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5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  <a:endParaRPr lang="ru-RU" sz="80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15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Смотрите наши уроки в видео формате</a:t>
            </a:r>
          </a:p>
        </p:txBody>
      </p:sp>
      <p:sp>
        <p:nvSpPr>
          <p:cNvPr id="44" name="Прямоугольник 1"/>
          <p:cNvSpPr/>
          <p:nvPr/>
        </p:nvSpPr>
        <p:spPr>
          <a:xfrm>
            <a:off x="3200400" y="5105400"/>
            <a:ext cx="79661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На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ITVDN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вы найдете подборку видео курсов и </a:t>
            </a:r>
            <a:r>
              <a:rPr lang="ru-R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вебинаров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для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Frontend </a:t>
            </a:r>
            <a:r>
              <a:rPr lang="ru-RU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разработчиков.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algn="just">
              <a:defRPr/>
            </a:pP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Заходите на сайт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и смотрите наши видео уроки прямо сейчас!</a:t>
            </a:r>
          </a:p>
        </p:txBody>
      </p:sp>
      <p:pic>
        <p:nvPicPr>
          <p:cNvPr id="45" name="Picture 2" descr="http://s.developers.org.ua/img/events/ITVDNColorBlackText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404" y="5029200"/>
            <a:ext cx="1741591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50" y="962267"/>
            <a:ext cx="10575850" cy="39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6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39385</TotalTime>
  <Words>356</Words>
  <Application>Microsoft Office PowerPoint</Application>
  <PresentationFormat>Widescreen</PresentationFormat>
  <Paragraphs>82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Segoe UI</vt:lpstr>
      <vt:lpstr>Segoe UI Light</vt:lpstr>
      <vt:lpstr>Введение в Enterprise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Ириша Музыка</cp:lastModifiedBy>
  <cp:revision>693</cp:revision>
  <dcterms:created xsi:type="dcterms:W3CDTF">2010-11-10T13:30:04Z</dcterms:created>
  <dcterms:modified xsi:type="dcterms:W3CDTF">2020-06-24T15:49:57Z</dcterms:modified>
</cp:coreProperties>
</file>