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951"/>
        <p:guide pos="213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1200" b="0" i="0">
                <a:solidFill>
                  <a:schemeClr val="tx1"/>
                </a:solidFill>
                <a:latin typeface="Arial" panose="020B0604020202020204"/>
                <a:cs typeface="Arial" panose="020B0604020202020204"/>
              </a:defRPr>
            </a:lvl1p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800" b="0" i="1">
                <a:solidFill>
                  <a:schemeClr val="tx1"/>
                </a:solidFill>
                <a:latin typeface="Trebuchet MS" panose="020B0603020202020204"/>
                <a:cs typeface="Trebuchet MS" panose="020B0603020202020204"/>
              </a:defRPr>
            </a:lvl1pPr>
          </a:lstStyle>
          <a:p>
            <a:pPr marL="38100">
              <a:lnSpc>
                <a:spcPct val="100000"/>
              </a:lnSpc>
              <a:spcBef>
                <a:spcPts val="115"/>
              </a:spcBef>
            </a:pPr>
            <a:fld id="{81D60167-4931-47E6-BA6A-407CBD079E47}" type="slidenum">
              <a:rPr spc="-25" dirty="0"/>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1600" b="1" i="0">
                <a:solidFill>
                  <a:srgbClr val="1D698F"/>
                </a:solidFill>
                <a:latin typeface="Arial" panose="020B0604020202020204"/>
                <a:cs typeface="Arial" panose="020B0604020202020204"/>
              </a:defRPr>
            </a:lvl1pPr>
          </a:lstStyle>
          <a:p/>
        </p:txBody>
      </p:sp>
      <p:sp>
        <p:nvSpPr>
          <p:cNvPr id="4" name="Holder 4"/>
          <p:cNvSpPr>
            <a:spLocks noGrp="1"/>
          </p:cNvSpPr>
          <p:nvPr>
            <p:ph type="ftr" sz="quarter" idx="5"/>
          </p:nvPr>
        </p:nvSpPr>
        <p:spPr/>
        <p:txBody>
          <a:bodyPr lIns="0" tIns="0" rIns="0" bIns="0"/>
          <a:lstStyle>
            <a:lvl1pPr>
              <a:defRPr sz="1200" b="0" i="0">
                <a:solidFill>
                  <a:schemeClr val="tx1"/>
                </a:solidFill>
                <a:latin typeface="Arial" panose="020B0604020202020204"/>
                <a:cs typeface="Arial" panose="020B0604020202020204"/>
              </a:defRPr>
            </a:lvl1p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800" b="0" i="1">
                <a:solidFill>
                  <a:schemeClr val="tx1"/>
                </a:solidFill>
                <a:latin typeface="Trebuchet MS" panose="020B0603020202020204"/>
                <a:cs typeface="Trebuchet MS" panose="020B0603020202020204"/>
              </a:defRPr>
            </a:lvl1pPr>
          </a:lstStyle>
          <a:p>
            <a:pPr marL="38100">
              <a:lnSpc>
                <a:spcPct val="100000"/>
              </a:lnSpc>
              <a:spcBef>
                <a:spcPts val="115"/>
              </a:spcBef>
            </a:pPr>
            <a:fld id="{81D60167-4931-47E6-BA6A-407CBD079E47}" type="slidenum">
              <a:rPr spc="-25" dirty="0"/>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200" b="0" i="0">
                <a:solidFill>
                  <a:schemeClr val="tx1"/>
                </a:solidFill>
                <a:latin typeface="Arial" panose="020B0604020202020204"/>
                <a:cs typeface="Arial" panose="020B0604020202020204"/>
              </a:defRPr>
            </a:lvl1p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800" b="0" i="1">
                <a:solidFill>
                  <a:schemeClr val="tx1"/>
                </a:solidFill>
                <a:latin typeface="Trebuchet MS" panose="020B0603020202020204"/>
                <a:cs typeface="Trebuchet MS" panose="020B0603020202020204"/>
              </a:defRPr>
            </a:lvl1pPr>
          </a:lstStyle>
          <a:p>
            <a:pPr marL="38100">
              <a:lnSpc>
                <a:spcPct val="100000"/>
              </a:lnSpc>
              <a:spcBef>
                <a:spcPts val="115"/>
              </a:spcBef>
            </a:pPr>
            <a:fld id="{81D60167-4931-47E6-BA6A-407CBD079E47}" type="slidenum">
              <a:rPr spc="-25" dirty="0"/>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defRPr sz="1200" b="0" i="0">
                <a:solidFill>
                  <a:schemeClr val="tx1"/>
                </a:solidFill>
                <a:latin typeface="Arial" panose="020B0604020202020204"/>
                <a:cs typeface="Arial" panose="020B0604020202020204"/>
              </a:defRPr>
            </a:lvl1p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800" b="0" i="1">
                <a:solidFill>
                  <a:schemeClr val="tx1"/>
                </a:solidFill>
                <a:latin typeface="Trebuchet MS" panose="020B0603020202020204"/>
                <a:cs typeface="Trebuchet MS" panose="020B0603020202020204"/>
              </a:defRPr>
            </a:lvl1pPr>
          </a:lstStyle>
          <a:p>
            <a:pPr marL="38100">
              <a:lnSpc>
                <a:spcPct val="100000"/>
              </a:lnSpc>
              <a:spcBef>
                <a:spcPts val="115"/>
              </a:spcBef>
            </a:pPr>
            <a:fld id="{81D60167-4931-47E6-BA6A-407CBD079E47}" type="slidenum">
              <a:rPr spc="-25" dirty="0"/>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Arial" panose="020B0604020202020204"/>
                <a:cs typeface="Arial" panose="020B0604020202020204"/>
              </a:defRPr>
            </a:lvl1p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800" b="0" i="1">
                <a:solidFill>
                  <a:schemeClr val="tx1"/>
                </a:solidFill>
                <a:latin typeface="Trebuchet MS" panose="020B0603020202020204"/>
                <a:cs typeface="Trebuchet MS" panose="020B0603020202020204"/>
              </a:defRPr>
            </a:lvl1pPr>
          </a:lstStyle>
          <a:p>
            <a:pPr marL="38100">
              <a:lnSpc>
                <a:spcPct val="100000"/>
              </a:lnSpc>
              <a:spcBef>
                <a:spcPts val="115"/>
              </a:spcBef>
            </a:pPr>
            <a:fld id="{81D60167-4931-47E6-BA6A-407CBD079E47}" type="slidenum">
              <a:rPr spc="-25" dirty="0"/>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jpeg"/><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61" y="1102613"/>
            <a:ext cx="9144000" cy="0"/>
          </a:xfrm>
          <a:custGeom>
            <a:avLst/>
            <a:gdLst/>
            <a:ahLst/>
            <a:cxnLst/>
            <a:rect l="l" t="t" r="r" b="b"/>
            <a:pathLst>
              <a:path w="9144000">
                <a:moveTo>
                  <a:pt x="0" y="0"/>
                </a:moveTo>
                <a:lnTo>
                  <a:pt x="9144000" y="0"/>
                </a:lnTo>
              </a:path>
            </a:pathLst>
          </a:custGeom>
          <a:ln w="38100">
            <a:solidFill>
              <a:srgbClr val="268CBF"/>
            </a:solidFill>
          </a:ln>
        </p:spPr>
        <p:txBody>
          <a:bodyPr wrap="square" lIns="0" tIns="0" rIns="0" bIns="0" rtlCol="0"/>
          <a:lstStyle/>
          <a:p/>
        </p:txBody>
      </p:sp>
      <p:sp>
        <p:nvSpPr>
          <p:cNvPr id="17" name="bg object 17"/>
          <p:cNvSpPr/>
          <p:nvPr/>
        </p:nvSpPr>
        <p:spPr>
          <a:xfrm>
            <a:off x="761" y="1029461"/>
            <a:ext cx="9144000" cy="0"/>
          </a:xfrm>
          <a:custGeom>
            <a:avLst/>
            <a:gdLst/>
            <a:ahLst/>
            <a:cxnLst/>
            <a:rect l="l" t="t" r="r" b="b"/>
            <a:pathLst>
              <a:path w="9144000">
                <a:moveTo>
                  <a:pt x="0" y="0"/>
                </a:moveTo>
                <a:lnTo>
                  <a:pt x="9144000" y="0"/>
                </a:lnTo>
              </a:path>
            </a:pathLst>
          </a:custGeom>
          <a:ln w="38100">
            <a:solidFill>
              <a:srgbClr val="9A9A9A"/>
            </a:solidFill>
          </a:ln>
        </p:spPr>
        <p:txBody>
          <a:bodyPr wrap="square" lIns="0" tIns="0" rIns="0" bIns="0" rtlCol="0"/>
          <a:lstStyle/>
          <a:p/>
        </p:txBody>
      </p:sp>
      <p:sp>
        <p:nvSpPr>
          <p:cNvPr id="18" name="bg object 18"/>
          <p:cNvSpPr/>
          <p:nvPr/>
        </p:nvSpPr>
        <p:spPr>
          <a:xfrm>
            <a:off x="73152" y="70103"/>
            <a:ext cx="876300" cy="876300"/>
          </a:xfrm>
          <a:prstGeom prst="rect">
            <a:avLst/>
          </a:prstGeom>
          <a:blipFill>
            <a:blip r:embed="rId6" cstate="print"/>
            <a:stretch>
              <a:fillRect/>
            </a:stretch>
          </a:blipFill>
        </p:spPr>
        <p:txBody>
          <a:bodyPr wrap="square" lIns="0" tIns="0" rIns="0" bIns="0" rtlCol="0"/>
          <a:lstStyle/>
          <a:p/>
        </p:txBody>
      </p:sp>
      <p:sp>
        <p:nvSpPr>
          <p:cNvPr id="19" name="bg object 19"/>
          <p:cNvSpPr/>
          <p:nvPr/>
        </p:nvSpPr>
        <p:spPr>
          <a:xfrm>
            <a:off x="8165592" y="51815"/>
            <a:ext cx="905255" cy="905255"/>
          </a:xfrm>
          <a:prstGeom prst="rect">
            <a:avLst/>
          </a:prstGeom>
          <a:blipFill>
            <a:blip r:embed="rId7" cstate="print"/>
            <a:stretch>
              <a:fillRect/>
            </a:stretch>
          </a:blipFill>
        </p:spPr>
        <p:txBody>
          <a:bodyPr wrap="square" lIns="0" tIns="0" rIns="0" bIns="0" rtlCol="0"/>
          <a:lstStyle/>
          <a:p/>
        </p:txBody>
      </p:sp>
      <p:sp>
        <p:nvSpPr>
          <p:cNvPr id="2" name="Holder 2"/>
          <p:cNvSpPr>
            <a:spLocks noGrp="1"/>
          </p:cNvSpPr>
          <p:nvPr>
            <p:ph type="title"/>
          </p:nvPr>
        </p:nvSpPr>
        <p:spPr>
          <a:xfrm>
            <a:off x="1850008" y="322097"/>
            <a:ext cx="5443982" cy="391159"/>
          </a:xfrm>
          <a:prstGeom prst="rect">
            <a:avLst/>
          </a:prstGeom>
        </p:spPr>
        <p:txBody>
          <a:bodyPr wrap="square" lIns="0" tIns="0" rIns="0" bIns="0">
            <a:spAutoFit/>
          </a:bodyPr>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a:xfrm>
            <a:off x="422273" y="1338732"/>
            <a:ext cx="4644390" cy="1431925"/>
          </a:xfrm>
          <a:prstGeom prst="rect">
            <a:avLst/>
          </a:prstGeom>
        </p:spPr>
        <p:txBody>
          <a:bodyPr wrap="square" lIns="0" tIns="0" rIns="0" bIns="0">
            <a:spAutoFit/>
          </a:bodyPr>
          <a:lstStyle>
            <a:lvl1pPr>
              <a:defRPr sz="1600" b="1" i="0">
                <a:solidFill>
                  <a:srgbClr val="1D698F"/>
                </a:solidFill>
                <a:latin typeface="Arial" panose="020B0604020202020204"/>
                <a:cs typeface="Arial" panose="020B0604020202020204"/>
              </a:defRPr>
            </a:lvl1pPr>
          </a:lstStyle>
          <a:p/>
        </p:txBody>
      </p:sp>
      <p:sp>
        <p:nvSpPr>
          <p:cNvPr id="4" name="Holder 4"/>
          <p:cNvSpPr>
            <a:spLocks noGrp="1"/>
          </p:cNvSpPr>
          <p:nvPr>
            <p:ph type="ftr" sz="quarter" idx="5"/>
          </p:nvPr>
        </p:nvSpPr>
        <p:spPr>
          <a:xfrm>
            <a:off x="171103" y="6535557"/>
            <a:ext cx="3210560" cy="196215"/>
          </a:xfrm>
          <a:prstGeom prst="rect">
            <a:avLst/>
          </a:prstGeom>
        </p:spPr>
        <p:txBody>
          <a:bodyPr wrap="square" lIns="0" tIns="0" rIns="0" bIns="0">
            <a:spAutoFit/>
          </a:bodyPr>
          <a:lstStyle>
            <a:lvl1pPr>
              <a:defRPr sz="1200" b="0" i="0">
                <a:solidFill>
                  <a:schemeClr val="tx1"/>
                </a:solidFill>
                <a:latin typeface="Arial" panose="020B0604020202020204"/>
                <a:cs typeface="Arial" panose="020B0604020202020204"/>
              </a:defRPr>
            </a:lvl1p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912986" y="6639273"/>
            <a:ext cx="177165" cy="158115"/>
          </a:xfrm>
          <a:prstGeom prst="rect">
            <a:avLst/>
          </a:prstGeom>
        </p:spPr>
        <p:txBody>
          <a:bodyPr wrap="square" lIns="0" tIns="0" rIns="0" bIns="0">
            <a:spAutoFit/>
          </a:bodyPr>
          <a:lstStyle>
            <a:lvl1pPr>
              <a:defRPr sz="800" b="0" i="1">
                <a:solidFill>
                  <a:schemeClr val="tx1"/>
                </a:solidFill>
                <a:latin typeface="Trebuchet MS" panose="020B0603020202020204"/>
                <a:cs typeface="Trebuchet MS" panose="020B0603020202020204"/>
              </a:defRPr>
            </a:lvl1pPr>
          </a:lstStyle>
          <a:p>
            <a:pPr marL="38100">
              <a:lnSpc>
                <a:spcPct val="100000"/>
              </a:lnSpc>
              <a:spcBef>
                <a:spcPts val="115"/>
              </a:spcBef>
            </a:pPr>
            <a:fld id="{81D60167-4931-47E6-BA6A-407CBD079E47}" type="slidenum">
              <a:rPr spc="-25" dirty="0"/>
            </a:fld>
            <a:endParaRPr spc="-2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jpeg"/><Relationship Id="rId1" Type="http://schemas.openxmlformats.org/officeDocument/2006/relationships/image" Target="../media/image40.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jpeg"/><Relationship Id="rId1"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jpeg"/><Relationship Id="rId1" Type="http://schemas.openxmlformats.org/officeDocument/2006/relationships/image" Target="../media/image44.png"/></Relationships>
</file>

<file path=ppt/slides/_rels/slide2.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2" Type="http://schemas.openxmlformats.org/officeDocument/2006/relationships/slideLayout" Target="../slideLayouts/slideLayout2.xml"/><Relationship Id="rId21" Type="http://schemas.openxmlformats.org/officeDocument/2006/relationships/image" Target="../media/image24.png"/><Relationship Id="rId20" Type="http://schemas.openxmlformats.org/officeDocument/2006/relationships/image" Target="../media/image23.png"/><Relationship Id="rId2" Type="http://schemas.openxmlformats.org/officeDocument/2006/relationships/image" Target="../media/image5.png"/><Relationship Id="rId19" Type="http://schemas.openxmlformats.org/officeDocument/2006/relationships/image" Target="../media/image22.png"/><Relationship Id="rId18" Type="http://schemas.openxmlformats.org/officeDocument/2006/relationships/image" Target="../media/image21.png"/><Relationship Id="rId17" Type="http://schemas.openxmlformats.org/officeDocument/2006/relationships/image" Target="../media/image20.png"/><Relationship Id="rId16" Type="http://schemas.openxmlformats.org/officeDocument/2006/relationships/image" Target="../media/image19.png"/><Relationship Id="rId15" Type="http://schemas.openxmlformats.org/officeDocument/2006/relationships/image" Target="../media/image18.png"/><Relationship Id="rId14" Type="http://schemas.openxmlformats.org/officeDocument/2006/relationships/image" Target="../media/image17.png"/><Relationship Id="rId13" Type="http://schemas.openxmlformats.org/officeDocument/2006/relationships/image" Target="../media/image16.png"/><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image" Target="../media/image2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0761" y="2703665"/>
            <a:ext cx="5325745" cy="928369"/>
          </a:xfrm>
          <a:prstGeom prst="rect">
            <a:avLst/>
          </a:prstGeom>
        </p:spPr>
        <p:txBody>
          <a:bodyPr vert="horz" wrap="square" lIns="0" tIns="88265" rIns="0" bIns="0" rtlCol="0">
            <a:spAutoFit/>
          </a:bodyPr>
          <a:lstStyle/>
          <a:p>
            <a:pPr marL="12700" marR="5080" indent="450850">
              <a:lnSpc>
                <a:spcPts val="3260"/>
              </a:lnSpc>
              <a:spcBef>
                <a:spcPts val="695"/>
              </a:spcBef>
            </a:pPr>
            <a:r>
              <a:rPr sz="3200" spc="-5" dirty="0"/>
              <a:t>Cybersecurity Maturity  Model Certification</a:t>
            </a:r>
            <a:r>
              <a:rPr sz="3200" spc="-75" dirty="0"/>
              <a:t> </a:t>
            </a:r>
            <a:r>
              <a:rPr sz="3200" spc="-5" dirty="0"/>
              <a:t>(CMMC)</a:t>
            </a:r>
            <a:endParaRPr sz="3200"/>
          </a:p>
        </p:txBody>
      </p:sp>
      <p:sp>
        <p:nvSpPr>
          <p:cNvPr id="3" name="object 3"/>
          <p:cNvSpPr txBox="1"/>
          <p:nvPr/>
        </p:nvSpPr>
        <p:spPr>
          <a:xfrm>
            <a:off x="4924081" y="3866477"/>
            <a:ext cx="261556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5B57A7"/>
                </a:solidFill>
                <a:latin typeface="Arial" panose="020B0604020202020204"/>
                <a:cs typeface="Arial" panose="020B0604020202020204"/>
              </a:rPr>
              <a:t>CMMC Model</a:t>
            </a:r>
            <a:r>
              <a:rPr sz="2400" b="1" spc="-70" dirty="0">
                <a:solidFill>
                  <a:srgbClr val="5B57A7"/>
                </a:solidFill>
                <a:latin typeface="Arial" panose="020B0604020202020204"/>
                <a:cs typeface="Arial" panose="020B0604020202020204"/>
              </a:rPr>
              <a:t> </a:t>
            </a:r>
            <a:r>
              <a:rPr sz="2400" b="1" spc="-5" dirty="0">
                <a:solidFill>
                  <a:srgbClr val="5B57A7"/>
                </a:solidFill>
                <a:latin typeface="Arial" panose="020B0604020202020204"/>
                <a:cs typeface="Arial" panose="020B0604020202020204"/>
              </a:rPr>
              <a:t>v1.0</a:t>
            </a:r>
            <a:endParaRPr sz="2400">
              <a:latin typeface="Arial" panose="020B0604020202020204"/>
              <a:cs typeface="Arial" panose="020B0604020202020204"/>
            </a:endParaRPr>
          </a:p>
        </p:txBody>
      </p:sp>
      <p:sp>
        <p:nvSpPr>
          <p:cNvPr id="4" name="object 4"/>
          <p:cNvSpPr txBox="1"/>
          <p:nvPr/>
        </p:nvSpPr>
        <p:spPr>
          <a:xfrm>
            <a:off x="5023764" y="4781829"/>
            <a:ext cx="159321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panose="020B0604020202020204"/>
                <a:cs typeface="Arial" panose="020B0604020202020204"/>
              </a:rPr>
              <a:t>31 January</a:t>
            </a:r>
            <a:r>
              <a:rPr sz="1600" b="1" spc="-60" dirty="0">
                <a:latin typeface="Arial" panose="020B0604020202020204"/>
                <a:cs typeface="Arial" panose="020B0604020202020204"/>
              </a:rPr>
              <a:t> </a:t>
            </a:r>
            <a:r>
              <a:rPr sz="1600" b="1" spc="-5" dirty="0">
                <a:latin typeface="Arial" panose="020B0604020202020204"/>
                <a:cs typeface="Arial" panose="020B0604020202020204"/>
              </a:rPr>
              <a:t>2020</a:t>
            </a:r>
            <a:endParaRPr sz="1600">
              <a:latin typeface="Arial" panose="020B0604020202020204"/>
              <a:cs typeface="Arial" panose="020B0604020202020204"/>
            </a:endParaRPr>
          </a:p>
        </p:txBody>
      </p:sp>
      <p:sp>
        <p:nvSpPr>
          <p:cNvPr id="5" name="object 5"/>
          <p:cNvSpPr/>
          <p:nvPr/>
        </p:nvSpPr>
        <p:spPr>
          <a:xfrm>
            <a:off x="252984" y="2369820"/>
            <a:ext cx="2718816" cy="2308860"/>
          </a:xfrm>
          <a:prstGeom prst="rect">
            <a:avLst/>
          </a:prstGeom>
          <a:blipFill>
            <a:blip r:embed="rId1" cstate="print"/>
            <a:stretch>
              <a:fillRect/>
            </a:stretch>
          </a:blipFill>
        </p:spPr>
        <p:txBody>
          <a:bodyPr wrap="square" lIns="0" tIns="0" rIns="0" bIns="0" rtlCol="0"/>
          <a:lstStyle/>
          <a:p/>
        </p:txBody>
      </p:sp>
      <p:sp>
        <p:nvSpPr>
          <p:cNvPr id="6" name="object 6"/>
          <p:cNvSpPr txBox="1"/>
          <p:nvPr/>
        </p:nvSpPr>
        <p:spPr>
          <a:xfrm>
            <a:off x="171103" y="6521121"/>
            <a:ext cx="321056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panose="020B0604020202020204"/>
                <a:cs typeface="Arial" panose="020B0604020202020204"/>
              </a:rPr>
              <a:t>DISTRIBUTION A. </a:t>
            </a:r>
            <a:r>
              <a:rPr sz="1200" spc="-5" dirty="0">
                <a:latin typeface="Arial" panose="020B0604020202020204"/>
                <a:cs typeface="Arial" panose="020B0604020202020204"/>
              </a:rPr>
              <a:t>Approved </a:t>
            </a:r>
            <a:r>
              <a:rPr sz="1200" dirty="0">
                <a:latin typeface="Arial" panose="020B0604020202020204"/>
                <a:cs typeface="Arial" panose="020B0604020202020204"/>
              </a:rPr>
              <a:t>for </a:t>
            </a:r>
            <a:r>
              <a:rPr sz="1200" spc="-5" dirty="0">
                <a:latin typeface="Arial" panose="020B0604020202020204"/>
                <a:cs typeface="Arial" panose="020B0604020202020204"/>
              </a:rPr>
              <a:t>public</a:t>
            </a:r>
            <a:r>
              <a:rPr sz="1200" spc="-235" dirty="0">
                <a:latin typeface="Arial" panose="020B0604020202020204"/>
                <a:cs typeface="Arial" panose="020B0604020202020204"/>
              </a:rPr>
              <a:t> </a:t>
            </a:r>
            <a:r>
              <a:rPr sz="1200" spc="-5" dirty="0">
                <a:latin typeface="Arial" panose="020B0604020202020204"/>
                <a:cs typeface="Arial" panose="020B0604020202020204"/>
              </a:rPr>
              <a:t>release</a:t>
            </a:r>
            <a:endParaRPr sz="1200">
              <a:latin typeface="Arial" panose="020B0604020202020204"/>
              <a:cs typeface="Arial" panose="020B0604020202020204"/>
            </a:endParaRPr>
          </a:p>
        </p:txBody>
      </p:sp>
      <p:sp>
        <p:nvSpPr>
          <p:cNvPr id="7" name="テキストボックス 6"/>
          <p:cNvSpPr txBox="1"/>
          <p:nvPr/>
        </p:nvSpPr>
        <p:spPr>
          <a:xfrm>
            <a:off x="1760855" y="5335905"/>
            <a:ext cx="7207250" cy="829945"/>
          </a:xfrm>
          <a:prstGeom prst="rect">
            <a:avLst/>
          </a:prstGeom>
          <a:solidFill>
            <a:srgbClr val="F7F6B6"/>
          </a:solidFill>
        </p:spPr>
        <p:txBody>
          <a:bodyPr wrap="none" rtlCol="0">
            <a:noAutofit/>
          </a:bodyPr>
          <a:p>
            <a:pPr algn="l"/>
            <a:r>
              <a:rPr lang="en-US" altLang="ja-JP" sz="1600">
                <a:latin typeface="BIZ UDPゴシック" panose="020B0400000000000000" charset="-128"/>
                <a:ea typeface="BIZ UDPゴシック" panose="020B0400000000000000" charset="-128"/>
                <a:cs typeface="BIZ UDPゴシック" panose="020B0400000000000000" charset="-128"/>
              </a:rPr>
              <a:t>Original: </a:t>
            </a:r>
            <a:r>
              <a:rPr sz="1600">
                <a:latin typeface="BIZ UDPゴシック" panose="020B0400000000000000" charset="-128"/>
                <a:ea typeface="BIZ UDPゴシック" panose="020B0400000000000000" charset="-128"/>
                <a:cs typeface="BIZ UDPゴシック" panose="020B0400000000000000" charset="-128"/>
              </a:rPr>
              <a:t>米国国防総省</a:t>
            </a:r>
            <a:r>
              <a:rPr lang="ja-JP" altLang="en-US" sz="1600">
                <a:latin typeface="BIZ UDPゴシック" panose="020B0400000000000000" charset="-128"/>
                <a:ea typeface="BIZ UDPゴシック" panose="020B0400000000000000" charset="-128"/>
                <a:cs typeface="BIZ UDPゴシック" panose="020B0400000000000000" charset="-128"/>
              </a:rPr>
              <a:t>（</a:t>
            </a:r>
            <a:r>
              <a:rPr lang="en-US" altLang="ja-JP" sz="1600">
                <a:latin typeface="BIZ UDPゴシック" panose="020B0400000000000000" charset="-128"/>
                <a:ea typeface="BIZ UDPゴシック" panose="020B0400000000000000" charset="-128"/>
                <a:cs typeface="BIZ UDPゴシック" panose="020B0400000000000000" charset="-128"/>
              </a:rPr>
              <a:t>Department of Defence: DoD</a:t>
            </a:r>
            <a:r>
              <a:rPr lang="ja-JP" altLang="en-US" sz="1600">
                <a:latin typeface="BIZ UDPゴシック" panose="020B0400000000000000" charset="-128"/>
                <a:ea typeface="BIZ UDPゴシック" panose="020B0400000000000000" charset="-128"/>
                <a:cs typeface="BIZ UDPゴシック" panose="020B0400000000000000" charset="-128"/>
              </a:rPr>
              <a:t>）</a:t>
            </a:r>
            <a:endParaRPr lang="en-US" altLang="ja-JP" sz="1600">
              <a:latin typeface="BIZ UDPゴシック" panose="020B0400000000000000" charset="-128"/>
              <a:ea typeface="BIZ UDPゴシック" panose="020B0400000000000000" charset="-128"/>
              <a:cs typeface="BIZ UDPゴシック" panose="020B0400000000000000" charset="-128"/>
            </a:endParaRPr>
          </a:p>
          <a:p>
            <a:pPr lvl="1" algn="l"/>
            <a:r>
              <a:rPr lang="en-US" altLang="ja-JP" sz="1600">
                <a:latin typeface="BIZ UDPゴシック" panose="020B0400000000000000" charset="-128"/>
                <a:ea typeface="BIZ UDPゴシック" panose="020B0400000000000000" charset="-128"/>
                <a:cs typeface="BIZ UDPゴシック" panose="020B0400000000000000" charset="-128"/>
              </a:rPr>
              <a:t>https://www.acq.osd.mil/cmmc/index.html</a:t>
            </a:r>
            <a:endParaRPr lang="en-US" altLang="ja-JP" sz="1600">
              <a:latin typeface="BIZ UDPゴシック" panose="020B0400000000000000" charset="-128"/>
              <a:ea typeface="BIZ UDPゴシック" panose="020B0400000000000000" charset="-128"/>
              <a:cs typeface="BIZ UDPゴシック" panose="020B0400000000000000" charset="-128"/>
            </a:endParaRPr>
          </a:p>
          <a:p>
            <a:pPr lvl="0" algn="l"/>
            <a:r>
              <a:rPr lang="en-US" altLang="ja-JP" sz="1600">
                <a:latin typeface="BIZ UDPゴシック" panose="020B0400000000000000" charset="-128"/>
                <a:ea typeface="BIZ UDPゴシック" panose="020B0400000000000000" charset="-128"/>
                <a:cs typeface="BIZ UDPゴシック" panose="020B0400000000000000" charset="-128"/>
              </a:rPr>
              <a:t>→</a:t>
            </a:r>
            <a:r>
              <a:rPr lang="ja-JP" altLang="en-US" sz="1600">
                <a:latin typeface="BIZ UDPゴシック" panose="020B0400000000000000" charset="-128"/>
                <a:ea typeface="BIZ UDPゴシック" panose="020B0400000000000000" charset="-128"/>
                <a:cs typeface="BIZ UDPゴシック" panose="020B0400000000000000" charset="-128"/>
              </a:rPr>
              <a:t>黄は某氏超訳（どかせばオリジナル英文）</a:t>
            </a:r>
            <a:endParaRPr lang="ja-JP" altLang="en-US" sz="1600">
              <a:latin typeface="BIZ UDPゴシック" panose="020B0400000000000000" charset="-128"/>
              <a:ea typeface="BIZ UDPゴシック" panose="020B0400000000000000" charset="-128"/>
              <a:cs typeface="BIZ UDPゴシック" panose="020B040000000000000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66515" y="334276"/>
            <a:ext cx="1414780" cy="391160"/>
          </a:xfrm>
          <a:prstGeom prst="rect">
            <a:avLst/>
          </a:prstGeom>
        </p:spPr>
        <p:txBody>
          <a:bodyPr vert="horz" wrap="square" lIns="0" tIns="12700" rIns="0" bIns="0" rtlCol="0">
            <a:spAutoFit/>
          </a:bodyPr>
          <a:lstStyle/>
          <a:p>
            <a:pPr marL="12700">
              <a:lnSpc>
                <a:spcPct val="100000"/>
              </a:lnSpc>
              <a:spcBef>
                <a:spcPts val="100"/>
              </a:spcBef>
            </a:pPr>
            <a:r>
              <a:rPr spc="-5" dirty="0"/>
              <a:t>Summ</a:t>
            </a:r>
            <a:r>
              <a:rPr spc="-10" dirty="0"/>
              <a:t>a</a:t>
            </a:r>
            <a:r>
              <a:rPr spc="-5" dirty="0"/>
              <a:t>ry</a:t>
            </a:r>
            <a:endParaRPr spc="-5" dirty="0"/>
          </a:p>
        </p:txBody>
      </p:sp>
      <p:sp>
        <p:nvSpPr>
          <p:cNvPr id="3" name="object 3"/>
          <p:cNvSpPr txBox="1"/>
          <p:nvPr/>
        </p:nvSpPr>
        <p:spPr>
          <a:xfrm>
            <a:off x="402649" y="1146771"/>
            <a:ext cx="7703184" cy="1976120"/>
          </a:xfrm>
          <a:prstGeom prst="rect">
            <a:avLst/>
          </a:prstGeom>
        </p:spPr>
        <p:txBody>
          <a:bodyPr vert="horz" wrap="square" lIns="0" tIns="113030" rIns="0" bIns="0" rtlCol="0">
            <a:spAutoFit/>
          </a:bodyPr>
          <a:lstStyle/>
          <a:p>
            <a:pPr marL="287020" indent="-274320">
              <a:lnSpc>
                <a:spcPct val="100000"/>
              </a:lnSpc>
              <a:spcBef>
                <a:spcPts val="890"/>
              </a:spcBef>
              <a:buFont typeface="Arial" panose="020B0604020202020204"/>
              <a:buChar char="•"/>
              <a:tabLst>
                <a:tab pos="286385" algn="l"/>
                <a:tab pos="287020" algn="l"/>
              </a:tabLst>
            </a:pPr>
            <a:r>
              <a:rPr sz="1600" b="1" spc="-5" dirty="0">
                <a:solidFill>
                  <a:srgbClr val="1D698F"/>
                </a:solidFill>
                <a:latin typeface="Arial" panose="020B0604020202020204"/>
                <a:cs typeface="Arial" panose="020B0604020202020204"/>
              </a:rPr>
              <a:t>CMMC establishes </a:t>
            </a:r>
            <a:r>
              <a:rPr sz="1600" b="1" spc="-10" dirty="0">
                <a:solidFill>
                  <a:srgbClr val="1D698F"/>
                </a:solidFill>
                <a:latin typeface="Arial" panose="020B0604020202020204"/>
                <a:cs typeface="Arial" panose="020B0604020202020204"/>
              </a:rPr>
              <a:t>cybersecurity </a:t>
            </a:r>
            <a:r>
              <a:rPr sz="1600" b="1" spc="-5" dirty="0">
                <a:solidFill>
                  <a:srgbClr val="1D698F"/>
                </a:solidFill>
                <a:latin typeface="Arial" panose="020B0604020202020204"/>
                <a:cs typeface="Arial" panose="020B0604020202020204"/>
              </a:rPr>
              <a:t>as a </a:t>
            </a:r>
            <a:r>
              <a:rPr sz="1600" b="1" spc="-10" dirty="0">
                <a:solidFill>
                  <a:srgbClr val="1D698F"/>
                </a:solidFill>
                <a:latin typeface="Arial" panose="020B0604020202020204"/>
                <a:cs typeface="Arial" panose="020B0604020202020204"/>
              </a:rPr>
              <a:t>foundation for future </a:t>
            </a:r>
            <a:r>
              <a:rPr sz="1600" b="1" spc="-5" dirty="0">
                <a:solidFill>
                  <a:srgbClr val="1D698F"/>
                </a:solidFill>
                <a:latin typeface="Arial" panose="020B0604020202020204"/>
                <a:cs typeface="Arial" panose="020B0604020202020204"/>
              </a:rPr>
              <a:t>DoD</a:t>
            </a:r>
            <a:r>
              <a:rPr sz="1600" b="1" spc="320" dirty="0">
                <a:solidFill>
                  <a:srgbClr val="1D698F"/>
                </a:solidFill>
                <a:latin typeface="Arial" panose="020B0604020202020204"/>
                <a:cs typeface="Arial" panose="020B0604020202020204"/>
              </a:rPr>
              <a:t> </a:t>
            </a:r>
            <a:r>
              <a:rPr sz="1600" b="1" spc="-5" dirty="0">
                <a:solidFill>
                  <a:srgbClr val="1D698F"/>
                </a:solidFill>
                <a:latin typeface="Arial" panose="020B0604020202020204"/>
                <a:cs typeface="Arial" panose="020B0604020202020204"/>
              </a:rPr>
              <a:t>acquisitions</a:t>
            </a:r>
            <a:endParaRPr sz="1600">
              <a:latin typeface="Arial" panose="020B0604020202020204"/>
              <a:cs typeface="Arial" panose="020B0604020202020204"/>
            </a:endParaRPr>
          </a:p>
          <a:p>
            <a:pPr marL="287020" indent="-274320">
              <a:lnSpc>
                <a:spcPct val="100000"/>
              </a:lnSpc>
              <a:spcBef>
                <a:spcPts val="795"/>
              </a:spcBef>
              <a:buFont typeface="Arial" panose="020B0604020202020204"/>
              <a:buChar char="•"/>
              <a:tabLst>
                <a:tab pos="286385" algn="l"/>
                <a:tab pos="287020" algn="l"/>
              </a:tabLst>
            </a:pPr>
            <a:r>
              <a:rPr sz="1600" b="1" spc="-5" dirty="0">
                <a:solidFill>
                  <a:srgbClr val="1D698F"/>
                </a:solidFill>
                <a:latin typeface="Arial" panose="020B0604020202020204"/>
                <a:cs typeface="Arial" panose="020B0604020202020204"/>
              </a:rPr>
              <a:t>CMMC </a:t>
            </a:r>
            <a:r>
              <a:rPr sz="1600" b="1" spc="-10" dirty="0">
                <a:solidFill>
                  <a:srgbClr val="1D698F"/>
                </a:solidFill>
                <a:latin typeface="Arial" panose="020B0604020202020204"/>
                <a:cs typeface="Arial" panose="020B0604020202020204"/>
              </a:rPr>
              <a:t>levels </a:t>
            </a:r>
            <a:r>
              <a:rPr sz="1600" b="1" spc="-5" dirty="0">
                <a:solidFill>
                  <a:srgbClr val="1D698F"/>
                </a:solidFill>
                <a:latin typeface="Arial" panose="020B0604020202020204"/>
                <a:cs typeface="Arial" panose="020B0604020202020204"/>
              </a:rPr>
              <a:t>align </a:t>
            </a:r>
            <a:r>
              <a:rPr sz="1600" b="1" spc="5" dirty="0">
                <a:solidFill>
                  <a:srgbClr val="1D698F"/>
                </a:solidFill>
                <a:latin typeface="Arial" panose="020B0604020202020204"/>
                <a:cs typeface="Arial" panose="020B0604020202020204"/>
              </a:rPr>
              <a:t>with </a:t>
            </a:r>
            <a:r>
              <a:rPr sz="1600" b="1" spc="-10" dirty="0">
                <a:solidFill>
                  <a:srgbClr val="1D698F"/>
                </a:solidFill>
                <a:latin typeface="Arial" panose="020B0604020202020204"/>
                <a:cs typeface="Arial" panose="020B0604020202020204"/>
              </a:rPr>
              <a:t>the </a:t>
            </a:r>
            <a:r>
              <a:rPr sz="1600" b="1" dirty="0">
                <a:solidFill>
                  <a:srgbClr val="1D698F"/>
                </a:solidFill>
                <a:latin typeface="Arial" panose="020B0604020202020204"/>
                <a:cs typeface="Arial" panose="020B0604020202020204"/>
              </a:rPr>
              <a:t>following</a:t>
            </a:r>
            <a:r>
              <a:rPr sz="1600" b="1" spc="105" dirty="0">
                <a:solidFill>
                  <a:srgbClr val="1D698F"/>
                </a:solidFill>
                <a:latin typeface="Arial" panose="020B0604020202020204"/>
                <a:cs typeface="Arial" panose="020B0604020202020204"/>
              </a:rPr>
              <a:t> </a:t>
            </a:r>
            <a:r>
              <a:rPr sz="1600" b="1" spc="-5" dirty="0">
                <a:solidFill>
                  <a:srgbClr val="1D698F"/>
                </a:solidFill>
                <a:latin typeface="Arial" panose="020B0604020202020204"/>
                <a:cs typeface="Arial" panose="020B0604020202020204"/>
              </a:rPr>
              <a:t>focus:</a:t>
            </a:r>
            <a:endParaRPr sz="1600">
              <a:latin typeface="Arial" panose="020B0604020202020204"/>
              <a:cs typeface="Arial" panose="020B0604020202020204"/>
            </a:endParaRPr>
          </a:p>
          <a:p>
            <a:pPr marL="561340" lvl="1" indent="-274955">
              <a:lnSpc>
                <a:spcPct val="100000"/>
              </a:lnSpc>
              <a:spcBef>
                <a:spcPts val="810"/>
              </a:spcBef>
              <a:buChar char="–"/>
              <a:tabLst>
                <a:tab pos="560705" algn="l"/>
                <a:tab pos="561340" algn="l"/>
              </a:tabLst>
            </a:pPr>
            <a:r>
              <a:rPr sz="1400" spc="-10" dirty="0">
                <a:latin typeface="Arial" panose="020B0604020202020204"/>
                <a:cs typeface="Arial" panose="020B0604020202020204"/>
              </a:rPr>
              <a:t>Level </a:t>
            </a:r>
            <a:r>
              <a:rPr sz="1400" spc="-5" dirty="0">
                <a:latin typeface="Arial" panose="020B0604020202020204"/>
                <a:cs typeface="Arial" panose="020B0604020202020204"/>
              </a:rPr>
              <a:t>1: </a:t>
            </a:r>
            <a:r>
              <a:rPr sz="1400" dirty="0">
                <a:latin typeface="Arial" panose="020B0604020202020204"/>
                <a:cs typeface="Arial" panose="020B0604020202020204"/>
              </a:rPr>
              <a:t>Basic </a:t>
            </a:r>
            <a:r>
              <a:rPr sz="1400" spc="-5" dirty="0">
                <a:latin typeface="Arial" panose="020B0604020202020204"/>
                <a:cs typeface="Arial" panose="020B0604020202020204"/>
              </a:rPr>
              <a:t>safeguarding of</a:t>
            </a:r>
            <a:r>
              <a:rPr sz="1400" spc="-70" dirty="0">
                <a:latin typeface="Arial" panose="020B0604020202020204"/>
                <a:cs typeface="Arial" panose="020B0604020202020204"/>
              </a:rPr>
              <a:t> </a:t>
            </a:r>
            <a:r>
              <a:rPr sz="1400" spc="-10" dirty="0">
                <a:latin typeface="Arial" panose="020B0604020202020204"/>
                <a:cs typeface="Arial" panose="020B0604020202020204"/>
              </a:rPr>
              <a:t>FCI</a:t>
            </a:r>
            <a:endParaRPr sz="1400">
              <a:latin typeface="Arial" panose="020B0604020202020204"/>
              <a:cs typeface="Arial" panose="020B0604020202020204"/>
            </a:endParaRPr>
          </a:p>
          <a:p>
            <a:pPr marL="561340" lvl="1" indent="-274955">
              <a:lnSpc>
                <a:spcPct val="100000"/>
              </a:lnSpc>
              <a:spcBef>
                <a:spcPts val="790"/>
              </a:spcBef>
              <a:buChar char="–"/>
              <a:tabLst>
                <a:tab pos="560705" algn="l"/>
                <a:tab pos="561340" algn="l"/>
              </a:tabLst>
            </a:pPr>
            <a:r>
              <a:rPr sz="1400" spc="-10" dirty="0">
                <a:latin typeface="Arial" panose="020B0604020202020204"/>
                <a:cs typeface="Arial" panose="020B0604020202020204"/>
              </a:rPr>
              <a:t>Level </a:t>
            </a:r>
            <a:r>
              <a:rPr sz="1400" spc="-5" dirty="0">
                <a:latin typeface="Arial" panose="020B0604020202020204"/>
                <a:cs typeface="Arial" panose="020B0604020202020204"/>
              </a:rPr>
              <a:t>2: Transition </a:t>
            </a:r>
            <a:r>
              <a:rPr sz="1400" dirty="0">
                <a:latin typeface="Arial" panose="020B0604020202020204"/>
                <a:cs typeface="Arial" panose="020B0604020202020204"/>
              </a:rPr>
              <a:t>step to protect</a:t>
            </a:r>
            <a:r>
              <a:rPr sz="1400" spc="-165" dirty="0">
                <a:latin typeface="Arial" panose="020B0604020202020204"/>
                <a:cs typeface="Arial" panose="020B0604020202020204"/>
              </a:rPr>
              <a:t> </a:t>
            </a:r>
            <a:r>
              <a:rPr sz="1400" spc="-5" dirty="0">
                <a:latin typeface="Arial" panose="020B0604020202020204"/>
                <a:cs typeface="Arial" panose="020B0604020202020204"/>
              </a:rPr>
              <a:t>CUI</a:t>
            </a:r>
            <a:endParaRPr sz="1400">
              <a:latin typeface="Arial" panose="020B0604020202020204"/>
              <a:cs typeface="Arial" panose="020B0604020202020204"/>
            </a:endParaRPr>
          </a:p>
          <a:p>
            <a:pPr marL="561340" lvl="1" indent="-274955">
              <a:lnSpc>
                <a:spcPct val="100000"/>
              </a:lnSpc>
              <a:spcBef>
                <a:spcPts val="805"/>
              </a:spcBef>
              <a:buChar char="–"/>
              <a:tabLst>
                <a:tab pos="560705" algn="l"/>
                <a:tab pos="561340" algn="l"/>
              </a:tabLst>
            </a:pPr>
            <a:r>
              <a:rPr sz="1400" spc="-10" dirty="0">
                <a:latin typeface="Arial" panose="020B0604020202020204"/>
                <a:cs typeface="Arial" panose="020B0604020202020204"/>
              </a:rPr>
              <a:t>Level </a:t>
            </a:r>
            <a:r>
              <a:rPr sz="1400" spc="-5" dirty="0">
                <a:latin typeface="Arial" panose="020B0604020202020204"/>
                <a:cs typeface="Arial" panose="020B0604020202020204"/>
              </a:rPr>
              <a:t>3: Protecting</a:t>
            </a:r>
            <a:r>
              <a:rPr sz="1400" spc="-40" dirty="0">
                <a:latin typeface="Arial" panose="020B0604020202020204"/>
                <a:cs typeface="Arial" panose="020B0604020202020204"/>
              </a:rPr>
              <a:t> </a:t>
            </a:r>
            <a:r>
              <a:rPr sz="1400" spc="-5" dirty="0">
                <a:latin typeface="Arial" panose="020B0604020202020204"/>
                <a:cs typeface="Arial" panose="020B0604020202020204"/>
              </a:rPr>
              <a:t>CUI</a:t>
            </a:r>
            <a:endParaRPr sz="1400">
              <a:latin typeface="Arial" panose="020B0604020202020204"/>
              <a:cs typeface="Arial" panose="020B0604020202020204"/>
            </a:endParaRPr>
          </a:p>
          <a:p>
            <a:pPr marL="561340" lvl="1" indent="-274955">
              <a:lnSpc>
                <a:spcPct val="100000"/>
              </a:lnSpc>
              <a:spcBef>
                <a:spcPts val="805"/>
              </a:spcBef>
              <a:buChar char="–"/>
              <a:tabLst>
                <a:tab pos="560705" algn="l"/>
                <a:tab pos="561340" algn="l"/>
              </a:tabLst>
            </a:pPr>
            <a:r>
              <a:rPr sz="1400" spc="-5" dirty="0">
                <a:latin typeface="Arial" panose="020B0604020202020204"/>
                <a:cs typeface="Arial" panose="020B0604020202020204"/>
              </a:rPr>
              <a:t>Levels 4-5: </a:t>
            </a:r>
            <a:r>
              <a:rPr sz="1400" dirty="0">
                <a:latin typeface="Arial" panose="020B0604020202020204"/>
                <a:cs typeface="Arial" panose="020B0604020202020204"/>
              </a:rPr>
              <a:t>Protecting </a:t>
            </a:r>
            <a:r>
              <a:rPr sz="1400" spc="-5" dirty="0">
                <a:latin typeface="Arial" panose="020B0604020202020204"/>
                <a:cs typeface="Arial" panose="020B0604020202020204"/>
              </a:rPr>
              <a:t>CUI and reducing </a:t>
            </a:r>
            <a:r>
              <a:rPr sz="1400" dirty="0">
                <a:latin typeface="Arial" panose="020B0604020202020204"/>
                <a:cs typeface="Arial" panose="020B0604020202020204"/>
              </a:rPr>
              <a:t>risk </a:t>
            </a:r>
            <a:r>
              <a:rPr sz="1400" spc="-5" dirty="0">
                <a:latin typeface="Arial" panose="020B0604020202020204"/>
                <a:cs typeface="Arial" panose="020B0604020202020204"/>
              </a:rPr>
              <a:t>of</a:t>
            </a:r>
            <a:r>
              <a:rPr sz="1400" spc="-210" dirty="0">
                <a:latin typeface="Arial" panose="020B0604020202020204"/>
                <a:cs typeface="Arial" panose="020B0604020202020204"/>
              </a:rPr>
              <a:t> </a:t>
            </a:r>
            <a:r>
              <a:rPr sz="1400" spc="-40" dirty="0">
                <a:latin typeface="Arial" panose="020B0604020202020204"/>
                <a:cs typeface="Arial" panose="020B0604020202020204"/>
              </a:rPr>
              <a:t>APTs</a:t>
            </a:r>
            <a:endParaRPr sz="1400">
              <a:latin typeface="Arial" panose="020B0604020202020204"/>
              <a:cs typeface="Arial" panose="020B0604020202020204"/>
            </a:endParaRPr>
          </a:p>
        </p:txBody>
      </p:sp>
      <p:sp>
        <p:nvSpPr>
          <p:cNvPr id="4" name="object 4"/>
          <p:cNvSpPr/>
          <p:nvPr/>
        </p:nvSpPr>
        <p:spPr>
          <a:xfrm>
            <a:off x="1231264" y="2490216"/>
            <a:ext cx="6874764" cy="3816096"/>
          </a:xfrm>
          <a:prstGeom prst="rect">
            <a:avLst/>
          </a:prstGeom>
          <a:blipFill>
            <a:blip r:embed="rId1" cstate="print"/>
            <a:stretch>
              <a:fillRect/>
            </a:stretch>
          </a:blipFill>
        </p:spPr>
        <p:txBody>
          <a:bodyPr wrap="square" lIns="0" tIns="0" rIns="0" bIns="0" rtlCol="0"/>
          <a:lstStyle/>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6" name="object 6"/>
          <p:cNvSpPr txBox="1">
            <a:spLocks noGrp="1"/>
          </p:cNvSpPr>
          <p:nvPr>
            <p:ph type="sldNum" sz="quarter" idx="7"/>
          </p:nvPr>
        </p:nvSpPr>
        <p:spPr>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pc="-25" dirty="0"/>
            </a:fld>
            <a:endParaRPr spc="-25" dirty="0"/>
          </a:p>
        </p:txBody>
      </p:sp>
      <p:sp>
        <p:nvSpPr>
          <p:cNvPr id="8" name="テキストボックス 7"/>
          <p:cNvSpPr txBox="1"/>
          <p:nvPr/>
        </p:nvSpPr>
        <p:spPr>
          <a:xfrm>
            <a:off x="313055" y="1226820"/>
            <a:ext cx="6282055" cy="1816735"/>
          </a:xfrm>
          <a:prstGeom prst="rect">
            <a:avLst/>
          </a:prstGeom>
          <a:solidFill>
            <a:srgbClr val="F7F6B6"/>
          </a:solidFill>
        </p:spPr>
        <p:txBody>
          <a:bodyPr wrap="none" rtlCol="0">
            <a:noAutofit/>
          </a:bodyPr>
          <a:p>
            <a:pPr algn="l"/>
            <a:r>
              <a:rPr lang="ja-JP" altLang="en-US" sz="1600">
                <a:latin typeface="BIZ UDPゴシック" panose="020B0400000000000000" charset="-128"/>
                <a:ea typeface="BIZ UDPゴシック" panose="020B0400000000000000" charset="-128"/>
                <a:cs typeface="BIZ UDPゴシック" panose="020B0400000000000000" charset="-128"/>
              </a:rPr>
              <a:t>・</a:t>
            </a:r>
            <a:r>
              <a:rPr lang="en-US" altLang="ja-JP" sz="1600">
                <a:latin typeface="BIZ UDPゴシック" panose="020B0400000000000000" charset="-128"/>
                <a:ea typeface="BIZ UDPゴシック" panose="020B0400000000000000" charset="-128"/>
                <a:cs typeface="BIZ UDPゴシック" panose="020B0400000000000000" charset="-128"/>
              </a:rPr>
              <a:t>CMMC</a:t>
            </a:r>
            <a:r>
              <a:rPr lang="ja-JP" altLang="en-US" sz="1600">
                <a:latin typeface="BIZ UDPゴシック" panose="020B0400000000000000" charset="-128"/>
                <a:ea typeface="BIZ UDPゴシック" panose="020B0400000000000000" charset="-128"/>
                <a:cs typeface="BIZ UDPゴシック" panose="020B0400000000000000" charset="-128"/>
              </a:rPr>
              <a:t>は将来の</a:t>
            </a:r>
            <a:r>
              <a:rPr lang="en-US" altLang="ja-JP" sz="1600">
                <a:latin typeface="BIZ UDPゴシック" panose="020B0400000000000000" charset="-128"/>
                <a:ea typeface="BIZ UDPゴシック" panose="020B0400000000000000" charset="-128"/>
                <a:cs typeface="BIZ UDPゴシック" panose="020B0400000000000000" charset="-128"/>
              </a:rPr>
              <a:t>DoD</a:t>
            </a:r>
            <a:r>
              <a:rPr lang="ja-JP" altLang="en-US" sz="1600">
                <a:latin typeface="BIZ UDPゴシック" panose="020B0400000000000000" charset="-128"/>
                <a:ea typeface="BIZ UDPゴシック" panose="020B0400000000000000" charset="-128"/>
                <a:cs typeface="BIZ UDPゴシック" panose="020B0400000000000000" charset="-128"/>
              </a:rPr>
              <a:t>のための</a:t>
            </a:r>
            <a:endParaRPr lang="ja-JP" altLang="en-US" sz="1600">
              <a:latin typeface="BIZ UDPゴシック" panose="020B0400000000000000" charset="-128"/>
              <a:ea typeface="BIZ UDPゴシック" panose="020B0400000000000000" charset="-128"/>
              <a:cs typeface="BIZ UDPゴシック" panose="020B0400000000000000" charset="-128"/>
            </a:endParaRPr>
          </a:p>
          <a:p>
            <a:pPr algn="l"/>
            <a:r>
              <a:rPr lang="ja-JP" altLang="en-US" sz="1600">
                <a:latin typeface="BIZ UDPゴシック" panose="020B0400000000000000" charset="-128"/>
                <a:ea typeface="BIZ UDPゴシック" panose="020B0400000000000000" charset="-128"/>
                <a:cs typeface="BIZ UDPゴシック" panose="020B0400000000000000" charset="-128"/>
              </a:rPr>
              <a:t>　統一されたサイバーセキュリティを確立する</a:t>
            </a:r>
            <a:endParaRPr lang="ja-JP" altLang="en-US" sz="1600">
              <a:latin typeface="BIZ UDPゴシック" panose="020B0400000000000000" charset="-128"/>
              <a:ea typeface="BIZ UDPゴシック" panose="020B0400000000000000" charset="-128"/>
              <a:cs typeface="BIZ UDPゴシック" panose="020B0400000000000000" charset="-128"/>
            </a:endParaRPr>
          </a:p>
          <a:p>
            <a:pPr algn="l"/>
            <a:r>
              <a:rPr lang="ja-JP" altLang="en-US" sz="1600">
                <a:latin typeface="BIZ UDPゴシック" panose="020B0400000000000000" charset="-128"/>
                <a:ea typeface="BIZ UDPゴシック" panose="020B0400000000000000" charset="-128"/>
                <a:cs typeface="BIZ UDPゴシック" panose="020B0400000000000000" charset="-128"/>
              </a:rPr>
              <a:t>・CMMCは下記焦点のレベルと一致する</a:t>
            </a:r>
            <a:endParaRPr lang="ja-JP" altLang="en-US" sz="1600">
              <a:latin typeface="BIZ UDPゴシック" panose="020B0400000000000000" charset="-128"/>
              <a:ea typeface="BIZ UDPゴシック" panose="020B0400000000000000" charset="-128"/>
              <a:cs typeface="BIZ UDPゴシック" panose="020B0400000000000000" charset="-128"/>
            </a:endParaRPr>
          </a:p>
          <a:p>
            <a:pPr lvl="1" algn="l"/>
            <a:r>
              <a:rPr lang="en-US" altLang="ja-JP" sz="1400">
                <a:latin typeface="BIZ UDPゴシック" panose="020B0400000000000000" charset="-128"/>
                <a:ea typeface="BIZ UDPゴシック" panose="020B0400000000000000" charset="-128"/>
                <a:cs typeface="BIZ UDPゴシック" panose="020B0400000000000000" charset="-128"/>
              </a:rPr>
              <a:t>- </a:t>
            </a:r>
            <a:r>
              <a:rPr lang="ja-JP" altLang="en-US" sz="1400">
                <a:latin typeface="BIZ UDPゴシック" panose="020B0400000000000000" charset="-128"/>
                <a:ea typeface="BIZ UDPゴシック" panose="020B0400000000000000" charset="-128"/>
                <a:cs typeface="BIZ UDPゴシック" panose="020B0400000000000000" charset="-128"/>
              </a:rPr>
              <a:t>Level 1: Basic safeguarding of FCI</a:t>
            </a:r>
            <a:r>
              <a:rPr lang="en-US" altLang="ja-JP" sz="1400">
                <a:latin typeface="BIZ UDPゴシック" panose="020B0400000000000000" charset="-128"/>
                <a:ea typeface="BIZ UDPゴシック" panose="020B0400000000000000" charset="-128"/>
                <a:cs typeface="BIZ UDPゴシック" panose="020B0400000000000000" charset="-128"/>
              </a:rPr>
              <a:t>(*)</a:t>
            </a:r>
            <a:endParaRPr lang="ja-JP" altLang="en-US" sz="1400">
              <a:latin typeface="BIZ UDPゴシック" panose="020B0400000000000000" charset="-128"/>
              <a:ea typeface="BIZ UDPゴシック" panose="020B0400000000000000" charset="-128"/>
              <a:cs typeface="BIZ UDPゴシック" panose="020B0400000000000000" charset="-128"/>
            </a:endParaRPr>
          </a:p>
          <a:p>
            <a:pPr lvl="1" algn="l"/>
            <a:r>
              <a:rPr lang="en-US" altLang="ja-JP" sz="1400">
                <a:latin typeface="BIZ UDPゴシック" panose="020B0400000000000000" charset="-128"/>
                <a:ea typeface="BIZ UDPゴシック" panose="020B0400000000000000" charset="-128"/>
                <a:cs typeface="BIZ UDPゴシック" panose="020B0400000000000000" charset="-128"/>
              </a:rPr>
              <a:t>- </a:t>
            </a:r>
            <a:r>
              <a:rPr lang="ja-JP" altLang="en-US" sz="1400">
                <a:latin typeface="BIZ UDPゴシック" panose="020B0400000000000000" charset="-128"/>
                <a:ea typeface="BIZ UDPゴシック" panose="020B0400000000000000" charset="-128"/>
                <a:cs typeface="BIZ UDPゴシック" panose="020B0400000000000000" charset="-128"/>
              </a:rPr>
              <a:t>Level 2: Transition step to protect CUI</a:t>
            </a:r>
            <a:r>
              <a:rPr lang="en-US" altLang="ja-JP" sz="1400">
                <a:latin typeface="BIZ UDPゴシック" panose="020B0400000000000000" charset="-128"/>
                <a:ea typeface="BIZ UDPゴシック" panose="020B0400000000000000" charset="-128"/>
                <a:cs typeface="BIZ UDPゴシック" panose="020B0400000000000000" charset="-128"/>
              </a:rPr>
              <a:t>(*)</a:t>
            </a:r>
            <a:endParaRPr lang="ja-JP" altLang="en-US" sz="1400">
              <a:latin typeface="BIZ UDPゴシック" panose="020B0400000000000000" charset="-128"/>
              <a:ea typeface="BIZ UDPゴシック" panose="020B0400000000000000" charset="-128"/>
              <a:cs typeface="BIZ UDPゴシック" panose="020B0400000000000000" charset="-128"/>
            </a:endParaRPr>
          </a:p>
          <a:p>
            <a:pPr lvl="1" algn="l"/>
            <a:r>
              <a:rPr lang="en-US" altLang="ja-JP" sz="1400">
                <a:latin typeface="BIZ UDPゴシック" panose="020B0400000000000000" charset="-128"/>
                <a:ea typeface="BIZ UDPゴシック" panose="020B0400000000000000" charset="-128"/>
                <a:cs typeface="BIZ UDPゴシック" panose="020B0400000000000000" charset="-128"/>
              </a:rPr>
              <a:t>- </a:t>
            </a:r>
            <a:r>
              <a:rPr lang="ja-JP" altLang="en-US" sz="1400">
                <a:latin typeface="BIZ UDPゴシック" panose="020B0400000000000000" charset="-128"/>
                <a:ea typeface="BIZ UDPゴシック" panose="020B0400000000000000" charset="-128"/>
                <a:cs typeface="BIZ UDPゴシック" panose="020B0400000000000000" charset="-128"/>
              </a:rPr>
              <a:t>Level 3: Protecting CUI</a:t>
            </a:r>
            <a:endParaRPr lang="ja-JP" altLang="en-US" sz="1400">
              <a:latin typeface="BIZ UDPゴシック" panose="020B0400000000000000" charset="-128"/>
              <a:ea typeface="BIZ UDPゴシック" panose="020B0400000000000000" charset="-128"/>
              <a:cs typeface="BIZ UDPゴシック" panose="020B0400000000000000" charset="-128"/>
            </a:endParaRPr>
          </a:p>
          <a:p>
            <a:pPr lvl="1" algn="l"/>
            <a:r>
              <a:rPr lang="en-US" altLang="ja-JP" sz="1400">
                <a:latin typeface="BIZ UDPゴシック" panose="020B0400000000000000" charset="-128"/>
                <a:ea typeface="BIZ UDPゴシック" panose="020B0400000000000000" charset="-128"/>
                <a:cs typeface="BIZ UDPゴシック" panose="020B0400000000000000" charset="-128"/>
              </a:rPr>
              <a:t>- </a:t>
            </a:r>
            <a:r>
              <a:rPr lang="ja-JP" altLang="en-US" sz="1400">
                <a:latin typeface="BIZ UDPゴシック" panose="020B0400000000000000" charset="-128"/>
                <a:ea typeface="BIZ UDPゴシック" panose="020B0400000000000000" charset="-128"/>
                <a:cs typeface="BIZ UDPゴシック" panose="020B0400000000000000" charset="-128"/>
              </a:rPr>
              <a:t>Levels 4-5: Protecting CUI and reducing risk of APTs</a:t>
            </a:r>
            <a:r>
              <a:rPr lang="en-US" altLang="ja-JP" sz="1400">
                <a:latin typeface="BIZ UDPゴシック" panose="020B0400000000000000" charset="-128"/>
                <a:ea typeface="BIZ UDPゴシック" panose="020B0400000000000000" charset="-128"/>
                <a:cs typeface="BIZ UDPゴシック" panose="020B0400000000000000" charset="-128"/>
              </a:rPr>
              <a:t>(*)</a:t>
            </a:r>
            <a:endParaRPr lang="en-US" altLang="ja-JP" sz="1400">
              <a:latin typeface="BIZ UDPゴシック" panose="020B0400000000000000" charset="-128"/>
              <a:ea typeface="BIZ UDPゴシック" panose="020B0400000000000000" charset="-128"/>
              <a:cs typeface="BIZ UDPゴシック" panose="020B0400000000000000" charset="-128"/>
            </a:endParaRPr>
          </a:p>
        </p:txBody>
      </p:sp>
      <p:sp>
        <p:nvSpPr>
          <p:cNvPr id="7" name="テキストボックス 6"/>
          <p:cNvSpPr txBox="1"/>
          <p:nvPr/>
        </p:nvSpPr>
        <p:spPr>
          <a:xfrm>
            <a:off x="313055" y="3043555"/>
            <a:ext cx="3689985" cy="1174115"/>
          </a:xfrm>
          <a:prstGeom prst="rect">
            <a:avLst/>
          </a:prstGeom>
          <a:solidFill>
            <a:srgbClr val="F7F6B6"/>
          </a:solidFill>
        </p:spPr>
        <p:txBody>
          <a:bodyPr wrap="none" rtlCol="0">
            <a:noAutofit/>
          </a:bodyPr>
          <a:p>
            <a:pPr algn="l"/>
            <a:r>
              <a:rPr lang="en-US" altLang="ja-JP" sz="1200">
                <a:latin typeface="BIZ UDPゴシック" panose="020B0400000000000000" charset="-128"/>
                <a:ea typeface="BIZ UDPゴシック" panose="020B0400000000000000" charset="-128"/>
                <a:cs typeface="BIZ UDPゴシック" panose="020B0400000000000000" charset="-128"/>
              </a:rPr>
              <a:t>*</a:t>
            </a:r>
            <a:r>
              <a:rPr lang="en-US" altLang="ja-JP" sz="1200">
                <a:solidFill>
                  <a:schemeClr val="tx1"/>
                </a:solidFill>
                <a:latin typeface="BIZ UDPゴシック" panose="020B0400000000000000" charset="-128"/>
                <a:ea typeface="BIZ UDPゴシック" panose="020B0400000000000000" charset="-128"/>
                <a:cs typeface="BIZ UDPゴシック" panose="020B0400000000000000" charset="-128"/>
              </a:rPr>
              <a:t> FCI: Federal Contract Information</a:t>
            </a:r>
            <a:endParaRPr lang="en-US" altLang="ja-JP" sz="1200">
              <a:solidFill>
                <a:schemeClr val="tx1"/>
              </a:solidFill>
              <a:latin typeface="BIZ UDPゴシック" panose="020B0400000000000000" charset="-128"/>
              <a:ea typeface="BIZ UDPゴシック" panose="020B0400000000000000" charset="-128"/>
              <a:cs typeface="BIZ UDPゴシック" panose="020B0400000000000000" charset="-128"/>
            </a:endParaRPr>
          </a:p>
          <a:p>
            <a:pPr algn="l"/>
            <a:r>
              <a:rPr lang="en-US" altLang="ja-JP" sz="1200">
                <a:solidFill>
                  <a:schemeClr val="tx1"/>
                </a:solidFill>
                <a:latin typeface="BIZ UDPゴシック" panose="020B0400000000000000" charset="-128"/>
                <a:ea typeface="BIZ UDPゴシック" panose="020B0400000000000000" charset="-128"/>
                <a:cs typeface="BIZ UDPゴシック" panose="020B0400000000000000" charset="-128"/>
              </a:rPr>
              <a:t>    </a:t>
            </a:r>
            <a:r>
              <a:rPr lang="ja-JP" altLang="en-US" sz="1200">
                <a:solidFill>
                  <a:schemeClr val="tx1"/>
                </a:solidFill>
                <a:latin typeface="BIZ UDPゴシック" panose="020B0400000000000000" charset="-128"/>
                <a:ea typeface="BIZ UDPゴシック" panose="020B0400000000000000" charset="-128"/>
                <a:cs typeface="BIZ UDPゴシック" panose="020B0400000000000000" charset="-128"/>
              </a:rPr>
              <a:t>連邦契約情報</a:t>
            </a:r>
            <a:endParaRPr lang="ja-JP" altLang="en-US" sz="1200">
              <a:solidFill>
                <a:srgbClr val="FF0000"/>
              </a:solidFill>
              <a:latin typeface="BIZ UDPゴシック" panose="020B0400000000000000" charset="-128"/>
              <a:ea typeface="BIZ UDPゴシック" panose="020B0400000000000000" charset="-128"/>
              <a:cs typeface="BIZ UDPゴシック" panose="020B0400000000000000" charset="-128"/>
            </a:endParaRPr>
          </a:p>
          <a:p>
            <a:pPr algn="l"/>
            <a:r>
              <a:rPr lang="en-US" altLang="ja-JP" sz="1200">
                <a:latin typeface="BIZ UDPゴシック" panose="020B0400000000000000" charset="-128"/>
                <a:ea typeface="BIZ UDPゴシック" panose="020B0400000000000000" charset="-128"/>
                <a:cs typeface="BIZ UDPゴシック" panose="020B0400000000000000" charset="-128"/>
              </a:rPr>
              <a:t>* CUI: Controlled Unclassified Infomation</a:t>
            </a:r>
            <a:endParaRPr lang="en-US" altLang="ja-JP" sz="1200">
              <a:latin typeface="BIZ UDPゴシック" panose="020B0400000000000000" charset="-128"/>
              <a:ea typeface="BIZ UDPゴシック" panose="020B0400000000000000" charset="-128"/>
              <a:cs typeface="BIZ UDPゴシック" panose="020B0400000000000000" charset="-128"/>
            </a:endParaRPr>
          </a:p>
          <a:p>
            <a:pPr algn="l"/>
            <a:r>
              <a:rPr lang="ja-JP" altLang="en-US" sz="1200">
                <a:latin typeface="BIZ UDPゴシック" panose="020B0400000000000000" charset="-128"/>
                <a:ea typeface="BIZ UDPゴシック" panose="020B0400000000000000" charset="-128"/>
                <a:cs typeface="BIZ UDPゴシック" panose="020B0400000000000000" charset="-128"/>
              </a:rPr>
              <a:t>    機密情報の管理</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l"/>
            <a:r>
              <a:rPr lang="en-US" altLang="ja-JP" sz="1200">
                <a:latin typeface="BIZ UDPゴシック" panose="020B0400000000000000" charset="-128"/>
                <a:ea typeface="BIZ UDPゴシック" panose="020B0400000000000000" charset="-128"/>
                <a:cs typeface="BIZ UDPゴシック" panose="020B0400000000000000" charset="-128"/>
              </a:rPr>
              <a:t>* APT: Advanced Persistent Threat</a:t>
            </a:r>
            <a:endParaRPr lang="en-US" altLang="ja-JP" sz="1200">
              <a:latin typeface="BIZ UDPゴシック" panose="020B0400000000000000" charset="-128"/>
              <a:ea typeface="BIZ UDPゴシック" panose="020B0400000000000000" charset="-128"/>
              <a:cs typeface="BIZ UDPゴシック" panose="020B0400000000000000" charset="-128"/>
            </a:endParaRPr>
          </a:p>
          <a:p>
            <a:pPr algn="l"/>
            <a:r>
              <a:rPr lang="en-US" altLang="ja-JP" sz="1200">
                <a:latin typeface="BIZ UDPゴシック" panose="020B0400000000000000" charset="-128"/>
                <a:ea typeface="BIZ UDPゴシック" panose="020B0400000000000000" charset="-128"/>
                <a:cs typeface="BIZ UDPゴシック" panose="020B0400000000000000" charset="-128"/>
              </a:rPr>
              <a:t>    持続的標的型攻撃</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4452" y="373672"/>
            <a:ext cx="1293495" cy="391160"/>
          </a:xfrm>
          <a:prstGeom prst="rect">
            <a:avLst/>
          </a:prstGeom>
        </p:spPr>
        <p:txBody>
          <a:bodyPr vert="horz" wrap="square" lIns="0" tIns="12700" rIns="0" bIns="0" rtlCol="0">
            <a:spAutoFit/>
          </a:bodyPr>
          <a:lstStyle/>
          <a:p>
            <a:pPr marL="12700">
              <a:lnSpc>
                <a:spcPct val="100000"/>
              </a:lnSpc>
              <a:spcBef>
                <a:spcPts val="100"/>
              </a:spcBef>
            </a:pPr>
            <a:r>
              <a:rPr spc="-10" dirty="0"/>
              <a:t>Backups</a:t>
            </a:r>
            <a:endParaRPr spc="-10" dirty="0"/>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4" name="object 4"/>
          <p:cNvSpPr txBox="1">
            <a:spLocks noGrp="1"/>
          </p:cNvSpPr>
          <p:nvPr>
            <p:ph type="sldNum" sz="quarter" idx="7"/>
          </p:nvPr>
        </p:nvSpPr>
        <p:spPr>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pc="-25" dirty="0"/>
            </a:fld>
            <a:endParaRPr spc="-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4290">
              <a:lnSpc>
                <a:spcPct val="100000"/>
              </a:lnSpc>
              <a:spcBef>
                <a:spcPts val="100"/>
              </a:spcBef>
            </a:pPr>
            <a:r>
              <a:rPr spc="-5" dirty="0"/>
              <a:t>Supporting Documentation</a:t>
            </a:r>
            <a:r>
              <a:rPr spc="-55" dirty="0"/>
              <a:t> </a:t>
            </a:r>
            <a:r>
              <a:rPr spc="-5" dirty="0"/>
              <a:t>Summary</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5" name="object 5"/>
          <p:cNvSpPr txBox="1">
            <a:spLocks noGrp="1"/>
          </p:cNvSpPr>
          <p:nvPr>
            <p:ph type="sldNum" sz="quarter" idx="7"/>
          </p:nvPr>
        </p:nvSpPr>
        <p:spPr>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pc="-25" dirty="0"/>
            </a:fld>
            <a:endParaRPr spc="-25" dirty="0"/>
          </a:p>
        </p:txBody>
      </p:sp>
      <p:sp>
        <p:nvSpPr>
          <p:cNvPr id="3" name="object 3"/>
          <p:cNvSpPr txBox="1"/>
          <p:nvPr/>
        </p:nvSpPr>
        <p:spPr>
          <a:xfrm>
            <a:off x="593726" y="1362092"/>
            <a:ext cx="5565775" cy="2588895"/>
          </a:xfrm>
          <a:prstGeom prst="rect">
            <a:avLst/>
          </a:prstGeom>
        </p:spPr>
        <p:txBody>
          <a:bodyPr vert="horz" wrap="square" lIns="0" tIns="127000" rIns="0" bIns="0" rtlCol="0">
            <a:spAutoFit/>
          </a:bodyPr>
          <a:lstStyle/>
          <a:p>
            <a:pPr marL="286385" indent="-274320">
              <a:lnSpc>
                <a:spcPct val="100000"/>
              </a:lnSpc>
              <a:spcBef>
                <a:spcPts val="1000"/>
              </a:spcBef>
              <a:buFont typeface="Arial" panose="020B0604020202020204"/>
              <a:buChar char="•"/>
              <a:tabLst>
                <a:tab pos="286385" algn="l"/>
                <a:tab pos="287020" algn="l"/>
              </a:tabLst>
            </a:pPr>
            <a:r>
              <a:rPr sz="1600" b="1" spc="-5" dirty="0">
                <a:solidFill>
                  <a:srgbClr val="1D698F"/>
                </a:solidFill>
                <a:latin typeface="Arial" panose="020B0604020202020204"/>
                <a:cs typeface="Arial" panose="020B0604020202020204"/>
              </a:rPr>
              <a:t>CMMC Model </a:t>
            </a:r>
            <a:r>
              <a:rPr sz="1600" b="1" spc="-15" dirty="0">
                <a:solidFill>
                  <a:srgbClr val="1D698F"/>
                </a:solidFill>
                <a:latin typeface="Arial" panose="020B0604020202020204"/>
                <a:cs typeface="Arial" panose="020B0604020202020204"/>
              </a:rPr>
              <a:t>v1.0 </a:t>
            </a:r>
            <a:r>
              <a:rPr sz="1600" b="1" spc="-10" dirty="0">
                <a:solidFill>
                  <a:srgbClr val="1D698F"/>
                </a:solidFill>
                <a:latin typeface="Arial" panose="020B0604020202020204"/>
                <a:cs typeface="Arial" panose="020B0604020202020204"/>
              </a:rPr>
              <a:t>document </a:t>
            </a:r>
            <a:r>
              <a:rPr sz="1600" b="1" spc="-5" dirty="0">
                <a:solidFill>
                  <a:srgbClr val="1D698F"/>
                </a:solidFill>
                <a:latin typeface="Arial" panose="020B0604020202020204"/>
                <a:cs typeface="Arial" panose="020B0604020202020204"/>
              </a:rPr>
              <a:t>consists of </a:t>
            </a:r>
            <a:r>
              <a:rPr sz="1600" b="1" spc="-10" dirty="0">
                <a:solidFill>
                  <a:srgbClr val="1D698F"/>
                </a:solidFill>
                <a:latin typeface="Arial" panose="020B0604020202020204"/>
                <a:cs typeface="Arial" panose="020B0604020202020204"/>
              </a:rPr>
              <a:t>the</a:t>
            </a:r>
            <a:r>
              <a:rPr sz="1600" b="1" spc="215" dirty="0">
                <a:solidFill>
                  <a:srgbClr val="1D698F"/>
                </a:solidFill>
                <a:latin typeface="Arial" panose="020B0604020202020204"/>
                <a:cs typeface="Arial" panose="020B0604020202020204"/>
              </a:rPr>
              <a:t> </a:t>
            </a:r>
            <a:r>
              <a:rPr sz="1600" b="1" spc="-5" dirty="0">
                <a:solidFill>
                  <a:srgbClr val="1D698F"/>
                </a:solidFill>
                <a:latin typeface="Arial" panose="020B0604020202020204"/>
                <a:cs typeface="Arial" panose="020B0604020202020204"/>
              </a:rPr>
              <a:t>following:</a:t>
            </a:r>
            <a:endParaRPr sz="1600">
              <a:latin typeface="Arial" panose="020B0604020202020204"/>
              <a:cs typeface="Arial" panose="020B0604020202020204"/>
            </a:endParaRPr>
          </a:p>
          <a:p>
            <a:pPr marL="560705" lvl="1" indent="-274955">
              <a:lnSpc>
                <a:spcPct val="100000"/>
              </a:lnSpc>
              <a:spcBef>
                <a:spcPts val="800"/>
              </a:spcBef>
              <a:buChar char="–"/>
              <a:tabLst>
                <a:tab pos="560705" algn="l"/>
                <a:tab pos="561340" algn="l"/>
              </a:tabLst>
            </a:pPr>
            <a:r>
              <a:rPr sz="1400" spc="-5" dirty="0">
                <a:latin typeface="Arial" panose="020B0604020202020204"/>
                <a:cs typeface="Arial" panose="020B0604020202020204"/>
              </a:rPr>
              <a:t>Introduction, CMMC Model, and</a:t>
            </a:r>
            <a:r>
              <a:rPr sz="1400" spc="-75" dirty="0">
                <a:latin typeface="Arial" panose="020B0604020202020204"/>
                <a:cs typeface="Arial" panose="020B0604020202020204"/>
              </a:rPr>
              <a:t> </a:t>
            </a:r>
            <a:r>
              <a:rPr sz="1400" spc="-5" dirty="0">
                <a:latin typeface="Arial" panose="020B0604020202020204"/>
                <a:cs typeface="Arial" panose="020B0604020202020204"/>
              </a:rPr>
              <a:t>Summary</a:t>
            </a:r>
            <a:endParaRPr sz="1400">
              <a:latin typeface="Arial" panose="020B0604020202020204"/>
              <a:cs typeface="Arial" panose="020B0604020202020204"/>
            </a:endParaRPr>
          </a:p>
          <a:p>
            <a:pPr marL="560705" lvl="1" indent="-274955">
              <a:lnSpc>
                <a:spcPct val="100000"/>
              </a:lnSpc>
              <a:spcBef>
                <a:spcPts val="805"/>
              </a:spcBef>
              <a:buChar char="–"/>
              <a:tabLst>
                <a:tab pos="560705" algn="l"/>
                <a:tab pos="561340" algn="l"/>
              </a:tabLst>
            </a:pPr>
            <a:r>
              <a:rPr sz="1400" spc="-5" dirty="0">
                <a:latin typeface="Arial" panose="020B0604020202020204"/>
                <a:cs typeface="Arial" panose="020B0604020202020204"/>
              </a:rPr>
              <a:t>Appendix A: CMMC Model</a:t>
            </a:r>
            <a:r>
              <a:rPr sz="1400" spc="-114" dirty="0">
                <a:latin typeface="Arial" panose="020B0604020202020204"/>
                <a:cs typeface="Arial" panose="020B0604020202020204"/>
              </a:rPr>
              <a:t> </a:t>
            </a:r>
            <a:r>
              <a:rPr sz="1400" spc="-5" dirty="0">
                <a:latin typeface="Arial" panose="020B0604020202020204"/>
                <a:cs typeface="Arial" panose="020B0604020202020204"/>
              </a:rPr>
              <a:t>v1.0</a:t>
            </a:r>
            <a:endParaRPr sz="1400">
              <a:latin typeface="Arial" panose="020B0604020202020204"/>
              <a:cs typeface="Arial" panose="020B0604020202020204"/>
            </a:endParaRPr>
          </a:p>
          <a:p>
            <a:pPr marL="560705" lvl="1" indent="-274320">
              <a:lnSpc>
                <a:spcPct val="100000"/>
              </a:lnSpc>
              <a:spcBef>
                <a:spcPts val="790"/>
              </a:spcBef>
              <a:buChar char="–"/>
              <a:tabLst>
                <a:tab pos="560705" algn="l"/>
                <a:tab pos="561340" algn="l"/>
              </a:tabLst>
            </a:pPr>
            <a:r>
              <a:rPr sz="1400" spc="-5" dirty="0">
                <a:latin typeface="Arial" panose="020B0604020202020204"/>
                <a:cs typeface="Arial" panose="020B0604020202020204"/>
              </a:rPr>
              <a:t>Appendix </a:t>
            </a:r>
            <a:r>
              <a:rPr sz="1400" dirty="0">
                <a:latin typeface="Arial" panose="020B0604020202020204"/>
                <a:cs typeface="Arial" panose="020B0604020202020204"/>
              </a:rPr>
              <a:t>B: Process </a:t>
            </a:r>
            <a:r>
              <a:rPr sz="1400" spc="-5" dirty="0">
                <a:latin typeface="Arial" panose="020B0604020202020204"/>
                <a:cs typeface="Arial" panose="020B0604020202020204"/>
              </a:rPr>
              <a:t>and </a:t>
            </a:r>
            <a:r>
              <a:rPr sz="1400" dirty="0">
                <a:latin typeface="Arial" panose="020B0604020202020204"/>
                <a:cs typeface="Arial" panose="020B0604020202020204"/>
              </a:rPr>
              <a:t>Practice</a:t>
            </a:r>
            <a:r>
              <a:rPr sz="1400" spc="-120" dirty="0">
                <a:latin typeface="Arial" panose="020B0604020202020204"/>
                <a:cs typeface="Arial" panose="020B0604020202020204"/>
              </a:rPr>
              <a:t> </a:t>
            </a:r>
            <a:r>
              <a:rPr sz="1400" spc="-5" dirty="0">
                <a:latin typeface="Arial" panose="020B0604020202020204"/>
                <a:cs typeface="Arial" panose="020B0604020202020204"/>
              </a:rPr>
              <a:t>Descriptions</a:t>
            </a:r>
            <a:endParaRPr sz="1400">
              <a:latin typeface="Arial" panose="020B0604020202020204"/>
              <a:cs typeface="Arial" panose="020B0604020202020204"/>
            </a:endParaRPr>
          </a:p>
          <a:p>
            <a:pPr marL="560705" lvl="1" indent="-274955">
              <a:lnSpc>
                <a:spcPct val="100000"/>
              </a:lnSpc>
              <a:spcBef>
                <a:spcPts val="805"/>
              </a:spcBef>
              <a:buChar char="–"/>
              <a:tabLst>
                <a:tab pos="560705" algn="l"/>
                <a:tab pos="561340" algn="l"/>
              </a:tabLst>
            </a:pPr>
            <a:r>
              <a:rPr sz="1400" spc="-5" dirty="0">
                <a:latin typeface="Arial" panose="020B0604020202020204"/>
                <a:cs typeface="Arial" panose="020B0604020202020204"/>
              </a:rPr>
              <a:t>Appendix C:</a:t>
            </a:r>
            <a:r>
              <a:rPr sz="1400" spc="-25" dirty="0">
                <a:latin typeface="Arial" panose="020B0604020202020204"/>
                <a:cs typeface="Arial" panose="020B0604020202020204"/>
              </a:rPr>
              <a:t> </a:t>
            </a:r>
            <a:r>
              <a:rPr sz="1400" dirty="0">
                <a:latin typeface="Arial" panose="020B0604020202020204"/>
                <a:cs typeface="Arial" panose="020B0604020202020204"/>
              </a:rPr>
              <a:t>Glossary</a:t>
            </a:r>
            <a:endParaRPr sz="1400">
              <a:latin typeface="Arial" panose="020B0604020202020204"/>
              <a:cs typeface="Arial" panose="020B0604020202020204"/>
            </a:endParaRPr>
          </a:p>
          <a:p>
            <a:pPr marL="560705" lvl="1" indent="-274955">
              <a:lnSpc>
                <a:spcPct val="100000"/>
              </a:lnSpc>
              <a:spcBef>
                <a:spcPts val="805"/>
              </a:spcBef>
              <a:buChar char="–"/>
              <a:tabLst>
                <a:tab pos="560705" algn="l"/>
                <a:tab pos="561340" algn="l"/>
              </a:tabLst>
            </a:pPr>
            <a:r>
              <a:rPr sz="1400" spc="-5" dirty="0">
                <a:latin typeface="Arial" panose="020B0604020202020204"/>
                <a:cs typeface="Arial" panose="020B0604020202020204"/>
              </a:rPr>
              <a:t>Appendix D: Abbreviations and</a:t>
            </a:r>
            <a:r>
              <a:rPr sz="1400" spc="-229" dirty="0">
                <a:latin typeface="Arial" panose="020B0604020202020204"/>
                <a:cs typeface="Arial" panose="020B0604020202020204"/>
              </a:rPr>
              <a:t> </a:t>
            </a:r>
            <a:r>
              <a:rPr sz="1400" spc="-5" dirty="0">
                <a:latin typeface="Arial" panose="020B0604020202020204"/>
                <a:cs typeface="Arial" panose="020B0604020202020204"/>
              </a:rPr>
              <a:t>Acronyms</a:t>
            </a:r>
            <a:endParaRPr sz="1400">
              <a:latin typeface="Arial" panose="020B0604020202020204"/>
              <a:cs typeface="Arial" panose="020B0604020202020204"/>
            </a:endParaRPr>
          </a:p>
          <a:p>
            <a:pPr marL="560705" lvl="1" indent="-274955">
              <a:lnSpc>
                <a:spcPct val="100000"/>
              </a:lnSpc>
              <a:spcBef>
                <a:spcPts val="790"/>
              </a:spcBef>
              <a:buChar char="–"/>
              <a:tabLst>
                <a:tab pos="560705" algn="l"/>
                <a:tab pos="561340" algn="l"/>
              </a:tabLst>
            </a:pPr>
            <a:r>
              <a:rPr sz="1400" spc="-5" dirty="0">
                <a:latin typeface="Arial" panose="020B0604020202020204"/>
                <a:cs typeface="Arial" panose="020B0604020202020204"/>
              </a:rPr>
              <a:t>Appendix </a:t>
            </a:r>
            <a:r>
              <a:rPr sz="1400" dirty="0">
                <a:latin typeface="Arial" panose="020B0604020202020204"/>
                <a:cs typeface="Arial" panose="020B0604020202020204"/>
              </a:rPr>
              <a:t>E: Source</a:t>
            </a:r>
            <a:r>
              <a:rPr sz="1400" spc="-70" dirty="0">
                <a:latin typeface="Arial" panose="020B0604020202020204"/>
                <a:cs typeface="Arial" panose="020B0604020202020204"/>
              </a:rPr>
              <a:t> </a:t>
            </a:r>
            <a:r>
              <a:rPr sz="1400" spc="-5" dirty="0">
                <a:latin typeface="Arial" panose="020B0604020202020204"/>
                <a:cs typeface="Arial" panose="020B0604020202020204"/>
              </a:rPr>
              <a:t>Mapping</a:t>
            </a:r>
            <a:endParaRPr sz="1400">
              <a:latin typeface="Arial" panose="020B0604020202020204"/>
              <a:cs typeface="Arial" panose="020B0604020202020204"/>
            </a:endParaRPr>
          </a:p>
          <a:p>
            <a:pPr marL="560705" lvl="1" indent="-274955">
              <a:lnSpc>
                <a:spcPct val="100000"/>
              </a:lnSpc>
              <a:spcBef>
                <a:spcPts val="805"/>
              </a:spcBef>
              <a:buChar char="–"/>
              <a:tabLst>
                <a:tab pos="560705" algn="l"/>
                <a:tab pos="561340" algn="l"/>
              </a:tabLst>
            </a:pPr>
            <a:r>
              <a:rPr sz="1400" spc="-5" dirty="0">
                <a:latin typeface="Arial" panose="020B0604020202020204"/>
                <a:cs typeface="Arial" panose="020B0604020202020204"/>
              </a:rPr>
              <a:t>Appendix F:</a:t>
            </a:r>
            <a:r>
              <a:rPr sz="1400" spc="-40" dirty="0">
                <a:latin typeface="Arial" panose="020B0604020202020204"/>
                <a:cs typeface="Arial" panose="020B0604020202020204"/>
              </a:rPr>
              <a:t> </a:t>
            </a:r>
            <a:r>
              <a:rPr sz="1400" spc="-5" dirty="0">
                <a:latin typeface="Arial" panose="020B0604020202020204"/>
                <a:cs typeface="Arial" panose="020B0604020202020204"/>
              </a:rPr>
              <a:t>References</a:t>
            </a:r>
            <a:endParaRPr sz="1400">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4252" y="351726"/>
            <a:ext cx="4495165" cy="391160"/>
          </a:xfrm>
          <a:prstGeom prst="rect">
            <a:avLst/>
          </a:prstGeom>
        </p:spPr>
        <p:txBody>
          <a:bodyPr vert="horz" wrap="square" lIns="0" tIns="12700" rIns="0" bIns="0" rtlCol="0">
            <a:spAutoFit/>
          </a:bodyPr>
          <a:lstStyle/>
          <a:p>
            <a:pPr marL="12700">
              <a:lnSpc>
                <a:spcPct val="100000"/>
              </a:lnSpc>
              <a:spcBef>
                <a:spcPts val="100"/>
              </a:spcBef>
            </a:pPr>
            <a:r>
              <a:rPr spc="-5" dirty="0"/>
              <a:t>Appendix A: CMMC Model</a:t>
            </a:r>
            <a:r>
              <a:rPr spc="-45" dirty="0"/>
              <a:t> </a:t>
            </a:r>
            <a:r>
              <a:rPr spc="-5" dirty="0"/>
              <a:t>v1.0</a:t>
            </a:r>
            <a:endParaRPr spc="-5" dirty="0"/>
          </a:p>
        </p:txBody>
      </p:sp>
      <p:sp>
        <p:nvSpPr>
          <p:cNvPr id="3" name="object 3"/>
          <p:cNvSpPr txBox="1"/>
          <p:nvPr/>
        </p:nvSpPr>
        <p:spPr>
          <a:xfrm>
            <a:off x="320675" y="1419415"/>
            <a:ext cx="4272915" cy="2518410"/>
          </a:xfrm>
          <a:prstGeom prst="rect">
            <a:avLst/>
          </a:prstGeom>
        </p:spPr>
        <p:txBody>
          <a:bodyPr vert="horz" wrap="square" lIns="0" tIns="12065" rIns="0" bIns="0" rtlCol="0">
            <a:spAutoFit/>
          </a:bodyPr>
          <a:lstStyle/>
          <a:p>
            <a:pPr marL="286385" marR="5080" indent="-274320">
              <a:lnSpc>
                <a:spcPct val="100000"/>
              </a:lnSpc>
              <a:spcBef>
                <a:spcPts val="95"/>
              </a:spcBef>
              <a:buFont typeface="Arial" panose="020B0604020202020204"/>
              <a:buChar char="•"/>
              <a:tabLst>
                <a:tab pos="286385" algn="l"/>
                <a:tab pos="287020" algn="l"/>
              </a:tabLst>
            </a:pPr>
            <a:r>
              <a:rPr sz="1600" b="1" spc="-15" dirty="0">
                <a:solidFill>
                  <a:srgbClr val="1D698F"/>
                </a:solidFill>
                <a:latin typeface="Arial" panose="020B0604020202020204"/>
                <a:cs typeface="Arial" panose="020B0604020202020204"/>
              </a:rPr>
              <a:t>Appendix </a:t>
            </a:r>
            <a:r>
              <a:rPr sz="1600" b="1" spc="-5" dirty="0">
                <a:solidFill>
                  <a:srgbClr val="1D698F"/>
                </a:solidFill>
                <a:latin typeface="Arial" panose="020B0604020202020204"/>
                <a:cs typeface="Arial" panose="020B0604020202020204"/>
              </a:rPr>
              <a:t>A </a:t>
            </a:r>
            <a:r>
              <a:rPr sz="1600" b="1" spc="-10" dirty="0">
                <a:solidFill>
                  <a:srgbClr val="1D698F"/>
                </a:solidFill>
                <a:latin typeface="Arial" panose="020B0604020202020204"/>
                <a:cs typeface="Arial" panose="020B0604020202020204"/>
              </a:rPr>
              <a:t>provides the model </a:t>
            </a:r>
            <a:r>
              <a:rPr sz="1600" b="1" spc="-5" dirty="0">
                <a:solidFill>
                  <a:srgbClr val="1D698F"/>
                </a:solidFill>
                <a:latin typeface="Arial" panose="020B0604020202020204"/>
                <a:cs typeface="Arial" panose="020B0604020202020204"/>
              </a:rPr>
              <a:t>in  tabular form </a:t>
            </a:r>
            <a:r>
              <a:rPr sz="1600" b="1" spc="5" dirty="0">
                <a:solidFill>
                  <a:srgbClr val="1D698F"/>
                </a:solidFill>
                <a:latin typeface="Arial" panose="020B0604020202020204"/>
                <a:cs typeface="Arial" panose="020B0604020202020204"/>
              </a:rPr>
              <a:t>with </a:t>
            </a:r>
            <a:r>
              <a:rPr sz="1600" b="1" spc="-5" dirty="0">
                <a:solidFill>
                  <a:srgbClr val="1D698F"/>
                </a:solidFill>
                <a:latin typeface="Arial" panose="020B0604020202020204"/>
                <a:cs typeface="Arial" panose="020B0604020202020204"/>
              </a:rPr>
              <a:t>all practices organized  by Domain </a:t>
            </a:r>
            <a:r>
              <a:rPr sz="1600" b="1" spc="-10" dirty="0">
                <a:solidFill>
                  <a:srgbClr val="1D698F"/>
                </a:solidFill>
                <a:latin typeface="Arial" panose="020B0604020202020204"/>
                <a:cs typeface="Arial" panose="020B0604020202020204"/>
              </a:rPr>
              <a:t>(DO), </a:t>
            </a:r>
            <a:r>
              <a:rPr sz="1600" b="1" spc="-20" dirty="0">
                <a:solidFill>
                  <a:srgbClr val="1D698F"/>
                </a:solidFill>
                <a:latin typeface="Arial" panose="020B0604020202020204"/>
                <a:cs typeface="Arial" panose="020B0604020202020204"/>
              </a:rPr>
              <a:t>Capability, </a:t>
            </a:r>
            <a:r>
              <a:rPr sz="1600" b="1" spc="-5" dirty="0">
                <a:solidFill>
                  <a:srgbClr val="1D698F"/>
                </a:solidFill>
                <a:latin typeface="Arial" panose="020B0604020202020204"/>
                <a:cs typeface="Arial" panose="020B0604020202020204"/>
              </a:rPr>
              <a:t>and </a:t>
            </a:r>
            <a:r>
              <a:rPr sz="1600" b="1" spc="-15" dirty="0">
                <a:solidFill>
                  <a:srgbClr val="1D698F"/>
                </a:solidFill>
                <a:latin typeface="Arial" panose="020B0604020202020204"/>
                <a:cs typeface="Arial" panose="020B0604020202020204"/>
              </a:rPr>
              <a:t>Level</a:t>
            </a:r>
            <a:r>
              <a:rPr sz="1600" b="1" spc="210" dirty="0">
                <a:solidFill>
                  <a:srgbClr val="1D698F"/>
                </a:solidFill>
                <a:latin typeface="Arial" panose="020B0604020202020204"/>
                <a:cs typeface="Arial" panose="020B0604020202020204"/>
              </a:rPr>
              <a:t> </a:t>
            </a:r>
            <a:r>
              <a:rPr sz="1600" b="1" spc="-5" dirty="0">
                <a:solidFill>
                  <a:srgbClr val="1D698F"/>
                </a:solidFill>
                <a:latin typeface="Arial" panose="020B0604020202020204"/>
                <a:cs typeface="Arial" panose="020B0604020202020204"/>
              </a:rPr>
              <a:t>(L)</a:t>
            </a:r>
            <a:endParaRPr sz="1600">
              <a:latin typeface="Arial" panose="020B0604020202020204"/>
              <a:cs typeface="Arial" panose="020B0604020202020204"/>
            </a:endParaRPr>
          </a:p>
          <a:p>
            <a:pPr marL="560705" marR="215265" lvl="1" indent="-274320">
              <a:lnSpc>
                <a:spcPct val="100000"/>
              </a:lnSpc>
              <a:spcBef>
                <a:spcPts val="800"/>
              </a:spcBef>
              <a:buChar char="–"/>
              <a:tabLst>
                <a:tab pos="560705" algn="l"/>
                <a:tab pos="561340" algn="l"/>
              </a:tabLst>
            </a:pPr>
            <a:r>
              <a:rPr sz="1400" dirty="0">
                <a:latin typeface="Arial" panose="020B0604020202020204"/>
                <a:cs typeface="Arial" panose="020B0604020202020204"/>
              </a:rPr>
              <a:t>Practices are </a:t>
            </a:r>
            <a:r>
              <a:rPr sz="1400" spc="-5" dirty="0">
                <a:latin typeface="Arial" panose="020B0604020202020204"/>
                <a:cs typeface="Arial" panose="020B0604020202020204"/>
              </a:rPr>
              <a:t>numbered as DO.L.###, with</a:t>
            </a:r>
            <a:r>
              <a:rPr sz="1400" spc="-155" dirty="0">
                <a:latin typeface="Arial" panose="020B0604020202020204"/>
                <a:cs typeface="Arial" panose="020B0604020202020204"/>
              </a:rPr>
              <a:t> </a:t>
            </a:r>
            <a:r>
              <a:rPr sz="1400" dirty="0">
                <a:latin typeface="Arial" panose="020B0604020202020204"/>
                <a:cs typeface="Arial" panose="020B0604020202020204"/>
              </a:rPr>
              <a:t>a  </a:t>
            </a:r>
            <a:r>
              <a:rPr sz="1400" spc="-5" dirty="0">
                <a:latin typeface="Arial" panose="020B0604020202020204"/>
                <a:cs typeface="Arial" panose="020B0604020202020204"/>
              </a:rPr>
              <a:t>unique number</a:t>
            </a:r>
            <a:r>
              <a:rPr sz="1400" spc="-65" dirty="0">
                <a:latin typeface="Arial" panose="020B0604020202020204"/>
                <a:cs typeface="Arial" panose="020B0604020202020204"/>
              </a:rPr>
              <a:t> </a:t>
            </a:r>
            <a:r>
              <a:rPr sz="1400" spc="-5" dirty="0">
                <a:latin typeface="Arial" panose="020B0604020202020204"/>
                <a:cs typeface="Arial" panose="020B0604020202020204"/>
              </a:rPr>
              <a:t>###</a:t>
            </a:r>
            <a:endParaRPr sz="1400">
              <a:latin typeface="Arial" panose="020B0604020202020204"/>
              <a:cs typeface="Arial" panose="020B0604020202020204"/>
            </a:endParaRPr>
          </a:p>
          <a:p>
            <a:pPr marL="560705" lvl="1" indent="-274320">
              <a:lnSpc>
                <a:spcPct val="100000"/>
              </a:lnSpc>
              <a:spcBef>
                <a:spcPts val="805"/>
              </a:spcBef>
              <a:buChar char="–"/>
              <a:tabLst>
                <a:tab pos="560705" algn="l"/>
                <a:tab pos="561340" algn="l"/>
              </a:tabLst>
            </a:pPr>
            <a:r>
              <a:rPr sz="1400" dirty="0">
                <a:latin typeface="Arial" panose="020B0604020202020204"/>
                <a:cs typeface="Arial" panose="020B0604020202020204"/>
              </a:rPr>
              <a:t>Each practice </a:t>
            </a:r>
            <a:r>
              <a:rPr sz="1400" spc="-5" dirty="0">
                <a:latin typeface="Arial" panose="020B0604020202020204"/>
                <a:cs typeface="Arial" panose="020B0604020202020204"/>
              </a:rPr>
              <a:t>includes up </a:t>
            </a:r>
            <a:r>
              <a:rPr sz="1400" dirty="0">
                <a:latin typeface="Arial" panose="020B0604020202020204"/>
                <a:cs typeface="Arial" panose="020B0604020202020204"/>
              </a:rPr>
              <a:t>to </a:t>
            </a:r>
            <a:r>
              <a:rPr sz="1400" spc="-5" dirty="0">
                <a:latin typeface="Arial" panose="020B0604020202020204"/>
                <a:cs typeface="Arial" panose="020B0604020202020204"/>
              </a:rPr>
              <a:t>nine</a:t>
            </a:r>
            <a:r>
              <a:rPr sz="1400" spc="-140" dirty="0">
                <a:latin typeface="Arial" panose="020B0604020202020204"/>
                <a:cs typeface="Arial" panose="020B0604020202020204"/>
              </a:rPr>
              <a:t> </a:t>
            </a:r>
            <a:r>
              <a:rPr sz="1400" dirty="0">
                <a:latin typeface="Arial" panose="020B0604020202020204"/>
                <a:cs typeface="Arial" panose="020B0604020202020204"/>
              </a:rPr>
              <a:t>sources</a:t>
            </a:r>
            <a:endParaRPr sz="1400">
              <a:latin typeface="Arial" panose="020B0604020202020204"/>
              <a:cs typeface="Arial" panose="020B0604020202020204"/>
            </a:endParaRPr>
          </a:p>
          <a:p>
            <a:pPr lvl="1">
              <a:lnSpc>
                <a:spcPct val="100000"/>
              </a:lnSpc>
              <a:buFont typeface="Arial" panose="020B0604020202020204"/>
              <a:buChar char="–"/>
            </a:pPr>
            <a:endParaRPr sz="1500">
              <a:latin typeface="Arial" panose="020B0604020202020204"/>
              <a:cs typeface="Arial" panose="020B0604020202020204"/>
            </a:endParaRPr>
          </a:p>
          <a:p>
            <a:pPr lvl="1">
              <a:lnSpc>
                <a:spcPct val="100000"/>
              </a:lnSpc>
              <a:spcBef>
                <a:spcPts val="50"/>
              </a:spcBef>
              <a:buFont typeface="Arial" panose="020B0604020202020204"/>
              <a:buChar char="–"/>
            </a:pPr>
            <a:endParaRPr sz="1400">
              <a:latin typeface="Arial" panose="020B0604020202020204"/>
              <a:cs typeface="Arial" panose="020B0604020202020204"/>
            </a:endParaRPr>
          </a:p>
          <a:p>
            <a:pPr marL="286385" marR="156845" indent="-274320">
              <a:lnSpc>
                <a:spcPct val="100000"/>
              </a:lnSpc>
              <a:buFont typeface="Arial" panose="020B0604020202020204"/>
              <a:buChar char="•"/>
              <a:tabLst>
                <a:tab pos="286385" algn="l"/>
                <a:tab pos="287020" algn="l"/>
              </a:tabLst>
            </a:pPr>
            <a:r>
              <a:rPr sz="1600" b="1" spc="-15" dirty="0">
                <a:solidFill>
                  <a:srgbClr val="1D698F"/>
                </a:solidFill>
                <a:latin typeface="Arial" panose="020B0604020202020204"/>
                <a:cs typeface="Arial" panose="020B0604020202020204"/>
              </a:rPr>
              <a:t>Appendix </a:t>
            </a:r>
            <a:r>
              <a:rPr sz="1600" b="1" spc="-5" dirty="0">
                <a:solidFill>
                  <a:srgbClr val="1D698F"/>
                </a:solidFill>
                <a:latin typeface="Arial" panose="020B0604020202020204"/>
                <a:cs typeface="Arial" panose="020B0604020202020204"/>
              </a:rPr>
              <a:t>A also includes maturity </a:t>
            </a:r>
            <a:r>
              <a:rPr sz="1600" b="1" spc="-10" dirty="0">
                <a:solidFill>
                  <a:srgbClr val="1D698F"/>
                </a:solidFill>
                <a:latin typeface="Arial" panose="020B0604020202020204"/>
                <a:cs typeface="Arial" panose="020B0604020202020204"/>
              </a:rPr>
              <a:t>level  </a:t>
            </a:r>
            <a:r>
              <a:rPr sz="1600" b="1" spc="-5" dirty="0">
                <a:solidFill>
                  <a:srgbClr val="1D698F"/>
                </a:solidFill>
                <a:latin typeface="Arial" panose="020B0604020202020204"/>
                <a:cs typeface="Arial" panose="020B0604020202020204"/>
              </a:rPr>
              <a:t>processes</a:t>
            </a:r>
            <a:endParaRPr sz="1600">
              <a:latin typeface="Arial" panose="020B0604020202020204"/>
              <a:cs typeface="Arial" panose="020B0604020202020204"/>
            </a:endParaRPr>
          </a:p>
        </p:txBody>
      </p:sp>
      <p:sp>
        <p:nvSpPr>
          <p:cNvPr id="4" name="object 4"/>
          <p:cNvSpPr txBox="1"/>
          <p:nvPr/>
        </p:nvSpPr>
        <p:spPr>
          <a:xfrm>
            <a:off x="594994" y="4014787"/>
            <a:ext cx="3590925" cy="767080"/>
          </a:xfrm>
          <a:prstGeom prst="rect">
            <a:avLst/>
          </a:prstGeom>
        </p:spPr>
        <p:txBody>
          <a:bodyPr vert="horz" wrap="square" lIns="0" tIns="12700" rIns="0" bIns="0" rtlCol="0">
            <a:spAutoFit/>
          </a:bodyPr>
          <a:lstStyle/>
          <a:p>
            <a:pPr marL="286385" marR="5080" indent="-274320">
              <a:lnSpc>
                <a:spcPct val="100000"/>
              </a:lnSpc>
              <a:spcBef>
                <a:spcPts val="100"/>
              </a:spcBef>
              <a:buChar char="–"/>
              <a:tabLst>
                <a:tab pos="286385" algn="l"/>
                <a:tab pos="287020" algn="l"/>
              </a:tabLst>
            </a:pPr>
            <a:r>
              <a:rPr sz="1400" dirty="0">
                <a:latin typeface="Arial" panose="020B0604020202020204"/>
                <a:cs typeface="Arial" panose="020B0604020202020204"/>
              </a:rPr>
              <a:t>Processes are </a:t>
            </a:r>
            <a:r>
              <a:rPr sz="1400" spc="-5" dirty="0">
                <a:latin typeface="Arial" panose="020B0604020202020204"/>
                <a:cs typeface="Arial" panose="020B0604020202020204"/>
              </a:rPr>
              <a:t>generalized but apply </a:t>
            </a:r>
            <a:r>
              <a:rPr sz="1400" dirty="0">
                <a:latin typeface="Arial" panose="020B0604020202020204"/>
                <a:cs typeface="Arial" panose="020B0604020202020204"/>
              </a:rPr>
              <a:t>to</a:t>
            </a:r>
            <a:r>
              <a:rPr sz="1400" spc="-145" dirty="0">
                <a:latin typeface="Arial" panose="020B0604020202020204"/>
                <a:cs typeface="Arial" panose="020B0604020202020204"/>
              </a:rPr>
              <a:t> </a:t>
            </a:r>
            <a:r>
              <a:rPr sz="1400" spc="-5" dirty="0">
                <a:latin typeface="Arial" panose="020B0604020202020204"/>
                <a:cs typeface="Arial" panose="020B0604020202020204"/>
              </a:rPr>
              <a:t>all  domains</a:t>
            </a:r>
            <a:endParaRPr sz="1400">
              <a:latin typeface="Arial" panose="020B0604020202020204"/>
              <a:cs typeface="Arial" panose="020B0604020202020204"/>
            </a:endParaRPr>
          </a:p>
          <a:p>
            <a:pPr marL="286385" indent="-274320">
              <a:lnSpc>
                <a:spcPct val="100000"/>
              </a:lnSpc>
              <a:spcBef>
                <a:spcPts val="795"/>
              </a:spcBef>
              <a:buChar char="–"/>
              <a:tabLst>
                <a:tab pos="286385" algn="l"/>
                <a:tab pos="287020" algn="l"/>
              </a:tabLst>
            </a:pPr>
            <a:r>
              <a:rPr sz="1400" dirty="0">
                <a:latin typeface="Arial" panose="020B0604020202020204"/>
                <a:cs typeface="Arial" panose="020B0604020202020204"/>
              </a:rPr>
              <a:t>Processes are </a:t>
            </a:r>
            <a:r>
              <a:rPr sz="1400" spc="-5" dirty="0">
                <a:latin typeface="Arial" panose="020B0604020202020204"/>
                <a:cs typeface="Arial" panose="020B0604020202020204"/>
              </a:rPr>
              <a:t>numbered as</a:t>
            </a:r>
            <a:r>
              <a:rPr sz="1400" spc="-125" dirty="0">
                <a:latin typeface="Arial" panose="020B0604020202020204"/>
                <a:cs typeface="Arial" panose="020B0604020202020204"/>
              </a:rPr>
              <a:t> </a:t>
            </a:r>
            <a:r>
              <a:rPr sz="1400" spc="-5" dirty="0">
                <a:latin typeface="Arial" panose="020B0604020202020204"/>
                <a:cs typeface="Arial" panose="020B0604020202020204"/>
              </a:rPr>
              <a:t>ML.L.99#</a:t>
            </a:r>
            <a:endParaRPr sz="1400">
              <a:latin typeface="Arial" panose="020B0604020202020204"/>
              <a:cs typeface="Arial" panose="020B0604020202020204"/>
            </a:endParaRPr>
          </a:p>
        </p:txBody>
      </p:sp>
      <p:sp>
        <p:nvSpPr>
          <p:cNvPr id="5" name="object 5"/>
          <p:cNvSpPr/>
          <p:nvPr/>
        </p:nvSpPr>
        <p:spPr>
          <a:xfrm>
            <a:off x="4995671" y="1389888"/>
            <a:ext cx="3805428" cy="2633472"/>
          </a:xfrm>
          <a:prstGeom prst="rect">
            <a:avLst/>
          </a:prstGeom>
          <a:blipFill>
            <a:blip r:embed="rId1" cstate="print"/>
            <a:stretch>
              <a:fillRect/>
            </a:stretch>
          </a:blipFill>
        </p:spPr>
        <p:txBody>
          <a:bodyPr wrap="square" lIns="0" tIns="0" rIns="0" bIns="0" rtlCol="0"/>
          <a:lstStyle/>
          <a:p/>
        </p:txBody>
      </p:sp>
      <p:sp>
        <p:nvSpPr>
          <p:cNvPr id="6" name="object 6"/>
          <p:cNvSpPr txBox="1"/>
          <p:nvPr/>
        </p:nvSpPr>
        <p:spPr>
          <a:xfrm>
            <a:off x="6049441" y="4052328"/>
            <a:ext cx="1697989"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panose="020B0604020202020204"/>
                <a:cs typeface="Arial" panose="020B0604020202020204"/>
              </a:rPr>
              <a:t>Appendix </a:t>
            </a:r>
            <a:r>
              <a:rPr sz="1400" dirty="0">
                <a:latin typeface="Arial" panose="020B0604020202020204"/>
                <a:cs typeface="Arial" panose="020B0604020202020204"/>
              </a:rPr>
              <a:t>A</a:t>
            </a:r>
            <a:r>
              <a:rPr sz="1400" spc="-229" dirty="0">
                <a:latin typeface="Arial" panose="020B0604020202020204"/>
                <a:cs typeface="Arial" panose="020B0604020202020204"/>
              </a:rPr>
              <a:t> </a:t>
            </a:r>
            <a:r>
              <a:rPr sz="1400" dirty="0">
                <a:latin typeface="Arial" panose="020B0604020202020204"/>
                <a:cs typeface="Arial" panose="020B0604020202020204"/>
              </a:rPr>
              <a:t>Practices</a:t>
            </a:r>
            <a:endParaRPr sz="1400">
              <a:latin typeface="Arial" panose="020B0604020202020204"/>
              <a:cs typeface="Arial" panose="020B0604020202020204"/>
            </a:endParaRPr>
          </a:p>
        </p:txBody>
      </p:sp>
      <p:sp>
        <p:nvSpPr>
          <p:cNvPr id="7" name="object 7"/>
          <p:cNvSpPr/>
          <p:nvPr/>
        </p:nvSpPr>
        <p:spPr>
          <a:xfrm>
            <a:off x="4995671" y="4716779"/>
            <a:ext cx="3805428" cy="809244"/>
          </a:xfrm>
          <a:prstGeom prst="rect">
            <a:avLst/>
          </a:prstGeom>
          <a:blipFill>
            <a:blip r:embed="rId2" cstate="print"/>
            <a:stretch>
              <a:fillRect/>
            </a:stretch>
          </a:blipFill>
        </p:spPr>
        <p:txBody>
          <a:bodyPr wrap="square" lIns="0" tIns="0" rIns="0" bIns="0" rtlCol="0"/>
          <a:lstStyle/>
          <a:p/>
        </p:txBody>
      </p:sp>
      <p:sp>
        <p:nvSpPr>
          <p:cNvPr id="8" name="object 8"/>
          <p:cNvSpPr txBox="1"/>
          <p:nvPr/>
        </p:nvSpPr>
        <p:spPr>
          <a:xfrm>
            <a:off x="5999149" y="5553216"/>
            <a:ext cx="179705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panose="020B0604020202020204"/>
                <a:cs typeface="Arial" panose="020B0604020202020204"/>
              </a:rPr>
              <a:t>Appendix </a:t>
            </a:r>
            <a:r>
              <a:rPr sz="1400" dirty="0">
                <a:latin typeface="Arial" panose="020B0604020202020204"/>
                <a:cs typeface="Arial" panose="020B0604020202020204"/>
              </a:rPr>
              <a:t>A</a:t>
            </a:r>
            <a:r>
              <a:rPr sz="1400" spc="-240" dirty="0">
                <a:latin typeface="Arial" panose="020B0604020202020204"/>
                <a:cs typeface="Arial" panose="020B0604020202020204"/>
              </a:rPr>
              <a:t> </a:t>
            </a:r>
            <a:r>
              <a:rPr sz="1400" dirty="0">
                <a:latin typeface="Arial" panose="020B0604020202020204"/>
                <a:cs typeface="Arial" panose="020B0604020202020204"/>
              </a:rPr>
              <a:t>Processes</a:t>
            </a:r>
            <a:endParaRPr sz="1400">
              <a:latin typeface="Arial" panose="020B0604020202020204"/>
              <a:cs typeface="Arial" panose="020B0604020202020204"/>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10" name="object 10"/>
          <p:cNvSpPr txBox="1">
            <a:spLocks noGrp="1"/>
          </p:cNvSpPr>
          <p:nvPr>
            <p:ph type="sldNum" sz="quarter" idx="7"/>
          </p:nvPr>
        </p:nvSpPr>
        <p:spPr>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pc="-25" dirty="0"/>
            </a:fld>
            <a:endParaRPr spc="-2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2645" y="417919"/>
            <a:ext cx="6917055" cy="391160"/>
          </a:xfrm>
          <a:prstGeom prst="rect">
            <a:avLst/>
          </a:prstGeom>
        </p:spPr>
        <p:txBody>
          <a:bodyPr vert="horz" wrap="square" lIns="0" tIns="12700" rIns="0" bIns="0" rtlCol="0">
            <a:spAutoFit/>
          </a:bodyPr>
          <a:lstStyle/>
          <a:p>
            <a:pPr marL="12700">
              <a:lnSpc>
                <a:spcPct val="100000"/>
              </a:lnSpc>
              <a:spcBef>
                <a:spcPts val="100"/>
              </a:spcBef>
            </a:pPr>
            <a:r>
              <a:rPr spc="-5" dirty="0"/>
              <a:t>Appendix B: Process and Practice Descriptions</a:t>
            </a:r>
            <a:endParaRPr spc="-5" dirty="0"/>
          </a:p>
        </p:txBody>
      </p:sp>
      <p:sp>
        <p:nvSpPr>
          <p:cNvPr id="3" name="object 3"/>
          <p:cNvSpPr txBox="1"/>
          <p:nvPr/>
        </p:nvSpPr>
        <p:spPr>
          <a:xfrm>
            <a:off x="246782" y="1358569"/>
            <a:ext cx="4821555" cy="2976880"/>
          </a:xfrm>
          <a:prstGeom prst="rect">
            <a:avLst/>
          </a:prstGeom>
        </p:spPr>
        <p:txBody>
          <a:bodyPr vert="horz" wrap="square" lIns="0" tIns="12065" rIns="0" bIns="0" rtlCol="0">
            <a:spAutoFit/>
          </a:bodyPr>
          <a:lstStyle/>
          <a:p>
            <a:pPr marL="286385" marR="5080" indent="-274320">
              <a:lnSpc>
                <a:spcPct val="100000"/>
              </a:lnSpc>
              <a:spcBef>
                <a:spcPts val="95"/>
              </a:spcBef>
              <a:buFont typeface="Arial" panose="020B0604020202020204"/>
              <a:buChar char="•"/>
              <a:tabLst>
                <a:tab pos="286385" algn="l"/>
                <a:tab pos="287020" algn="l"/>
              </a:tabLst>
            </a:pPr>
            <a:r>
              <a:rPr sz="1600" b="1" spc="-15" dirty="0">
                <a:solidFill>
                  <a:srgbClr val="1D698F"/>
                </a:solidFill>
                <a:latin typeface="Arial" panose="020B0604020202020204"/>
                <a:cs typeface="Arial" panose="020B0604020202020204"/>
              </a:rPr>
              <a:t>Appendix </a:t>
            </a:r>
            <a:r>
              <a:rPr sz="1600" b="1" spc="-5" dirty="0">
                <a:solidFill>
                  <a:srgbClr val="1D698F"/>
                </a:solidFill>
                <a:latin typeface="Arial" panose="020B0604020202020204"/>
                <a:cs typeface="Arial" panose="020B0604020202020204"/>
              </a:rPr>
              <a:t>B Process and Practice Descriptions  include:</a:t>
            </a:r>
            <a:endParaRPr sz="1600">
              <a:latin typeface="Arial" panose="020B0604020202020204"/>
              <a:cs typeface="Arial" panose="020B0604020202020204"/>
            </a:endParaRPr>
          </a:p>
          <a:p>
            <a:pPr marL="560705" marR="518795" lvl="1" indent="-274320">
              <a:lnSpc>
                <a:spcPct val="100000"/>
              </a:lnSpc>
              <a:spcBef>
                <a:spcPts val="800"/>
              </a:spcBef>
              <a:buChar char="–"/>
              <a:tabLst>
                <a:tab pos="560705" algn="l"/>
                <a:tab pos="561340" algn="l"/>
              </a:tabLst>
            </a:pPr>
            <a:r>
              <a:rPr sz="1400" dirty="0">
                <a:latin typeface="Arial" panose="020B0604020202020204"/>
                <a:cs typeface="Arial" panose="020B0604020202020204"/>
              </a:rPr>
              <a:t>Discussion, </a:t>
            </a:r>
            <a:r>
              <a:rPr sz="1400" spc="-5" dirty="0">
                <a:latin typeface="Arial" panose="020B0604020202020204"/>
                <a:cs typeface="Arial" panose="020B0604020202020204"/>
              </a:rPr>
              <a:t>derived </a:t>
            </a:r>
            <a:r>
              <a:rPr sz="1400" dirty="0">
                <a:latin typeface="Arial" panose="020B0604020202020204"/>
                <a:cs typeface="Arial" panose="020B0604020202020204"/>
              </a:rPr>
              <a:t>from source </a:t>
            </a:r>
            <a:r>
              <a:rPr sz="1400" spc="-5" dirty="0">
                <a:latin typeface="Arial" panose="020B0604020202020204"/>
                <a:cs typeface="Arial" panose="020B0604020202020204"/>
              </a:rPr>
              <a:t>material</a:t>
            </a:r>
            <a:r>
              <a:rPr sz="1400" spc="-185" dirty="0">
                <a:latin typeface="Arial" panose="020B0604020202020204"/>
                <a:cs typeface="Arial" panose="020B0604020202020204"/>
              </a:rPr>
              <a:t> </a:t>
            </a:r>
            <a:r>
              <a:rPr sz="1400" spc="-5" dirty="0">
                <a:latin typeface="Arial" panose="020B0604020202020204"/>
                <a:cs typeface="Arial" panose="020B0604020202020204"/>
              </a:rPr>
              <a:t>where  available</a:t>
            </a:r>
            <a:endParaRPr sz="1400">
              <a:latin typeface="Arial" panose="020B0604020202020204"/>
              <a:cs typeface="Arial" panose="020B0604020202020204"/>
            </a:endParaRPr>
          </a:p>
          <a:p>
            <a:pPr marL="560705" lvl="1" indent="-274320">
              <a:lnSpc>
                <a:spcPct val="100000"/>
              </a:lnSpc>
              <a:spcBef>
                <a:spcPts val="805"/>
              </a:spcBef>
              <a:buChar char="–"/>
              <a:tabLst>
                <a:tab pos="560705" algn="l"/>
                <a:tab pos="561340" algn="l"/>
              </a:tabLst>
            </a:pPr>
            <a:r>
              <a:rPr sz="1400" dirty="0">
                <a:latin typeface="Arial" panose="020B0604020202020204"/>
                <a:cs typeface="Arial" panose="020B0604020202020204"/>
              </a:rPr>
              <a:t>Clarification </a:t>
            </a:r>
            <a:r>
              <a:rPr sz="1400" spc="-5" dirty="0">
                <a:latin typeface="Arial" panose="020B0604020202020204"/>
                <a:cs typeface="Arial" panose="020B0604020202020204"/>
              </a:rPr>
              <a:t>with</a:t>
            </a:r>
            <a:r>
              <a:rPr sz="1400" spc="-60" dirty="0">
                <a:latin typeface="Arial" panose="020B0604020202020204"/>
                <a:cs typeface="Arial" panose="020B0604020202020204"/>
              </a:rPr>
              <a:t> </a:t>
            </a:r>
            <a:r>
              <a:rPr sz="1400" spc="-5" dirty="0">
                <a:latin typeface="Arial" panose="020B0604020202020204"/>
                <a:cs typeface="Arial" panose="020B0604020202020204"/>
              </a:rPr>
              <a:t>examples</a:t>
            </a:r>
            <a:endParaRPr sz="1400">
              <a:latin typeface="Arial" panose="020B0604020202020204"/>
              <a:cs typeface="Arial" panose="020B0604020202020204"/>
            </a:endParaRPr>
          </a:p>
          <a:p>
            <a:pPr marL="560705" lvl="1" indent="-274320">
              <a:lnSpc>
                <a:spcPct val="100000"/>
              </a:lnSpc>
              <a:spcBef>
                <a:spcPts val="790"/>
              </a:spcBef>
              <a:buChar char="–"/>
              <a:tabLst>
                <a:tab pos="560705" algn="l"/>
                <a:tab pos="561340" algn="l"/>
              </a:tabLst>
            </a:pPr>
            <a:r>
              <a:rPr sz="1400" dirty="0">
                <a:latin typeface="Arial" panose="020B0604020202020204"/>
                <a:cs typeface="Arial" panose="020B0604020202020204"/>
              </a:rPr>
              <a:t>A list </a:t>
            </a:r>
            <a:r>
              <a:rPr sz="1400" spc="-5" dirty="0">
                <a:latin typeface="Arial" panose="020B0604020202020204"/>
                <a:cs typeface="Arial" panose="020B0604020202020204"/>
              </a:rPr>
              <a:t>of</a:t>
            </a:r>
            <a:r>
              <a:rPr sz="1400" spc="-114" dirty="0">
                <a:latin typeface="Arial" panose="020B0604020202020204"/>
                <a:cs typeface="Arial" panose="020B0604020202020204"/>
              </a:rPr>
              <a:t> </a:t>
            </a:r>
            <a:r>
              <a:rPr sz="1400" spc="-5" dirty="0">
                <a:latin typeface="Arial" panose="020B0604020202020204"/>
                <a:cs typeface="Arial" panose="020B0604020202020204"/>
              </a:rPr>
              <a:t>references</a:t>
            </a:r>
            <a:endParaRPr sz="1400">
              <a:latin typeface="Arial" panose="020B0604020202020204"/>
              <a:cs typeface="Arial" panose="020B0604020202020204"/>
            </a:endParaRPr>
          </a:p>
          <a:p>
            <a:pPr lvl="1">
              <a:lnSpc>
                <a:spcPct val="100000"/>
              </a:lnSpc>
              <a:buFont typeface="Arial" panose="020B0604020202020204"/>
              <a:buChar char="–"/>
            </a:pPr>
            <a:endParaRPr sz="1500">
              <a:latin typeface="Arial" panose="020B0604020202020204"/>
              <a:cs typeface="Arial" panose="020B0604020202020204"/>
            </a:endParaRPr>
          </a:p>
          <a:p>
            <a:pPr lvl="1">
              <a:lnSpc>
                <a:spcPct val="100000"/>
              </a:lnSpc>
              <a:spcBef>
                <a:spcPts val="5"/>
              </a:spcBef>
              <a:buFont typeface="Arial" panose="020B0604020202020204"/>
              <a:buChar char="–"/>
            </a:pPr>
            <a:endParaRPr sz="1450">
              <a:latin typeface="Arial" panose="020B0604020202020204"/>
              <a:cs typeface="Arial" panose="020B0604020202020204"/>
            </a:endParaRPr>
          </a:p>
          <a:p>
            <a:pPr marL="286385" indent="-274320">
              <a:lnSpc>
                <a:spcPct val="100000"/>
              </a:lnSpc>
              <a:spcBef>
                <a:spcPts val="5"/>
              </a:spcBef>
              <a:buFont typeface="Arial" panose="020B0604020202020204"/>
              <a:buChar char="•"/>
              <a:tabLst>
                <a:tab pos="286385" algn="l"/>
                <a:tab pos="287020" algn="l"/>
              </a:tabLst>
            </a:pPr>
            <a:r>
              <a:rPr sz="1600" b="1" spc="-5" dirty="0">
                <a:solidFill>
                  <a:srgbClr val="1D698F"/>
                </a:solidFill>
                <a:latin typeface="Arial" panose="020B0604020202020204"/>
                <a:cs typeface="Arial" panose="020B0604020202020204"/>
              </a:rPr>
              <a:t>Same </a:t>
            </a:r>
            <a:r>
              <a:rPr sz="1600" b="1" dirty="0">
                <a:solidFill>
                  <a:srgbClr val="1D698F"/>
                </a:solidFill>
                <a:latin typeface="Arial" panose="020B0604020202020204"/>
                <a:cs typeface="Arial" panose="020B0604020202020204"/>
              </a:rPr>
              <a:t>framework </a:t>
            </a:r>
            <a:r>
              <a:rPr sz="1600" b="1" spc="-5" dirty="0">
                <a:solidFill>
                  <a:srgbClr val="1D698F"/>
                </a:solidFill>
                <a:latin typeface="Arial" panose="020B0604020202020204"/>
                <a:cs typeface="Arial" panose="020B0604020202020204"/>
              </a:rPr>
              <a:t>as</a:t>
            </a:r>
            <a:r>
              <a:rPr sz="1600" b="1" dirty="0">
                <a:solidFill>
                  <a:srgbClr val="1D698F"/>
                </a:solidFill>
                <a:latin typeface="Arial" panose="020B0604020202020204"/>
                <a:cs typeface="Arial" panose="020B0604020202020204"/>
              </a:rPr>
              <a:t> </a:t>
            </a:r>
            <a:r>
              <a:rPr sz="1600" b="1" spc="-10" dirty="0">
                <a:solidFill>
                  <a:srgbClr val="1D698F"/>
                </a:solidFill>
                <a:latin typeface="Arial" panose="020B0604020202020204"/>
                <a:cs typeface="Arial" panose="020B0604020202020204"/>
              </a:rPr>
              <a:t>model</a:t>
            </a:r>
            <a:endParaRPr sz="1600">
              <a:latin typeface="Arial" panose="020B0604020202020204"/>
              <a:cs typeface="Arial" panose="020B0604020202020204"/>
            </a:endParaRPr>
          </a:p>
          <a:p>
            <a:pPr marL="560705" lvl="1" indent="-274320">
              <a:lnSpc>
                <a:spcPct val="100000"/>
              </a:lnSpc>
              <a:spcBef>
                <a:spcPts val="800"/>
              </a:spcBef>
              <a:buChar char="–"/>
              <a:tabLst>
                <a:tab pos="560705" algn="l"/>
                <a:tab pos="561340" algn="l"/>
              </a:tabLst>
            </a:pPr>
            <a:r>
              <a:rPr sz="1400" dirty="0">
                <a:latin typeface="Arial" panose="020B0604020202020204"/>
                <a:cs typeface="Arial" panose="020B0604020202020204"/>
              </a:rPr>
              <a:t>Processes are </a:t>
            </a:r>
            <a:r>
              <a:rPr sz="1400" spc="-5" dirty="0">
                <a:latin typeface="Arial" panose="020B0604020202020204"/>
                <a:cs typeface="Arial" panose="020B0604020202020204"/>
              </a:rPr>
              <a:t>generalized but apply </a:t>
            </a:r>
            <a:r>
              <a:rPr sz="1400" dirty="0">
                <a:latin typeface="Arial" panose="020B0604020202020204"/>
                <a:cs typeface="Arial" panose="020B0604020202020204"/>
              </a:rPr>
              <a:t>to </a:t>
            </a:r>
            <a:r>
              <a:rPr sz="1400" spc="-5" dirty="0">
                <a:latin typeface="Arial" panose="020B0604020202020204"/>
                <a:cs typeface="Arial" panose="020B0604020202020204"/>
              </a:rPr>
              <a:t>all</a:t>
            </a:r>
            <a:r>
              <a:rPr sz="1400" spc="-140" dirty="0">
                <a:latin typeface="Arial" panose="020B0604020202020204"/>
                <a:cs typeface="Arial" panose="020B0604020202020204"/>
              </a:rPr>
              <a:t> </a:t>
            </a:r>
            <a:r>
              <a:rPr sz="1400" spc="-5" dirty="0">
                <a:latin typeface="Arial" panose="020B0604020202020204"/>
                <a:cs typeface="Arial" panose="020B0604020202020204"/>
              </a:rPr>
              <a:t>domains</a:t>
            </a:r>
            <a:endParaRPr sz="1400">
              <a:latin typeface="Arial" panose="020B0604020202020204"/>
              <a:cs typeface="Arial" panose="020B0604020202020204"/>
            </a:endParaRPr>
          </a:p>
          <a:p>
            <a:pPr marL="560705" lvl="1" indent="-274320">
              <a:lnSpc>
                <a:spcPct val="100000"/>
              </a:lnSpc>
              <a:spcBef>
                <a:spcPts val="800"/>
              </a:spcBef>
              <a:buChar char="–"/>
              <a:tabLst>
                <a:tab pos="560705" algn="l"/>
                <a:tab pos="561340" algn="l"/>
              </a:tabLst>
            </a:pPr>
            <a:r>
              <a:rPr sz="1400" dirty="0">
                <a:latin typeface="Arial" panose="020B0604020202020204"/>
                <a:cs typeface="Arial" panose="020B0604020202020204"/>
              </a:rPr>
              <a:t>Practices are </a:t>
            </a:r>
            <a:r>
              <a:rPr sz="1400" spc="-5" dirty="0">
                <a:latin typeface="Arial" panose="020B0604020202020204"/>
                <a:cs typeface="Arial" panose="020B0604020202020204"/>
              </a:rPr>
              <a:t>ordered by domain and</a:t>
            </a:r>
            <a:r>
              <a:rPr sz="1400" spc="-140" dirty="0">
                <a:latin typeface="Arial" panose="020B0604020202020204"/>
                <a:cs typeface="Arial" panose="020B0604020202020204"/>
              </a:rPr>
              <a:t> </a:t>
            </a:r>
            <a:r>
              <a:rPr sz="1400" spc="-10" dirty="0">
                <a:latin typeface="Arial" panose="020B0604020202020204"/>
                <a:cs typeface="Arial" panose="020B0604020202020204"/>
              </a:rPr>
              <a:t>level</a:t>
            </a:r>
            <a:endParaRPr sz="1400">
              <a:latin typeface="Arial" panose="020B0604020202020204"/>
              <a:cs typeface="Arial" panose="020B0604020202020204"/>
            </a:endParaRPr>
          </a:p>
        </p:txBody>
      </p:sp>
      <p:sp>
        <p:nvSpPr>
          <p:cNvPr id="4" name="object 4"/>
          <p:cNvSpPr txBox="1"/>
          <p:nvPr/>
        </p:nvSpPr>
        <p:spPr>
          <a:xfrm>
            <a:off x="5776730" y="5553122"/>
            <a:ext cx="2487295" cy="453390"/>
          </a:xfrm>
          <a:prstGeom prst="rect">
            <a:avLst/>
          </a:prstGeom>
        </p:spPr>
        <p:txBody>
          <a:bodyPr vert="horz" wrap="square" lIns="0" tIns="12700" rIns="0" bIns="0" rtlCol="0">
            <a:spAutoFit/>
          </a:bodyPr>
          <a:lstStyle/>
          <a:p>
            <a:pPr marL="753110" marR="5080" indent="-741045">
              <a:lnSpc>
                <a:spcPct val="100000"/>
              </a:lnSpc>
              <a:spcBef>
                <a:spcPts val="100"/>
              </a:spcBef>
            </a:pPr>
            <a:r>
              <a:rPr sz="1400" spc="-5" dirty="0">
                <a:latin typeface="Arial" panose="020B0604020202020204"/>
                <a:cs typeface="Arial" panose="020B0604020202020204"/>
              </a:rPr>
              <a:t>Appendix </a:t>
            </a:r>
            <a:r>
              <a:rPr sz="1400" dirty="0">
                <a:latin typeface="Arial" panose="020B0604020202020204"/>
                <a:cs typeface="Arial" panose="020B0604020202020204"/>
              </a:rPr>
              <a:t>B Practice &amp;</a:t>
            </a:r>
            <a:r>
              <a:rPr sz="1400" spc="-110" dirty="0">
                <a:latin typeface="Arial" panose="020B0604020202020204"/>
                <a:cs typeface="Arial" panose="020B0604020202020204"/>
              </a:rPr>
              <a:t> </a:t>
            </a:r>
            <a:r>
              <a:rPr sz="1400" dirty="0">
                <a:latin typeface="Arial" panose="020B0604020202020204"/>
                <a:cs typeface="Arial" panose="020B0604020202020204"/>
              </a:rPr>
              <a:t>Process  </a:t>
            </a:r>
            <a:r>
              <a:rPr sz="1400" spc="-5" dirty="0">
                <a:latin typeface="Arial" panose="020B0604020202020204"/>
                <a:cs typeface="Arial" panose="020B0604020202020204"/>
              </a:rPr>
              <a:t>Descriptions</a:t>
            </a:r>
            <a:endParaRPr sz="1400">
              <a:latin typeface="Arial" panose="020B0604020202020204"/>
              <a:cs typeface="Arial" panose="020B0604020202020204"/>
            </a:endParaRPr>
          </a:p>
        </p:txBody>
      </p:sp>
      <p:grpSp>
        <p:nvGrpSpPr>
          <p:cNvPr id="5" name="object 5"/>
          <p:cNvGrpSpPr/>
          <p:nvPr/>
        </p:nvGrpSpPr>
        <p:grpSpPr>
          <a:xfrm>
            <a:off x="5253228" y="1135392"/>
            <a:ext cx="3738879" cy="4660900"/>
            <a:chOff x="5253228" y="1135392"/>
            <a:chExt cx="3738879" cy="4660900"/>
          </a:xfrm>
        </p:grpSpPr>
        <p:sp>
          <p:nvSpPr>
            <p:cNvPr id="6" name="object 6"/>
            <p:cNvSpPr/>
            <p:nvPr/>
          </p:nvSpPr>
          <p:spPr>
            <a:xfrm>
              <a:off x="5253228" y="1135392"/>
              <a:ext cx="3738372" cy="4660379"/>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5448300" y="1330452"/>
              <a:ext cx="3150107" cy="4072128"/>
            </a:xfrm>
            <a:prstGeom prst="rect">
              <a:avLst/>
            </a:prstGeom>
            <a:blipFill>
              <a:blip r:embed="rId2" cstate="print"/>
              <a:stretch>
                <a:fillRect/>
              </a:stretch>
            </a:blipFill>
          </p:spPr>
          <p:txBody>
            <a:bodyPr wrap="square" lIns="0" tIns="0" rIns="0" bIns="0" rtlCol="0"/>
            <a:lstStyle/>
            <a:p/>
          </p:txBody>
        </p:sp>
      </p:gr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9" name="object 9"/>
          <p:cNvSpPr txBox="1">
            <a:spLocks noGrp="1"/>
          </p:cNvSpPr>
          <p:nvPr>
            <p:ph type="sldNum" sz="quarter" idx="7"/>
          </p:nvPr>
        </p:nvSpPr>
        <p:spPr>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pc="-25" dirty="0"/>
            </a:fld>
            <a:endParaRPr spc="-2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251703" y="1187196"/>
            <a:ext cx="3720465" cy="4643755"/>
            <a:chOff x="5251703" y="1187196"/>
            <a:chExt cx="3720465" cy="4643755"/>
          </a:xfrm>
        </p:grpSpPr>
        <p:sp>
          <p:nvSpPr>
            <p:cNvPr id="3" name="object 3"/>
            <p:cNvSpPr/>
            <p:nvPr/>
          </p:nvSpPr>
          <p:spPr>
            <a:xfrm>
              <a:off x="5251703" y="1187196"/>
              <a:ext cx="3720084" cy="464362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5446775" y="1382268"/>
              <a:ext cx="3131820" cy="4055363"/>
            </a:xfrm>
            <a:prstGeom prst="rect">
              <a:avLst/>
            </a:prstGeom>
            <a:blipFill>
              <a:blip r:embed="rId2" cstate="print"/>
              <a:stretch>
                <a:fillRect/>
              </a:stretch>
            </a:blipFill>
          </p:spPr>
          <p:txBody>
            <a:bodyPr wrap="square" lIns="0" tIns="0" rIns="0" bIns="0" rtlCol="0"/>
            <a:lstStyle/>
            <a:p/>
          </p:txBody>
        </p:sp>
      </p:grpSp>
      <p:sp>
        <p:nvSpPr>
          <p:cNvPr id="5" name="object 5"/>
          <p:cNvSpPr txBox="1">
            <a:spLocks noGrp="1"/>
          </p:cNvSpPr>
          <p:nvPr>
            <p:ph type="title"/>
          </p:nvPr>
        </p:nvSpPr>
        <p:spPr>
          <a:xfrm>
            <a:off x="2443098" y="374700"/>
            <a:ext cx="4256405" cy="391160"/>
          </a:xfrm>
          <a:prstGeom prst="rect">
            <a:avLst/>
          </a:prstGeom>
        </p:spPr>
        <p:txBody>
          <a:bodyPr vert="horz" wrap="square" lIns="0" tIns="12700" rIns="0" bIns="0" rtlCol="0">
            <a:spAutoFit/>
          </a:bodyPr>
          <a:lstStyle/>
          <a:p>
            <a:pPr marL="12700">
              <a:lnSpc>
                <a:spcPct val="100000"/>
              </a:lnSpc>
              <a:spcBef>
                <a:spcPts val="100"/>
              </a:spcBef>
            </a:pPr>
            <a:r>
              <a:rPr spc="-5" dirty="0"/>
              <a:t>Appendix E: Source</a:t>
            </a:r>
            <a:r>
              <a:rPr spc="-55" dirty="0"/>
              <a:t> </a:t>
            </a:r>
            <a:r>
              <a:rPr spc="-5" dirty="0"/>
              <a:t>Mapping</a:t>
            </a:r>
            <a:endParaRPr spc="-5" dirty="0"/>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10" name="object 10"/>
          <p:cNvSpPr txBox="1">
            <a:spLocks noGrp="1"/>
          </p:cNvSpPr>
          <p:nvPr>
            <p:ph type="sldNum" sz="quarter" idx="7"/>
          </p:nvPr>
        </p:nvSpPr>
        <p:spPr>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pc="-25" dirty="0"/>
            </a:fld>
            <a:endParaRPr spc="-25" dirty="0"/>
          </a:p>
        </p:txBody>
      </p:sp>
      <p:sp>
        <p:nvSpPr>
          <p:cNvPr id="6" name="object 6"/>
          <p:cNvSpPr txBox="1">
            <a:spLocks noGrp="1"/>
          </p:cNvSpPr>
          <p:nvPr>
            <p:ph type="body" idx="1"/>
          </p:nvPr>
        </p:nvSpPr>
        <p:spPr>
          <a:prstGeom prst="rect">
            <a:avLst/>
          </a:prstGeom>
        </p:spPr>
        <p:txBody>
          <a:bodyPr vert="horz" wrap="square" lIns="0" tIns="12065" rIns="0" bIns="0" rtlCol="0">
            <a:spAutoFit/>
          </a:bodyPr>
          <a:lstStyle/>
          <a:p>
            <a:pPr marL="286385" marR="5080" indent="-274320">
              <a:lnSpc>
                <a:spcPct val="100000"/>
              </a:lnSpc>
              <a:spcBef>
                <a:spcPts val="95"/>
              </a:spcBef>
              <a:buFont typeface="Arial" panose="020B0604020202020204"/>
              <a:buChar char="•"/>
              <a:tabLst>
                <a:tab pos="286385" algn="l"/>
                <a:tab pos="287020" algn="l"/>
              </a:tabLst>
            </a:pPr>
            <a:r>
              <a:rPr spc="-15" dirty="0"/>
              <a:t>Appendix </a:t>
            </a:r>
            <a:r>
              <a:rPr spc="-5" dirty="0"/>
              <a:t>E Source Mapping summarizes </a:t>
            </a:r>
            <a:r>
              <a:rPr spc="-10" dirty="0"/>
              <a:t>the  </a:t>
            </a:r>
            <a:r>
              <a:rPr spc="-5" dirty="0"/>
              <a:t>list of sources </a:t>
            </a:r>
            <a:r>
              <a:rPr spc="-10" dirty="0"/>
              <a:t>for </a:t>
            </a:r>
            <a:r>
              <a:rPr spc="-5" dirty="0"/>
              <a:t>all </a:t>
            </a:r>
            <a:r>
              <a:rPr spc="-15" dirty="0"/>
              <a:t>five </a:t>
            </a:r>
            <a:r>
              <a:rPr spc="-5" dirty="0"/>
              <a:t>processes and 171  practices</a:t>
            </a:r>
            <a:endParaRPr spc="-5" dirty="0"/>
          </a:p>
          <a:p>
            <a:pPr>
              <a:lnSpc>
                <a:spcPct val="100000"/>
              </a:lnSpc>
              <a:buClr>
                <a:srgbClr val="1D698F"/>
              </a:buClr>
              <a:buFont typeface="Arial" panose="020B0604020202020204"/>
              <a:buChar char="•"/>
            </a:pPr>
            <a:endParaRPr sz="1800"/>
          </a:p>
          <a:p>
            <a:pPr marL="286385" indent="-274320">
              <a:lnSpc>
                <a:spcPct val="100000"/>
              </a:lnSpc>
              <a:spcBef>
                <a:spcPts val="1325"/>
              </a:spcBef>
              <a:buFont typeface="Arial" panose="020B0604020202020204"/>
              <a:buChar char="•"/>
              <a:tabLst>
                <a:tab pos="286385" algn="l"/>
                <a:tab pos="287020" algn="l"/>
              </a:tabLst>
            </a:pPr>
            <a:r>
              <a:rPr spc="-5" dirty="0"/>
              <a:t>Sources</a:t>
            </a:r>
            <a:r>
              <a:rPr spc="-10" dirty="0"/>
              <a:t> </a:t>
            </a:r>
            <a:r>
              <a:rPr spc="-5" dirty="0"/>
              <a:t>include:</a:t>
            </a:r>
            <a:endParaRPr spc="-5" dirty="0"/>
          </a:p>
        </p:txBody>
      </p:sp>
      <p:sp>
        <p:nvSpPr>
          <p:cNvPr id="7" name="object 7"/>
          <p:cNvSpPr txBox="1"/>
          <p:nvPr/>
        </p:nvSpPr>
        <p:spPr>
          <a:xfrm>
            <a:off x="696058" y="2744510"/>
            <a:ext cx="4632960" cy="3186430"/>
          </a:xfrm>
          <a:prstGeom prst="rect">
            <a:avLst/>
          </a:prstGeom>
        </p:spPr>
        <p:txBody>
          <a:bodyPr vert="horz" wrap="square" lIns="0" tIns="114300" rIns="0" bIns="0" rtlCol="0">
            <a:spAutoFit/>
          </a:bodyPr>
          <a:lstStyle/>
          <a:p>
            <a:pPr marL="287020" indent="-274955">
              <a:lnSpc>
                <a:spcPct val="100000"/>
              </a:lnSpc>
              <a:spcBef>
                <a:spcPts val="900"/>
              </a:spcBef>
              <a:buChar char="–"/>
              <a:tabLst>
                <a:tab pos="287020" algn="l"/>
                <a:tab pos="287655" algn="l"/>
              </a:tabLst>
            </a:pPr>
            <a:r>
              <a:rPr sz="1400" spc="-30" dirty="0">
                <a:latin typeface="Arial" panose="020B0604020202020204"/>
                <a:cs typeface="Arial" panose="020B0604020202020204"/>
              </a:rPr>
              <a:t>FAR </a:t>
            </a:r>
            <a:r>
              <a:rPr sz="1400" spc="-5" dirty="0">
                <a:latin typeface="Arial" panose="020B0604020202020204"/>
                <a:cs typeface="Arial" panose="020B0604020202020204"/>
              </a:rPr>
              <a:t>Clause</a:t>
            </a:r>
            <a:r>
              <a:rPr sz="1400" spc="-10" dirty="0">
                <a:latin typeface="Arial" panose="020B0604020202020204"/>
                <a:cs typeface="Arial" panose="020B0604020202020204"/>
              </a:rPr>
              <a:t> </a:t>
            </a:r>
            <a:r>
              <a:rPr sz="1400" spc="-5" dirty="0">
                <a:latin typeface="Arial" panose="020B0604020202020204"/>
                <a:cs typeface="Arial" panose="020B0604020202020204"/>
              </a:rPr>
              <a:t>52.204-21</a:t>
            </a:r>
            <a:endParaRPr sz="1400">
              <a:latin typeface="Arial" panose="020B0604020202020204"/>
              <a:cs typeface="Arial" panose="020B0604020202020204"/>
            </a:endParaRPr>
          </a:p>
          <a:p>
            <a:pPr marL="287020" indent="-274955">
              <a:lnSpc>
                <a:spcPct val="100000"/>
              </a:lnSpc>
              <a:spcBef>
                <a:spcPts val="805"/>
              </a:spcBef>
              <a:buChar char="–"/>
              <a:tabLst>
                <a:tab pos="287020" algn="l"/>
                <a:tab pos="287655" algn="l"/>
              </a:tabLst>
            </a:pPr>
            <a:r>
              <a:rPr sz="1400" spc="-5" dirty="0">
                <a:latin typeface="Arial" panose="020B0604020202020204"/>
                <a:cs typeface="Arial" panose="020B0604020202020204"/>
              </a:rPr>
              <a:t>NIST </a:t>
            </a:r>
            <a:r>
              <a:rPr sz="1400" dirty="0">
                <a:latin typeface="Arial" panose="020B0604020202020204"/>
                <a:cs typeface="Arial" panose="020B0604020202020204"/>
              </a:rPr>
              <a:t>SP </a:t>
            </a:r>
            <a:r>
              <a:rPr sz="1400" spc="-5" dirty="0">
                <a:latin typeface="Arial" panose="020B0604020202020204"/>
                <a:cs typeface="Arial" panose="020B0604020202020204"/>
              </a:rPr>
              <a:t>800-171 Rev</a:t>
            </a:r>
            <a:r>
              <a:rPr sz="1400" spc="-110" dirty="0">
                <a:latin typeface="Arial" panose="020B0604020202020204"/>
                <a:cs typeface="Arial" panose="020B0604020202020204"/>
              </a:rPr>
              <a:t> </a:t>
            </a:r>
            <a:r>
              <a:rPr sz="1400" dirty="0">
                <a:latin typeface="Arial" panose="020B0604020202020204"/>
                <a:cs typeface="Arial" panose="020B0604020202020204"/>
              </a:rPr>
              <a:t>1</a:t>
            </a:r>
            <a:endParaRPr sz="1400">
              <a:latin typeface="Arial" panose="020B0604020202020204"/>
              <a:cs typeface="Arial" panose="020B0604020202020204"/>
            </a:endParaRPr>
          </a:p>
          <a:p>
            <a:pPr marL="287020" indent="-274955">
              <a:lnSpc>
                <a:spcPct val="100000"/>
              </a:lnSpc>
              <a:spcBef>
                <a:spcPts val="805"/>
              </a:spcBef>
              <a:buChar char="–"/>
              <a:tabLst>
                <a:tab pos="287020" algn="l"/>
                <a:tab pos="287655" algn="l"/>
              </a:tabLst>
            </a:pPr>
            <a:r>
              <a:rPr sz="1400" spc="-5" dirty="0">
                <a:latin typeface="Arial" panose="020B0604020202020204"/>
                <a:cs typeface="Arial" panose="020B0604020202020204"/>
              </a:rPr>
              <a:t>Draft NIST </a:t>
            </a:r>
            <a:r>
              <a:rPr sz="1400" dirty="0">
                <a:latin typeface="Arial" panose="020B0604020202020204"/>
                <a:cs typeface="Arial" panose="020B0604020202020204"/>
              </a:rPr>
              <a:t>SP</a:t>
            </a:r>
            <a:r>
              <a:rPr sz="1400" spc="-75" dirty="0">
                <a:latin typeface="Arial" panose="020B0604020202020204"/>
                <a:cs typeface="Arial" panose="020B0604020202020204"/>
              </a:rPr>
              <a:t> </a:t>
            </a:r>
            <a:r>
              <a:rPr sz="1400" spc="-5" dirty="0">
                <a:latin typeface="Arial" panose="020B0604020202020204"/>
                <a:cs typeface="Arial" panose="020B0604020202020204"/>
              </a:rPr>
              <a:t>800-171B</a:t>
            </a:r>
            <a:endParaRPr sz="1400">
              <a:latin typeface="Arial" panose="020B0604020202020204"/>
              <a:cs typeface="Arial" panose="020B0604020202020204"/>
            </a:endParaRPr>
          </a:p>
          <a:p>
            <a:pPr marL="287020" indent="-274955">
              <a:lnSpc>
                <a:spcPct val="100000"/>
              </a:lnSpc>
              <a:spcBef>
                <a:spcPts val="790"/>
              </a:spcBef>
              <a:buChar char="–"/>
              <a:tabLst>
                <a:tab pos="287020" algn="l"/>
                <a:tab pos="287655" algn="l"/>
              </a:tabLst>
            </a:pPr>
            <a:r>
              <a:rPr sz="1400" dirty="0">
                <a:latin typeface="Arial" panose="020B0604020202020204"/>
                <a:cs typeface="Arial" panose="020B0604020202020204"/>
              </a:rPr>
              <a:t>CIS </a:t>
            </a:r>
            <a:r>
              <a:rPr sz="1400" spc="-5" dirty="0">
                <a:latin typeface="Arial" panose="020B0604020202020204"/>
                <a:cs typeface="Arial" panose="020B0604020202020204"/>
              </a:rPr>
              <a:t>Controls</a:t>
            </a:r>
            <a:r>
              <a:rPr sz="1400" spc="-40" dirty="0">
                <a:latin typeface="Arial" panose="020B0604020202020204"/>
                <a:cs typeface="Arial" panose="020B0604020202020204"/>
              </a:rPr>
              <a:t> </a:t>
            </a:r>
            <a:r>
              <a:rPr sz="1400" spc="-5" dirty="0">
                <a:latin typeface="Arial" panose="020B0604020202020204"/>
                <a:cs typeface="Arial" panose="020B0604020202020204"/>
              </a:rPr>
              <a:t>v7.1</a:t>
            </a:r>
            <a:endParaRPr sz="1400">
              <a:latin typeface="Arial" panose="020B0604020202020204"/>
              <a:cs typeface="Arial" panose="020B0604020202020204"/>
            </a:endParaRPr>
          </a:p>
          <a:p>
            <a:pPr marL="287020" marR="228600" indent="-274320">
              <a:lnSpc>
                <a:spcPct val="100000"/>
              </a:lnSpc>
              <a:spcBef>
                <a:spcPts val="805"/>
              </a:spcBef>
              <a:buChar char="–"/>
              <a:tabLst>
                <a:tab pos="287020" algn="l"/>
                <a:tab pos="287655" algn="l"/>
              </a:tabLst>
            </a:pPr>
            <a:r>
              <a:rPr sz="1400" spc="-5" dirty="0">
                <a:latin typeface="Arial" panose="020B0604020202020204"/>
                <a:cs typeface="Arial" panose="020B0604020202020204"/>
              </a:rPr>
              <a:t>NIST Framework </a:t>
            </a:r>
            <a:r>
              <a:rPr sz="1400" dirty="0">
                <a:latin typeface="Arial" panose="020B0604020202020204"/>
                <a:cs typeface="Arial" panose="020B0604020202020204"/>
              </a:rPr>
              <a:t>for </a:t>
            </a:r>
            <a:r>
              <a:rPr sz="1400" spc="-5" dirty="0">
                <a:latin typeface="Arial" panose="020B0604020202020204"/>
                <a:cs typeface="Arial" panose="020B0604020202020204"/>
              </a:rPr>
              <a:t>Improving </a:t>
            </a:r>
            <a:r>
              <a:rPr sz="1400" dirty="0">
                <a:latin typeface="Arial" panose="020B0604020202020204"/>
                <a:cs typeface="Arial" panose="020B0604020202020204"/>
              </a:rPr>
              <a:t>Critical </a:t>
            </a:r>
            <a:r>
              <a:rPr sz="1400" spc="-5" dirty="0">
                <a:latin typeface="Arial" panose="020B0604020202020204"/>
                <a:cs typeface="Arial" panose="020B0604020202020204"/>
              </a:rPr>
              <a:t>Infrastructure  Cybersecurity (CSF)</a:t>
            </a:r>
            <a:r>
              <a:rPr sz="1400" spc="-55" dirty="0">
                <a:latin typeface="Arial" panose="020B0604020202020204"/>
                <a:cs typeface="Arial" panose="020B0604020202020204"/>
              </a:rPr>
              <a:t> </a:t>
            </a:r>
            <a:r>
              <a:rPr sz="1400" spc="-5" dirty="0">
                <a:latin typeface="Arial" panose="020B0604020202020204"/>
                <a:cs typeface="Arial" panose="020B0604020202020204"/>
              </a:rPr>
              <a:t>v1.1</a:t>
            </a:r>
            <a:endParaRPr sz="1400">
              <a:latin typeface="Arial" panose="020B0604020202020204"/>
              <a:cs typeface="Arial" panose="020B0604020202020204"/>
            </a:endParaRPr>
          </a:p>
          <a:p>
            <a:pPr marL="287020" marR="259715" indent="-274320">
              <a:lnSpc>
                <a:spcPct val="100000"/>
              </a:lnSpc>
              <a:spcBef>
                <a:spcPts val="805"/>
              </a:spcBef>
              <a:buChar char="–"/>
              <a:tabLst>
                <a:tab pos="287020" algn="l"/>
                <a:tab pos="287655" algn="l"/>
              </a:tabLst>
            </a:pPr>
            <a:r>
              <a:rPr sz="1400" spc="-10" dirty="0">
                <a:latin typeface="Arial" panose="020B0604020202020204"/>
                <a:cs typeface="Arial" panose="020B0604020202020204"/>
              </a:rPr>
              <a:t>CERT </a:t>
            </a:r>
            <a:r>
              <a:rPr sz="1400" dirty="0">
                <a:latin typeface="Arial" panose="020B0604020202020204"/>
                <a:cs typeface="Arial" panose="020B0604020202020204"/>
              </a:rPr>
              <a:t>Resilience </a:t>
            </a:r>
            <a:r>
              <a:rPr sz="1400" spc="-5" dirty="0">
                <a:latin typeface="Arial" panose="020B0604020202020204"/>
                <a:cs typeface="Arial" panose="020B0604020202020204"/>
              </a:rPr>
              <a:t>Management Model </a:t>
            </a:r>
            <a:r>
              <a:rPr sz="1400" spc="-10" dirty="0">
                <a:latin typeface="Arial" panose="020B0604020202020204"/>
                <a:cs typeface="Arial" panose="020B0604020202020204"/>
              </a:rPr>
              <a:t>(CERT</a:t>
            </a:r>
            <a:r>
              <a:rPr sz="1400" spc="-180" dirty="0">
                <a:latin typeface="Arial" panose="020B0604020202020204"/>
                <a:cs typeface="Arial" panose="020B0604020202020204"/>
              </a:rPr>
              <a:t> </a:t>
            </a:r>
            <a:r>
              <a:rPr sz="1400" spc="-5" dirty="0">
                <a:latin typeface="Arial" panose="020B0604020202020204"/>
                <a:cs typeface="Arial" panose="020B0604020202020204"/>
              </a:rPr>
              <a:t>RMM)  v1.2</a:t>
            </a:r>
            <a:endParaRPr sz="1400">
              <a:latin typeface="Arial" panose="020B0604020202020204"/>
              <a:cs typeface="Arial" panose="020B0604020202020204"/>
            </a:endParaRPr>
          </a:p>
          <a:p>
            <a:pPr marL="287020" indent="-274955">
              <a:lnSpc>
                <a:spcPct val="100000"/>
              </a:lnSpc>
              <a:spcBef>
                <a:spcPts val="790"/>
              </a:spcBef>
              <a:buChar char="–"/>
              <a:tabLst>
                <a:tab pos="287020" algn="l"/>
                <a:tab pos="287655" algn="l"/>
              </a:tabLst>
            </a:pPr>
            <a:r>
              <a:rPr sz="1400" spc="-5" dirty="0">
                <a:latin typeface="Arial" panose="020B0604020202020204"/>
                <a:cs typeface="Arial" panose="020B0604020202020204"/>
              </a:rPr>
              <a:t>NIST </a:t>
            </a:r>
            <a:r>
              <a:rPr sz="1400" dirty="0">
                <a:latin typeface="Arial" panose="020B0604020202020204"/>
                <a:cs typeface="Arial" panose="020B0604020202020204"/>
              </a:rPr>
              <a:t>SP </a:t>
            </a:r>
            <a:r>
              <a:rPr sz="1400" spc="-5" dirty="0">
                <a:latin typeface="Arial" panose="020B0604020202020204"/>
                <a:cs typeface="Arial" panose="020B0604020202020204"/>
              </a:rPr>
              <a:t>800-53 Rev</a:t>
            </a:r>
            <a:r>
              <a:rPr sz="1400" spc="-90" dirty="0">
                <a:latin typeface="Arial" panose="020B0604020202020204"/>
                <a:cs typeface="Arial" panose="020B0604020202020204"/>
              </a:rPr>
              <a:t> </a:t>
            </a:r>
            <a:r>
              <a:rPr sz="1400" dirty="0">
                <a:latin typeface="Arial" panose="020B0604020202020204"/>
                <a:cs typeface="Arial" panose="020B0604020202020204"/>
              </a:rPr>
              <a:t>4</a:t>
            </a:r>
            <a:endParaRPr sz="1400">
              <a:latin typeface="Arial" panose="020B0604020202020204"/>
              <a:cs typeface="Arial" panose="020B0604020202020204"/>
            </a:endParaRPr>
          </a:p>
          <a:p>
            <a:pPr marL="286385" marR="5080" indent="-274320">
              <a:lnSpc>
                <a:spcPct val="100000"/>
              </a:lnSpc>
              <a:spcBef>
                <a:spcPts val="805"/>
              </a:spcBef>
              <a:buChar char="–"/>
              <a:tabLst>
                <a:tab pos="286385" algn="l"/>
                <a:tab pos="287020" algn="l"/>
              </a:tabLst>
            </a:pPr>
            <a:r>
              <a:rPr sz="1400" dirty="0">
                <a:latin typeface="Arial" panose="020B0604020202020204"/>
                <a:cs typeface="Arial" panose="020B0604020202020204"/>
              </a:rPr>
              <a:t>Others such </a:t>
            </a:r>
            <a:r>
              <a:rPr sz="1400" spc="-5" dirty="0">
                <a:latin typeface="Arial" panose="020B0604020202020204"/>
                <a:cs typeface="Arial" panose="020B0604020202020204"/>
              </a:rPr>
              <a:t>as </a:t>
            </a:r>
            <a:r>
              <a:rPr sz="1400" spc="-10" dirty="0">
                <a:latin typeface="Arial" panose="020B0604020202020204"/>
                <a:cs typeface="Arial" panose="020B0604020202020204"/>
              </a:rPr>
              <a:t>CMMC, </a:t>
            </a:r>
            <a:r>
              <a:rPr sz="1400" spc="-5" dirty="0">
                <a:latin typeface="Arial" panose="020B0604020202020204"/>
                <a:cs typeface="Arial" panose="020B0604020202020204"/>
              </a:rPr>
              <a:t>UK NCSC </a:t>
            </a:r>
            <a:r>
              <a:rPr sz="1400" spc="-10" dirty="0">
                <a:latin typeface="Arial" panose="020B0604020202020204"/>
                <a:cs typeface="Arial" panose="020B0604020202020204"/>
              </a:rPr>
              <a:t>Cyber </a:t>
            </a:r>
            <a:r>
              <a:rPr sz="1400" dirty="0">
                <a:latin typeface="Arial" panose="020B0604020202020204"/>
                <a:cs typeface="Arial" panose="020B0604020202020204"/>
              </a:rPr>
              <a:t>Essentials, </a:t>
            </a:r>
            <a:r>
              <a:rPr sz="1400" spc="-5" dirty="0">
                <a:latin typeface="Arial" panose="020B0604020202020204"/>
                <a:cs typeface="Arial" panose="020B0604020202020204"/>
              </a:rPr>
              <a:t>or  </a:t>
            </a:r>
            <a:r>
              <a:rPr sz="1400" dirty="0">
                <a:latin typeface="Arial" panose="020B0604020202020204"/>
                <a:cs typeface="Arial" panose="020B0604020202020204"/>
              </a:rPr>
              <a:t>AU ACSC Essential</a:t>
            </a:r>
            <a:r>
              <a:rPr sz="1400" spc="-125" dirty="0">
                <a:latin typeface="Arial" panose="020B0604020202020204"/>
                <a:cs typeface="Arial" panose="020B0604020202020204"/>
              </a:rPr>
              <a:t> </a:t>
            </a:r>
            <a:r>
              <a:rPr sz="1400" dirty="0">
                <a:latin typeface="Arial" panose="020B0604020202020204"/>
                <a:cs typeface="Arial" panose="020B0604020202020204"/>
              </a:rPr>
              <a:t>Eight</a:t>
            </a:r>
            <a:endParaRPr sz="1400">
              <a:latin typeface="Arial" panose="020B0604020202020204"/>
              <a:cs typeface="Arial" panose="020B0604020202020204"/>
            </a:endParaRPr>
          </a:p>
        </p:txBody>
      </p:sp>
      <p:sp>
        <p:nvSpPr>
          <p:cNvPr id="8" name="object 8"/>
          <p:cNvSpPr txBox="1"/>
          <p:nvPr/>
        </p:nvSpPr>
        <p:spPr>
          <a:xfrm>
            <a:off x="5881433" y="5553397"/>
            <a:ext cx="2276475"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panose="020B0604020202020204"/>
                <a:cs typeface="Arial" panose="020B0604020202020204"/>
              </a:rPr>
              <a:t>Appendix </a:t>
            </a:r>
            <a:r>
              <a:rPr sz="1400" dirty="0">
                <a:latin typeface="Arial" panose="020B0604020202020204"/>
                <a:cs typeface="Arial" panose="020B0604020202020204"/>
              </a:rPr>
              <a:t>E Source</a:t>
            </a:r>
            <a:r>
              <a:rPr sz="1400" spc="-105" dirty="0">
                <a:latin typeface="Arial" panose="020B0604020202020204"/>
                <a:cs typeface="Arial" panose="020B0604020202020204"/>
              </a:rPr>
              <a:t> </a:t>
            </a:r>
            <a:r>
              <a:rPr sz="1400" spc="-5" dirty="0">
                <a:latin typeface="Arial" panose="020B0604020202020204"/>
                <a:cs typeface="Arial" panose="020B0604020202020204"/>
              </a:rPr>
              <a:t>Mapping</a:t>
            </a:r>
            <a:endParaRPr sz="1400">
              <a:latin typeface="Arial" panose="020B0604020202020204"/>
              <a:cs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3" y="1274063"/>
            <a:ext cx="9142730" cy="5029200"/>
            <a:chOff x="1523" y="1274063"/>
            <a:chExt cx="9142730" cy="5029200"/>
          </a:xfrm>
        </p:grpSpPr>
        <p:sp>
          <p:nvSpPr>
            <p:cNvPr id="3" name="object 3"/>
            <p:cNvSpPr/>
            <p:nvPr/>
          </p:nvSpPr>
          <p:spPr>
            <a:xfrm>
              <a:off x="1523" y="1274063"/>
              <a:ext cx="9142476" cy="5029200"/>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6003035" y="2424683"/>
              <a:ext cx="381000" cy="379475"/>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5234939" y="2883408"/>
              <a:ext cx="1917191" cy="195071"/>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4125468" y="3834384"/>
              <a:ext cx="557784" cy="824483"/>
            </a:xfrm>
            <a:prstGeom prst="rect">
              <a:avLst/>
            </a:prstGeom>
            <a:blipFill>
              <a:blip r:embed="rId4" cstate="print"/>
              <a:stretch>
                <a:fillRect/>
              </a:stretch>
            </a:blipFill>
          </p:spPr>
          <p:txBody>
            <a:bodyPr wrap="square" lIns="0" tIns="0" rIns="0" bIns="0" rtlCol="0"/>
            <a:lstStyle/>
            <a:p/>
          </p:txBody>
        </p:sp>
        <p:sp>
          <p:nvSpPr>
            <p:cNvPr id="7" name="object 7"/>
            <p:cNvSpPr/>
            <p:nvPr/>
          </p:nvSpPr>
          <p:spPr>
            <a:xfrm>
              <a:off x="4134612" y="3880103"/>
              <a:ext cx="502920" cy="769619"/>
            </a:xfrm>
            <a:prstGeom prst="rect">
              <a:avLst/>
            </a:prstGeom>
            <a:blipFill>
              <a:blip r:embed="rId5" cstate="print"/>
              <a:stretch>
                <a:fillRect/>
              </a:stretch>
            </a:blipFill>
          </p:spPr>
          <p:txBody>
            <a:bodyPr wrap="square" lIns="0" tIns="0" rIns="0" bIns="0" rtlCol="0"/>
            <a:lstStyle/>
            <a:p/>
          </p:txBody>
        </p:sp>
      </p:grpSp>
      <p:sp>
        <p:nvSpPr>
          <p:cNvPr id="8" name="object 8"/>
          <p:cNvSpPr txBox="1"/>
          <p:nvPr/>
        </p:nvSpPr>
        <p:spPr>
          <a:xfrm>
            <a:off x="4235155" y="4027040"/>
            <a:ext cx="252095" cy="475615"/>
          </a:xfrm>
          <a:prstGeom prst="rect">
            <a:avLst/>
          </a:prstGeom>
        </p:spPr>
        <p:txBody>
          <a:bodyPr vert="vert270" wrap="square" lIns="0" tIns="0" rIns="0" bIns="0" rtlCol="0">
            <a:spAutoFit/>
          </a:bodyPr>
          <a:lstStyle/>
          <a:p>
            <a:pPr marL="12700">
              <a:lnSpc>
                <a:spcPts val="1865"/>
              </a:lnSpc>
            </a:pPr>
            <a:r>
              <a:rPr sz="1600" b="1" dirty="0">
                <a:solidFill>
                  <a:srgbClr val="002060"/>
                </a:solidFill>
                <a:latin typeface="Arial" panose="020B0604020202020204"/>
                <a:cs typeface="Arial" panose="020B0604020202020204"/>
              </a:rPr>
              <a:t>C</a:t>
            </a:r>
            <a:r>
              <a:rPr sz="1600" b="1" spc="-5" dirty="0">
                <a:solidFill>
                  <a:srgbClr val="002060"/>
                </a:solidFill>
                <a:latin typeface="Arial" panose="020B0604020202020204"/>
                <a:cs typeface="Arial" panose="020B0604020202020204"/>
              </a:rPr>
              <a:t>o</a:t>
            </a:r>
            <a:r>
              <a:rPr sz="1600" b="1" dirty="0">
                <a:solidFill>
                  <a:srgbClr val="002060"/>
                </a:solidFill>
                <a:latin typeface="Arial" panose="020B0604020202020204"/>
                <a:cs typeface="Arial" panose="020B0604020202020204"/>
              </a:rPr>
              <a:t>st</a:t>
            </a:r>
            <a:endParaRPr sz="1600">
              <a:latin typeface="Arial" panose="020B0604020202020204"/>
              <a:cs typeface="Arial" panose="020B0604020202020204"/>
            </a:endParaRPr>
          </a:p>
        </p:txBody>
      </p:sp>
      <p:grpSp>
        <p:nvGrpSpPr>
          <p:cNvPr id="9" name="object 9"/>
          <p:cNvGrpSpPr/>
          <p:nvPr/>
        </p:nvGrpSpPr>
        <p:grpSpPr>
          <a:xfrm>
            <a:off x="5961888" y="3608832"/>
            <a:ext cx="558165" cy="1275715"/>
            <a:chOff x="5961888" y="3608832"/>
            <a:chExt cx="558165" cy="1275715"/>
          </a:xfrm>
        </p:grpSpPr>
        <p:sp>
          <p:nvSpPr>
            <p:cNvPr id="10" name="object 10"/>
            <p:cNvSpPr/>
            <p:nvPr/>
          </p:nvSpPr>
          <p:spPr>
            <a:xfrm>
              <a:off x="5961888" y="3608832"/>
              <a:ext cx="557784" cy="1275588"/>
            </a:xfrm>
            <a:prstGeom prst="rect">
              <a:avLst/>
            </a:prstGeom>
            <a:blipFill>
              <a:blip r:embed="rId6" cstate="print"/>
              <a:stretch>
                <a:fillRect/>
              </a:stretch>
            </a:blipFill>
          </p:spPr>
          <p:txBody>
            <a:bodyPr wrap="square" lIns="0" tIns="0" rIns="0" bIns="0" rtlCol="0"/>
            <a:lstStyle/>
            <a:p/>
          </p:txBody>
        </p:sp>
        <p:sp>
          <p:nvSpPr>
            <p:cNvPr id="11" name="object 11"/>
            <p:cNvSpPr/>
            <p:nvPr/>
          </p:nvSpPr>
          <p:spPr>
            <a:xfrm>
              <a:off x="5969508" y="3654552"/>
              <a:ext cx="502920" cy="1220724"/>
            </a:xfrm>
            <a:prstGeom prst="rect">
              <a:avLst/>
            </a:prstGeom>
            <a:blipFill>
              <a:blip r:embed="rId7" cstate="print"/>
              <a:stretch>
                <a:fillRect/>
              </a:stretch>
            </a:blipFill>
          </p:spPr>
          <p:txBody>
            <a:bodyPr wrap="square" lIns="0" tIns="0" rIns="0" bIns="0" rtlCol="0"/>
            <a:lstStyle/>
            <a:p/>
          </p:txBody>
        </p:sp>
      </p:grpSp>
      <p:sp>
        <p:nvSpPr>
          <p:cNvPr id="12" name="object 12"/>
          <p:cNvSpPr txBox="1"/>
          <p:nvPr/>
        </p:nvSpPr>
        <p:spPr>
          <a:xfrm>
            <a:off x="6070966" y="3801967"/>
            <a:ext cx="252095" cy="926465"/>
          </a:xfrm>
          <a:prstGeom prst="rect">
            <a:avLst/>
          </a:prstGeom>
        </p:spPr>
        <p:txBody>
          <a:bodyPr vert="vert270" wrap="square" lIns="0" tIns="0" rIns="0" bIns="0" rtlCol="0">
            <a:spAutoFit/>
          </a:bodyPr>
          <a:lstStyle/>
          <a:p>
            <a:pPr marL="12700">
              <a:lnSpc>
                <a:spcPts val="1865"/>
              </a:lnSpc>
            </a:pPr>
            <a:r>
              <a:rPr sz="1600" b="1" dirty="0">
                <a:solidFill>
                  <a:srgbClr val="002060"/>
                </a:solidFill>
                <a:latin typeface="Arial" panose="020B0604020202020204"/>
                <a:cs typeface="Arial" panose="020B0604020202020204"/>
              </a:rPr>
              <a:t>Sc</a:t>
            </a:r>
            <a:r>
              <a:rPr sz="1600" b="1" spc="-5" dirty="0">
                <a:solidFill>
                  <a:srgbClr val="002060"/>
                </a:solidFill>
                <a:latin typeface="Arial" panose="020B0604020202020204"/>
                <a:cs typeface="Arial" panose="020B0604020202020204"/>
              </a:rPr>
              <a:t>h</a:t>
            </a:r>
            <a:r>
              <a:rPr sz="1600" b="1" dirty="0">
                <a:solidFill>
                  <a:srgbClr val="002060"/>
                </a:solidFill>
                <a:latin typeface="Arial" panose="020B0604020202020204"/>
                <a:cs typeface="Arial" panose="020B0604020202020204"/>
              </a:rPr>
              <a:t>e</a:t>
            </a:r>
            <a:r>
              <a:rPr sz="1600" b="1" spc="-5" dirty="0">
                <a:solidFill>
                  <a:srgbClr val="002060"/>
                </a:solidFill>
                <a:latin typeface="Arial" panose="020B0604020202020204"/>
                <a:cs typeface="Arial" panose="020B0604020202020204"/>
              </a:rPr>
              <a:t>du</a:t>
            </a:r>
            <a:r>
              <a:rPr sz="1600" b="1" dirty="0">
                <a:solidFill>
                  <a:srgbClr val="002060"/>
                </a:solidFill>
                <a:latin typeface="Arial" panose="020B0604020202020204"/>
                <a:cs typeface="Arial" panose="020B0604020202020204"/>
              </a:rPr>
              <a:t>le</a:t>
            </a:r>
            <a:endParaRPr sz="1600">
              <a:latin typeface="Arial" panose="020B0604020202020204"/>
              <a:cs typeface="Arial" panose="020B0604020202020204"/>
            </a:endParaRPr>
          </a:p>
        </p:txBody>
      </p:sp>
      <p:grpSp>
        <p:nvGrpSpPr>
          <p:cNvPr id="13" name="object 13"/>
          <p:cNvGrpSpPr/>
          <p:nvPr/>
        </p:nvGrpSpPr>
        <p:grpSpPr>
          <a:xfrm>
            <a:off x="7787640" y="3438144"/>
            <a:ext cx="558165" cy="1614170"/>
            <a:chOff x="7787640" y="3438144"/>
            <a:chExt cx="558165" cy="1614170"/>
          </a:xfrm>
        </p:grpSpPr>
        <p:sp>
          <p:nvSpPr>
            <p:cNvPr id="14" name="object 14"/>
            <p:cNvSpPr/>
            <p:nvPr/>
          </p:nvSpPr>
          <p:spPr>
            <a:xfrm>
              <a:off x="7787640" y="3438144"/>
              <a:ext cx="557783" cy="1613915"/>
            </a:xfrm>
            <a:prstGeom prst="rect">
              <a:avLst/>
            </a:prstGeom>
            <a:blipFill>
              <a:blip r:embed="rId8" cstate="print"/>
              <a:stretch>
                <a:fillRect/>
              </a:stretch>
            </a:blipFill>
          </p:spPr>
          <p:txBody>
            <a:bodyPr wrap="square" lIns="0" tIns="0" rIns="0" bIns="0" rtlCol="0"/>
            <a:lstStyle/>
            <a:p/>
          </p:txBody>
        </p:sp>
        <p:sp>
          <p:nvSpPr>
            <p:cNvPr id="15" name="object 15"/>
            <p:cNvSpPr/>
            <p:nvPr/>
          </p:nvSpPr>
          <p:spPr>
            <a:xfrm>
              <a:off x="7796784" y="3485388"/>
              <a:ext cx="502920" cy="1559052"/>
            </a:xfrm>
            <a:prstGeom prst="rect">
              <a:avLst/>
            </a:prstGeom>
            <a:blipFill>
              <a:blip r:embed="rId9" cstate="print"/>
              <a:stretch>
                <a:fillRect/>
              </a:stretch>
            </a:blipFill>
          </p:spPr>
          <p:txBody>
            <a:bodyPr wrap="square" lIns="0" tIns="0" rIns="0" bIns="0" rtlCol="0"/>
            <a:lstStyle/>
            <a:p/>
          </p:txBody>
        </p:sp>
      </p:grpSp>
      <p:sp>
        <p:nvSpPr>
          <p:cNvPr id="16" name="object 16"/>
          <p:cNvSpPr txBox="1"/>
          <p:nvPr/>
        </p:nvSpPr>
        <p:spPr>
          <a:xfrm>
            <a:off x="7897366" y="3632437"/>
            <a:ext cx="252095" cy="1264920"/>
          </a:xfrm>
          <a:prstGeom prst="rect">
            <a:avLst/>
          </a:prstGeom>
        </p:spPr>
        <p:txBody>
          <a:bodyPr vert="vert270" wrap="square" lIns="0" tIns="0" rIns="0" bIns="0" rtlCol="0">
            <a:spAutoFit/>
          </a:bodyPr>
          <a:lstStyle/>
          <a:p>
            <a:pPr marL="12700">
              <a:lnSpc>
                <a:spcPts val="1865"/>
              </a:lnSpc>
            </a:pPr>
            <a:r>
              <a:rPr sz="1600" b="1" dirty="0">
                <a:solidFill>
                  <a:srgbClr val="002060"/>
                </a:solidFill>
                <a:latin typeface="Arial" panose="020B0604020202020204"/>
                <a:cs typeface="Arial" panose="020B0604020202020204"/>
              </a:rPr>
              <a:t>Per</a:t>
            </a:r>
            <a:r>
              <a:rPr sz="1600" b="1" spc="-5" dirty="0">
                <a:solidFill>
                  <a:srgbClr val="002060"/>
                </a:solidFill>
                <a:latin typeface="Arial" panose="020B0604020202020204"/>
                <a:cs typeface="Arial" panose="020B0604020202020204"/>
              </a:rPr>
              <a:t>fo</a:t>
            </a:r>
            <a:r>
              <a:rPr sz="1600" b="1" dirty="0">
                <a:solidFill>
                  <a:srgbClr val="002060"/>
                </a:solidFill>
                <a:latin typeface="Arial" panose="020B0604020202020204"/>
                <a:cs typeface="Arial" panose="020B0604020202020204"/>
              </a:rPr>
              <a:t>r</a:t>
            </a:r>
            <a:r>
              <a:rPr sz="1600" b="1" spc="-5" dirty="0">
                <a:solidFill>
                  <a:srgbClr val="002060"/>
                </a:solidFill>
                <a:latin typeface="Arial" panose="020B0604020202020204"/>
                <a:cs typeface="Arial" panose="020B0604020202020204"/>
              </a:rPr>
              <a:t>m</a:t>
            </a:r>
            <a:r>
              <a:rPr sz="1600" b="1" dirty="0">
                <a:solidFill>
                  <a:srgbClr val="002060"/>
                </a:solidFill>
                <a:latin typeface="Arial" panose="020B0604020202020204"/>
                <a:cs typeface="Arial" panose="020B0604020202020204"/>
              </a:rPr>
              <a:t>a</a:t>
            </a:r>
            <a:r>
              <a:rPr sz="1600" b="1" spc="-5" dirty="0">
                <a:solidFill>
                  <a:srgbClr val="002060"/>
                </a:solidFill>
                <a:latin typeface="Arial" panose="020B0604020202020204"/>
                <a:cs typeface="Arial" panose="020B0604020202020204"/>
              </a:rPr>
              <a:t>n</a:t>
            </a:r>
            <a:r>
              <a:rPr sz="1600" b="1" dirty="0">
                <a:solidFill>
                  <a:srgbClr val="002060"/>
                </a:solidFill>
                <a:latin typeface="Arial" panose="020B0604020202020204"/>
                <a:cs typeface="Arial" panose="020B0604020202020204"/>
              </a:rPr>
              <a:t>ce</a:t>
            </a:r>
            <a:endParaRPr sz="1600">
              <a:latin typeface="Arial" panose="020B0604020202020204"/>
              <a:cs typeface="Arial" panose="020B0604020202020204"/>
            </a:endParaRPr>
          </a:p>
        </p:txBody>
      </p:sp>
      <p:grpSp>
        <p:nvGrpSpPr>
          <p:cNvPr id="17" name="object 17"/>
          <p:cNvGrpSpPr/>
          <p:nvPr/>
        </p:nvGrpSpPr>
        <p:grpSpPr>
          <a:xfrm>
            <a:off x="4655820" y="5134355"/>
            <a:ext cx="3122930" cy="810895"/>
            <a:chOff x="4655820" y="5134355"/>
            <a:chExt cx="3122930" cy="810895"/>
          </a:xfrm>
        </p:grpSpPr>
        <p:sp>
          <p:nvSpPr>
            <p:cNvPr id="18" name="object 18"/>
            <p:cNvSpPr/>
            <p:nvPr/>
          </p:nvSpPr>
          <p:spPr>
            <a:xfrm>
              <a:off x="4655820" y="5134355"/>
              <a:ext cx="3122676" cy="810768"/>
            </a:xfrm>
            <a:prstGeom prst="rect">
              <a:avLst/>
            </a:prstGeom>
            <a:blipFill>
              <a:blip r:embed="rId10" cstate="print"/>
              <a:stretch>
                <a:fillRect/>
              </a:stretch>
            </a:blipFill>
          </p:spPr>
          <p:txBody>
            <a:bodyPr wrap="square" lIns="0" tIns="0" rIns="0" bIns="0" rtlCol="0"/>
            <a:lstStyle/>
            <a:p/>
          </p:txBody>
        </p:sp>
        <p:sp>
          <p:nvSpPr>
            <p:cNvPr id="19" name="object 19"/>
            <p:cNvSpPr/>
            <p:nvPr/>
          </p:nvSpPr>
          <p:spPr>
            <a:xfrm>
              <a:off x="4666488" y="5145023"/>
              <a:ext cx="3052571" cy="740663"/>
            </a:xfrm>
            <a:prstGeom prst="rect">
              <a:avLst/>
            </a:prstGeom>
            <a:blipFill>
              <a:blip r:embed="rId11" cstate="print"/>
              <a:stretch>
                <a:fillRect/>
              </a:stretch>
            </a:blipFill>
          </p:spPr>
          <p:txBody>
            <a:bodyPr wrap="square" lIns="0" tIns="0" rIns="0" bIns="0" rtlCol="0"/>
            <a:lstStyle/>
            <a:p/>
          </p:txBody>
        </p:sp>
      </p:grpSp>
      <p:sp>
        <p:nvSpPr>
          <p:cNvPr id="20" name="object 20"/>
          <p:cNvSpPr txBox="1"/>
          <p:nvPr/>
        </p:nvSpPr>
        <p:spPr>
          <a:xfrm>
            <a:off x="4887163" y="5266715"/>
            <a:ext cx="261239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2060"/>
                </a:solidFill>
                <a:latin typeface="Arial" panose="020B0604020202020204"/>
                <a:cs typeface="Arial" panose="020B0604020202020204"/>
              </a:rPr>
              <a:t>CYBERSEC</a:t>
            </a:r>
            <a:r>
              <a:rPr sz="2400" dirty="0">
                <a:solidFill>
                  <a:srgbClr val="002060"/>
                </a:solidFill>
                <a:latin typeface="Arial" panose="020B0604020202020204"/>
                <a:cs typeface="Arial" panose="020B0604020202020204"/>
              </a:rPr>
              <a:t>U</a:t>
            </a:r>
            <a:r>
              <a:rPr sz="2400" spc="-5" dirty="0">
                <a:solidFill>
                  <a:srgbClr val="002060"/>
                </a:solidFill>
                <a:latin typeface="Arial" panose="020B0604020202020204"/>
                <a:cs typeface="Arial" panose="020B0604020202020204"/>
              </a:rPr>
              <a:t>R</a:t>
            </a:r>
            <a:r>
              <a:rPr sz="2400" dirty="0">
                <a:solidFill>
                  <a:srgbClr val="002060"/>
                </a:solidFill>
                <a:latin typeface="Arial" panose="020B0604020202020204"/>
                <a:cs typeface="Arial" panose="020B0604020202020204"/>
              </a:rPr>
              <a:t>I</a:t>
            </a:r>
            <a:r>
              <a:rPr sz="2400" spc="-5" dirty="0">
                <a:solidFill>
                  <a:srgbClr val="002060"/>
                </a:solidFill>
                <a:latin typeface="Arial" panose="020B0604020202020204"/>
                <a:cs typeface="Arial" panose="020B0604020202020204"/>
              </a:rPr>
              <a:t>T</a:t>
            </a:r>
            <a:r>
              <a:rPr sz="2400" dirty="0">
                <a:solidFill>
                  <a:srgbClr val="002060"/>
                </a:solidFill>
                <a:latin typeface="Arial" panose="020B0604020202020204"/>
                <a:cs typeface="Arial" panose="020B0604020202020204"/>
              </a:rPr>
              <a:t>Y</a:t>
            </a:r>
            <a:endParaRPr sz="2400">
              <a:latin typeface="Arial" panose="020B0604020202020204"/>
              <a:cs typeface="Arial" panose="020B0604020202020204"/>
            </a:endParaRPr>
          </a:p>
        </p:txBody>
      </p:sp>
      <p:grpSp>
        <p:nvGrpSpPr>
          <p:cNvPr id="21" name="object 21"/>
          <p:cNvGrpSpPr/>
          <p:nvPr/>
        </p:nvGrpSpPr>
        <p:grpSpPr>
          <a:xfrm>
            <a:off x="408431" y="4034028"/>
            <a:ext cx="364490" cy="532130"/>
            <a:chOff x="408431" y="4034028"/>
            <a:chExt cx="364490" cy="532130"/>
          </a:xfrm>
        </p:grpSpPr>
        <p:sp>
          <p:nvSpPr>
            <p:cNvPr id="22" name="object 22"/>
            <p:cNvSpPr/>
            <p:nvPr/>
          </p:nvSpPr>
          <p:spPr>
            <a:xfrm>
              <a:off x="408431" y="4034028"/>
              <a:ext cx="364236" cy="531875"/>
            </a:xfrm>
            <a:prstGeom prst="rect">
              <a:avLst/>
            </a:prstGeom>
            <a:blipFill>
              <a:blip r:embed="rId12" cstate="print"/>
              <a:stretch>
                <a:fillRect/>
              </a:stretch>
            </a:blipFill>
          </p:spPr>
          <p:txBody>
            <a:bodyPr wrap="square" lIns="0" tIns="0" rIns="0" bIns="0" rtlCol="0"/>
            <a:lstStyle/>
            <a:p/>
          </p:txBody>
        </p:sp>
        <p:sp>
          <p:nvSpPr>
            <p:cNvPr id="23" name="object 23"/>
            <p:cNvSpPr/>
            <p:nvPr/>
          </p:nvSpPr>
          <p:spPr>
            <a:xfrm>
              <a:off x="414527" y="4067556"/>
              <a:ext cx="324612" cy="492251"/>
            </a:xfrm>
            <a:prstGeom prst="rect">
              <a:avLst/>
            </a:prstGeom>
            <a:blipFill>
              <a:blip r:embed="rId13" cstate="print"/>
              <a:stretch>
                <a:fillRect/>
              </a:stretch>
            </a:blipFill>
          </p:spPr>
          <p:txBody>
            <a:bodyPr wrap="square" lIns="0" tIns="0" rIns="0" bIns="0" rtlCol="0"/>
            <a:lstStyle/>
            <a:p/>
          </p:txBody>
        </p:sp>
      </p:grpSp>
      <p:sp>
        <p:nvSpPr>
          <p:cNvPr id="24" name="object 24"/>
          <p:cNvSpPr txBox="1"/>
          <p:nvPr/>
        </p:nvSpPr>
        <p:spPr>
          <a:xfrm>
            <a:off x="478173" y="4160251"/>
            <a:ext cx="167005" cy="306705"/>
          </a:xfrm>
          <a:prstGeom prst="rect">
            <a:avLst/>
          </a:prstGeom>
        </p:spPr>
        <p:txBody>
          <a:bodyPr vert="vert270" wrap="square" lIns="0" tIns="0" rIns="0" bIns="0" rtlCol="0">
            <a:spAutoFit/>
          </a:bodyPr>
          <a:lstStyle/>
          <a:p>
            <a:pPr marL="12700">
              <a:lnSpc>
                <a:spcPct val="100000"/>
              </a:lnSpc>
            </a:pPr>
            <a:r>
              <a:rPr sz="1000" b="1" dirty="0">
                <a:solidFill>
                  <a:srgbClr val="002060"/>
                </a:solidFill>
                <a:latin typeface="Arial" panose="020B0604020202020204"/>
                <a:cs typeface="Arial" panose="020B0604020202020204"/>
              </a:rPr>
              <a:t>Co</a:t>
            </a:r>
            <a:r>
              <a:rPr sz="1000" b="1" spc="-5" dirty="0">
                <a:solidFill>
                  <a:srgbClr val="002060"/>
                </a:solidFill>
                <a:latin typeface="Arial" panose="020B0604020202020204"/>
                <a:cs typeface="Arial" panose="020B0604020202020204"/>
              </a:rPr>
              <a:t>st</a:t>
            </a:r>
            <a:endParaRPr sz="1000">
              <a:latin typeface="Arial" panose="020B0604020202020204"/>
              <a:cs typeface="Arial" panose="020B0604020202020204"/>
            </a:endParaRPr>
          </a:p>
        </p:txBody>
      </p:sp>
      <p:grpSp>
        <p:nvGrpSpPr>
          <p:cNvPr id="25" name="object 25"/>
          <p:cNvGrpSpPr/>
          <p:nvPr/>
        </p:nvGrpSpPr>
        <p:grpSpPr>
          <a:xfrm>
            <a:off x="1019555" y="3893820"/>
            <a:ext cx="364490" cy="812800"/>
            <a:chOff x="1019555" y="3893820"/>
            <a:chExt cx="364490" cy="812800"/>
          </a:xfrm>
        </p:grpSpPr>
        <p:sp>
          <p:nvSpPr>
            <p:cNvPr id="26" name="object 26"/>
            <p:cNvSpPr/>
            <p:nvPr/>
          </p:nvSpPr>
          <p:spPr>
            <a:xfrm>
              <a:off x="1019555" y="3893820"/>
              <a:ext cx="364236" cy="812292"/>
            </a:xfrm>
            <a:prstGeom prst="rect">
              <a:avLst/>
            </a:prstGeom>
            <a:blipFill>
              <a:blip r:embed="rId14" cstate="print"/>
              <a:stretch>
                <a:fillRect/>
              </a:stretch>
            </a:blipFill>
          </p:spPr>
          <p:txBody>
            <a:bodyPr wrap="square" lIns="0" tIns="0" rIns="0" bIns="0" rtlCol="0"/>
            <a:lstStyle/>
            <a:p/>
          </p:txBody>
        </p:sp>
        <p:sp>
          <p:nvSpPr>
            <p:cNvPr id="27" name="object 27"/>
            <p:cNvSpPr/>
            <p:nvPr/>
          </p:nvSpPr>
          <p:spPr>
            <a:xfrm>
              <a:off x="1025651" y="3927348"/>
              <a:ext cx="324612" cy="772668"/>
            </a:xfrm>
            <a:prstGeom prst="rect">
              <a:avLst/>
            </a:prstGeom>
            <a:blipFill>
              <a:blip r:embed="rId15" cstate="print"/>
              <a:stretch>
                <a:fillRect/>
              </a:stretch>
            </a:blipFill>
          </p:spPr>
          <p:txBody>
            <a:bodyPr wrap="square" lIns="0" tIns="0" rIns="0" bIns="0" rtlCol="0"/>
            <a:lstStyle/>
            <a:p/>
          </p:txBody>
        </p:sp>
      </p:grpSp>
      <p:sp>
        <p:nvSpPr>
          <p:cNvPr id="28" name="object 28"/>
          <p:cNvSpPr txBox="1"/>
          <p:nvPr/>
        </p:nvSpPr>
        <p:spPr>
          <a:xfrm>
            <a:off x="1089028" y="4018977"/>
            <a:ext cx="167005" cy="588010"/>
          </a:xfrm>
          <a:prstGeom prst="rect">
            <a:avLst/>
          </a:prstGeom>
        </p:spPr>
        <p:txBody>
          <a:bodyPr vert="vert270" wrap="square" lIns="0" tIns="0" rIns="0" bIns="0" rtlCol="0">
            <a:spAutoFit/>
          </a:bodyPr>
          <a:lstStyle/>
          <a:p>
            <a:pPr marL="12700">
              <a:lnSpc>
                <a:spcPct val="100000"/>
              </a:lnSpc>
            </a:pPr>
            <a:r>
              <a:rPr sz="1000" b="1" spc="-5" dirty="0">
                <a:solidFill>
                  <a:srgbClr val="002060"/>
                </a:solidFill>
                <a:latin typeface="Arial" panose="020B0604020202020204"/>
                <a:cs typeface="Arial" panose="020B0604020202020204"/>
              </a:rPr>
              <a:t>Sc</a:t>
            </a:r>
            <a:r>
              <a:rPr sz="1000" b="1" dirty="0">
                <a:solidFill>
                  <a:srgbClr val="002060"/>
                </a:solidFill>
                <a:latin typeface="Arial" panose="020B0604020202020204"/>
                <a:cs typeface="Arial" panose="020B0604020202020204"/>
              </a:rPr>
              <a:t>h</a:t>
            </a:r>
            <a:r>
              <a:rPr sz="1000" b="1" spc="-5" dirty="0">
                <a:solidFill>
                  <a:srgbClr val="002060"/>
                </a:solidFill>
                <a:latin typeface="Arial" panose="020B0604020202020204"/>
                <a:cs typeface="Arial" panose="020B0604020202020204"/>
              </a:rPr>
              <a:t>e</a:t>
            </a:r>
            <a:r>
              <a:rPr sz="1000" b="1" dirty="0">
                <a:solidFill>
                  <a:srgbClr val="002060"/>
                </a:solidFill>
                <a:latin typeface="Arial" panose="020B0604020202020204"/>
                <a:cs typeface="Arial" panose="020B0604020202020204"/>
              </a:rPr>
              <a:t>du</a:t>
            </a:r>
            <a:r>
              <a:rPr sz="1000" b="1" spc="-5" dirty="0">
                <a:solidFill>
                  <a:srgbClr val="002060"/>
                </a:solidFill>
                <a:latin typeface="Arial" panose="020B0604020202020204"/>
                <a:cs typeface="Arial" panose="020B0604020202020204"/>
              </a:rPr>
              <a:t>l</a:t>
            </a:r>
            <a:r>
              <a:rPr sz="1000" b="1" dirty="0">
                <a:solidFill>
                  <a:srgbClr val="002060"/>
                </a:solidFill>
                <a:latin typeface="Arial" panose="020B0604020202020204"/>
                <a:cs typeface="Arial" panose="020B0604020202020204"/>
              </a:rPr>
              <a:t>e</a:t>
            </a:r>
            <a:endParaRPr sz="1000">
              <a:latin typeface="Arial" panose="020B0604020202020204"/>
              <a:cs typeface="Arial" panose="020B0604020202020204"/>
            </a:endParaRPr>
          </a:p>
        </p:txBody>
      </p:sp>
      <p:grpSp>
        <p:nvGrpSpPr>
          <p:cNvPr id="29" name="object 29"/>
          <p:cNvGrpSpPr/>
          <p:nvPr/>
        </p:nvGrpSpPr>
        <p:grpSpPr>
          <a:xfrm>
            <a:off x="1621536" y="3787140"/>
            <a:ext cx="364490" cy="1022985"/>
            <a:chOff x="1621536" y="3787140"/>
            <a:chExt cx="364490" cy="1022985"/>
          </a:xfrm>
        </p:grpSpPr>
        <p:sp>
          <p:nvSpPr>
            <p:cNvPr id="30" name="object 30"/>
            <p:cNvSpPr/>
            <p:nvPr/>
          </p:nvSpPr>
          <p:spPr>
            <a:xfrm>
              <a:off x="1621536" y="3787140"/>
              <a:ext cx="364236" cy="1022603"/>
            </a:xfrm>
            <a:prstGeom prst="rect">
              <a:avLst/>
            </a:prstGeom>
            <a:blipFill>
              <a:blip r:embed="rId16" cstate="print"/>
              <a:stretch>
                <a:fillRect/>
              </a:stretch>
            </a:blipFill>
          </p:spPr>
          <p:txBody>
            <a:bodyPr wrap="square" lIns="0" tIns="0" rIns="0" bIns="0" rtlCol="0"/>
            <a:lstStyle/>
            <a:p/>
          </p:txBody>
        </p:sp>
        <p:sp>
          <p:nvSpPr>
            <p:cNvPr id="31" name="object 31"/>
            <p:cNvSpPr/>
            <p:nvPr/>
          </p:nvSpPr>
          <p:spPr>
            <a:xfrm>
              <a:off x="1627632" y="3820668"/>
              <a:ext cx="324612" cy="982980"/>
            </a:xfrm>
            <a:prstGeom prst="rect">
              <a:avLst/>
            </a:prstGeom>
            <a:blipFill>
              <a:blip r:embed="rId17" cstate="print"/>
              <a:stretch>
                <a:fillRect/>
              </a:stretch>
            </a:blipFill>
          </p:spPr>
          <p:txBody>
            <a:bodyPr wrap="square" lIns="0" tIns="0" rIns="0" bIns="0" rtlCol="0"/>
            <a:lstStyle/>
            <a:p/>
          </p:txBody>
        </p:sp>
      </p:grpSp>
      <p:sp>
        <p:nvSpPr>
          <p:cNvPr id="32" name="object 32"/>
          <p:cNvSpPr txBox="1"/>
          <p:nvPr/>
        </p:nvSpPr>
        <p:spPr>
          <a:xfrm>
            <a:off x="1690477" y="3913421"/>
            <a:ext cx="167005" cy="798830"/>
          </a:xfrm>
          <a:prstGeom prst="rect">
            <a:avLst/>
          </a:prstGeom>
        </p:spPr>
        <p:txBody>
          <a:bodyPr vert="vert270" wrap="square" lIns="0" tIns="0" rIns="0" bIns="0" rtlCol="0">
            <a:spAutoFit/>
          </a:bodyPr>
          <a:lstStyle/>
          <a:p>
            <a:pPr marL="12700">
              <a:lnSpc>
                <a:spcPct val="100000"/>
              </a:lnSpc>
            </a:pPr>
            <a:r>
              <a:rPr sz="1000" b="1" spc="-5" dirty="0">
                <a:solidFill>
                  <a:srgbClr val="002060"/>
                </a:solidFill>
                <a:latin typeface="Arial" panose="020B0604020202020204"/>
                <a:cs typeface="Arial" panose="020B0604020202020204"/>
              </a:rPr>
              <a:t>Per</a:t>
            </a:r>
            <a:r>
              <a:rPr sz="1000" b="1" dirty="0">
                <a:solidFill>
                  <a:srgbClr val="002060"/>
                </a:solidFill>
                <a:latin typeface="Arial" panose="020B0604020202020204"/>
                <a:cs typeface="Arial" panose="020B0604020202020204"/>
              </a:rPr>
              <a:t>fo</a:t>
            </a:r>
            <a:r>
              <a:rPr sz="1000" b="1" spc="-5" dirty="0">
                <a:solidFill>
                  <a:srgbClr val="002060"/>
                </a:solidFill>
                <a:latin typeface="Arial" panose="020B0604020202020204"/>
                <a:cs typeface="Arial" panose="020B0604020202020204"/>
              </a:rPr>
              <a:t>r</a:t>
            </a:r>
            <a:r>
              <a:rPr sz="1000" b="1" dirty="0">
                <a:solidFill>
                  <a:srgbClr val="002060"/>
                </a:solidFill>
                <a:latin typeface="Arial" panose="020B0604020202020204"/>
                <a:cs typeface="Arial" panose="020B0604020202020204"/>
              </a:rPr>
              <a:t>m</a:t>
            </a:r>
            <a:r>
              <a:rPr sz="1000" b="1" spc="-5" dirty="0">
                <a:solidFill>
                  <a:srgbClr val="002060"/>
                </a:solidFill>
                <a:latin typeface="Arial" panose="020B0604020202020204"/>
                <a:cs typeface="Arial" panose="020B0604020202020204"/>
              </a:rPr>
              <a:t>a</a:t>
            </a:r>
            <a:r>
              <a:rPr sz="1000" b="1" dirty="0">
                <a:solidFill>
                  <a:srgbClr val="002060"/>
                </a:solidFill>
                <a:latin typeface="Arial" panose="020B0604020202020204"/>
                <a:cs typeface="Arial" panose="020B0604020202020204"/>
              </a:rPr>
              <a:t>n</a:t>
            </a:r>
            <a:r>
              <a:rPr sz="1000" b="1" spc="-5" dirty="0">
                <a:solidFill>
                  <a:srgbClr val="002060"/>
                </a:solidFill>
                <a:latin typeface="Arial" panose="020B0604020202020204"/>
                <a:cs typeface="Arial" panose="020B0604020202020204"/>
              </a:rPr>
              <a:t>c</a:t>
            </a:r>
            <a:r>
              <a:rPr sz="1000" b="1" dirty="0">
                <a:solidFill>
                  <a:srgbClr val="002060"/>
                </a:solidFill>
                <a:latin typeface="Arial" panose="020B0604020202020204"/>
                <a:cs typeface="Arial" panose="020B0604020202020204"/>
              </a:rPr>
              <a:t>e</a:t>
            </a:r>
            <a:endParaRPr sz="1000">
              <a:latin typeface="Arial" panose="020B0604020202020204"/>
              <a:cs typeface="Arial" panose="020B0604020202020204"/>
            </a:endParaRPr>
          </a:p>
        </p:txBody>
      </p:sp>
      <p:grpSp>
        <p:nvGrpSpPr>
          <p:cNvPr id="33" name="object 33"/>
          <p:cNvGrpSpPr/>
          <p:nvPr/>
        </p:nvGrpSpPr>
        <p:grpSpPr>
          <a:xfrm>
            <a:off x="1757172" y="2238755"/>
            <a:ext cx="2722245" cy="3877310"/>
            <a:chOff x="1757172" y="2238755"/>
            <a:chExt cx="2722245" cy="3877310"/>
          </a:xfrm>
        </p:grpSpPr>
        <p:sp>
          <p:nvSpPr>
            <p:cNvPr id="34" name="object 34"/>
            <p:cNvSpPr/>
            <p:nvPr/>
          </p:nvSpPr>
          <p:spPr>
            <a:xfrm>
              <a:off x="3384803" y="2238755"/>
              <a:ext cx="1094232" cy="3877056"/>
            </a:xfrm>
            <a:prstGeom prst="rect">
              <a:avLst/>
            </a:prstGeom>
            <a:blipFill>
              <a:blip r:embed="rId18" cstate="print"/>
              <a:stretch>
                <a:fillRect/>
              </a:stretch>
            </a:blipFill>
          </p:spPr>
          <p:txBody>
            <a:bodyPr wrap="square" lIns="0" tIns="0" rIns="0" bIns="0" rtlCol="0"/>
            <a:lstStyle/>
            <a:p/>
          </p:txBody>
        </p:sp>
        <p:sp>
          <p:nvSpPr>
            <p:cNvPr id="35" name="object 35"/>
            <p:cNvSpPr/>
            <p:nvPr/>
          </p:nvSpPr>
          <p:spPr>
            <a:xfrm>
              <a:off x="1757172" y="2899257"/>
              <a:ext cx="1547517" cy="2641396"/>
            </a:xfrm>
            <a:prstGeom prst="rect">
              <a:avLst/>
            </a:prstGeom>
            <a:blipFill>
              <a:blip r:embed="rId19" cstate="print"/>
              <a:stretch>
                <a:fillRect/>
              </a:stretch>
            </a:blipFill>
          </p:spPr>
          <p:txBody>
            <a:bodyPr wrap="square" lIns="0" tIns="0" rIns="0" bIns="0" rtlCol="0"/>
            <a:lstStyle/>
            <a:p/>
          </p:txBody>
        </p:sp>
        <p:sp>
          <p:nvSpPr>
            <p:cNvPr id="36" name="object 36"/>
            <p:cNvSpPr/>
            <p:nvPr/>
          </p:nvSpPr>
          <p:spPr>
            <a:xfrm>
              <a:off x="2228087" y="3753611"/>
              <a:ext cx="364236" cy="1089660"/>
            </a:xfrm>
            <a:prstGeom prst="rect">
              <a:avLst/>
            </a:prstGeom>
            <a:blipFill>
              <a:blip r:embed="rId20" cstate="print"/>
              <a:stretch>
                <a:fillRect/>
              </a:stretch>
            </a:blipFill>
          </p:spPr>
          <p:txBody>
            <a:bodyPr wrap="square" lIns="0" tIns="0" rIns="0" bIns="0" rtlCol="0"/>
            <a:lstStyle/>
            <a:p/>
          </p:txBody>
        </p:sp>
        <p:sp>
          <p:nvSpPr>
            <p:cNvPr id="37" name="object 37"/>
            <p:cNvSpPr/>
            <p:nvPr/>
          </p:nvSpPr>
          <p:spPr>
            <a:xfrm>
              <a:off x="2234183" y="3787139"/>
              <a:ext cx="324612" cy="1050036"/>
            </a:xfrm>
            <a:prstGeom prst="rect">
              <a:avLst/>
            </a:prstGeom>
            <a:blipFill>
              <a:blip r:embed="rId21" cstate="print"/>
              <a:stretch>
                <a:fillRect/>
              </a:stretch>
            </a:blipFill>
          </p:spPr>
          <p:txBody>
            <a:bodyPr wrap="square" lIns="0" tIns="0" rIns="0" bIns="0" rtlCol="0"/>
            <a:lstStyle/>
            <a:p/>
          </p:txBody>
        </p:sp>
      </p:grpSp>
      <p:sp>
        <p:nvSpPr>
          <p:cNvPr id="38" name="object 38"/>
          <p:cNvSpPr txBox="1"/>
          <p:nvPr/>
        </p:nvSpPr>
        <p:spPr>
          <a:xfrm>
            <a:off x="429859" y="1442262"/>
            <a:ext cx="7762875" cy="650875"/>
          </a:xfrm>
          <a:prstGeom prst="rect">
            <a:avLst/>
          </a:prstGeom>
        </p:spPr>
        <p:txBody>
          <a:bodyPr vert="horz" wrap="square" lIns="0" tIns="12700" rIns="0" bIns="0" rtlCol="0">
            <a:spAutoFit/>
          </a:bodyPr>
          <a:lstStyle/>
          <a:p>
            <a:pPr marL="12700">
              <a:lnSpc>
                <a:spcPts val="2100"/>
              </a:lnSpc>
              <a:spcBef>
                <a:spcPts val="100"/>
              </a:spcBef>
            </a:pPr>
            <a:r>
              <a:rPr sz="1800" spc="-5" dirty="0">
                <a:solidFill>
                  <a:srgbClr val="FFFFFF"/>
                </a:solidFill>
                <a:latin typeface="Arial" panose="020B0604020202020204"/>
                <a:cs typeface="Arial" panose="020B0604020202020204"/>
              </a:rPr>
              <a:t>Cost, </a:t>
            </a:r>
            <a:r>
              <a:rPr sz="1800" spc="-10" dirty="0">
                <a:solidFill>
                  <a:srgbClr val="FFFFFF"/>
                </a:solidFill>
                <a:latin typeface="Arial" panose="020B0604020202020204"/>
                <a:cs typeface="Arial" panose="020B0604020202020204"/>
              </a:rPr>
              <a:t>Schedule, and</a:t>
            </a:r>
            <a:r>
              <a:rPr sz="1800" spc="45" dirty="0">
                <a:solidFill>
                  <a:srgbClr val="FFFFFF"/>
                </a:solidFill>
                <a:latin typeface="Arial" panose="020B0604020202020204"/>
                <a:cs typeface="Arial" panose="020B0604020202020204"/>
              </a:rPr>
              <a:t> </a:t>
            </a:r>
            <a:r>
              <a:rPr sz="1800" spc="-5" dirty="0">
                <a:solidFill>
                  <a:srgbClr val="FFFFFF"/>
                </a:solidFill>
                <a:latin typeface="Arial" panose="020B0604020202020204"/>
                <a:cs typeface="Arial" panose="020B0604020202020204"/>
              </a:rPr>
              <a:t>Performance</a:t>
            </a:r>
            <a:endParaRPr sz="1800">
              <a:latin typeface="Arial" panose="020B0604020202020204"/>
              <a:cs typeface="Arial" panose="020B0604020202020204"/>
            </a:endParaRPr>
          </a:p>
          <a:p>
            <a:pPr marL="1926590">
              <a:lnSpc>
                <a:spcPts val="2820"/>
              </a:lnSpc>
            </a:pPr>
            <a:r>
              <a:rPr sz="1800" spc="-5" dirty="0">
                <a:solidFill>
                  <a:srgbClr val="FFFFFF"/>
                </a:solidFill>
                <a:latin typeface="Arial" panose="020B0604020202020204"/>
                <a:cs typeface="Arial" panose="020B0604020202020204"/>
              </a:rPr>
              <a:t>are </a:t>
            </a:r>
            <a:r>
              <a:rPr sz="1800" spc="-10" dirty="0">
                <a:solidFill>
                  <a:srgbClr val="FFFFFF"/>
                </a:solidFill>
                <a:latin typeface="Arial" panose="020B0604020202020204"/>
                <a:cs typeface="Arial" panose="020B0604020202020204"/>
              </a:rPr>
              <a:t>only effective </a:t>
            </a:r>
            <a:r>
              <a:rPr sz="1800" spc="-5" dirty="0">
                <a:solidFill>
                  <a:srgbClr val="FFFFFF"/>
                </a:solidFill>
                <a:latin typeface="Arial" panose="020B0604020202020204"/>
                <a:cs typeface="Arial" panose="020B0604020202020204"/>
              </a:rPr>
              <a:t>in a </a:t>
            </a:r>
            <a:r>
              <a:rPr sz="2400" b="1" spc="-5" dirty="0">
                <a:solidFill>
                  <a:srgbClr val="01F8FF"/>
                </a:solidFill>
                <a:latin typeface="Arial" panose="020B0604020202020204"/>
                <a:cs typeface="Arial" panose="020B0604020202020204"/>
              </a:rPr>
              <a:t>SECURE</a:t>
            </a:r>
            <a:r>
              <a:rPr sz="2400" b="1" spc="45" dirty="0">
                <a:solidFill>
                  <a:srgbClr val="01F8FF"/>
                </a:solidFill>
                <a:latin typeface="Arial" panose="020B0604020202020204"/>
                <a:cs typeface="Arial" panose="020B0604020202020204"/>
              </a:rPr>
              <a:t> </a:t>
            </a:r>
            <a:r>
              <a:rPr sz="2400" b="1" spc="-5" dirty="0">
                <a:solidFill>
                  <a:srgbClr val="01F8FF"/>
                </a:solidFill>
                <a:latin typeface="Arial" panose="020B0604020202020204"/>
                <a:cs typeface="Arial" panose="020B0604020202020204"/>
              </a:rPr>
              <a:t>ENVIRONMENT</a:t>
            </a:r>
            <a:endParaRPr sz="2400">
              <a:latin typeface="Arial" panose="020B0604020202020204"/>
              <a:cs typeface="Arial" panose="020B0604020202020204"/>
            </a:endParaRPr>
          </a:p>
        </p:txBody>
      </p:sp>
      <p:sp>
        <p:nvSpPr>
          <p:cNvPr id="41" name="object 41"/>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42" name="object 42"/>
          <p:cNvSpPr txBox="1"/>
          <p:nvPr/>
        </p:nvSpPr>
        <p:spPr>
          <a:xfrm>
            <a:off x="8963279" y="6639273"/>
            <a:ext cx="127000" cy="158115"/>
          </a:xfrm>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z="800" i="1" spc="-25" dirty="0">
                <a:latin typeface="Trebuchet MS" panose="020B0603020202020204"/>
                <a:cs typeface="Trebuchet MS" panose="020B0603020202020204"/>
              </a:rPr>
            </a:fld>
            <a:endParaRPr sz="800">
              <a:latin typeface="Trebuchet MS" panose="020B0603020202020204"/>
              <a:cs typeface="Trebuchet MS" panose="020B0603020202020204"/>
            </a:endParaRPr>
          </a:p>
        </p:txBody>
      </p:sp>
      <p:sp>
        <p:nvSpPr>
          <p:cNvPr id="39" name="object 39"/>
          <p:cNvSpPr txBox="1">
            <a:spLocks noGrp="1"/>
          </p:cNvSpPr>
          <p:nvPr>
            <p:ph type="title"/>
          </p:nvPr>
        </p:nvSpPr>
        <p:spPr>
          <a:xfrm>
            <a:off x="2431935" y="219202"/>
            <a:ext cx="4253230" cy="756920"/>
          </a:xfrm>
          <a:prstGeom prst="rect">
            <a:avLst/>
          </a:prstGeom>
        </p:spPr>
        <p:txBody>
          <a:bodyPr vert="horz" wrap="square" lIns="0" tIns="12700" rIns="0" bIns="0" rtlCol="0">
            <a:spAutoFit/>
          </a:bodyPr>
          <a:lstStyle/>
          <a:p>
            <a:pPr marL="349250" marR="5080" indent="-337185">
              <a:lnSpc>
                <a:spcPct val="100000"/>
              </a:lnSpc>
              <a:spcBef>
                <a:spcPts val="100"/>
              </a:spcBef>
            </a:pPr>
            <a:r>
              <a:rPr spc="-10" dirty="0"/>
              <a:t>Without </a:t>
            </a:r>
            <a:r>
              <a:rPr spc="-5" dirty="0"/>
              <a:t>a Secure Foundation  All Functions are at</a:t>
            </a:r>
            <a:r>
              <a:rPr spc="-45" dirty="0"/>
              <a:t> </a:t>
            </a:r>
            <a:r>
              <a:rPr spc="-5" dirty="0"/>
              <a:t>Risk</a:t>
            </a:r>
            <a:endParaRPr spc="-5" dirty="0"/>
          </a:p>
        </p:txBody>
      </p:sp>
      <p:sp>
        <p:nvSpPr>
          <p:cNvPr id="40" name="object 40"/>
          <p:cNvSpPr txBox="1"/>
          <p:nvPr/>
        </p:nvSpPr>
        <p:spPr>
          <a:xfrm>
            <a:off x="2298134" y="3878453"/>
            <a:ext cx="167005" cy="866775"/>
          </a:xfrm>
          <a:prstGeom prst="rect">
            <a:avLst/>
          </a:prstGeom>
        </p:spPr>
        <p:txBody>
          <a:bodyPr vert="vert270" wrap="square" lIns="0" tIns="0" rIns="0" bIns="0" rtlCol="0">
            <a:spAutoFit/>
          </a:bodyPr>
          <a:lstStyle/>
          <a:p>
            <a:pPr marL="12700">
              <a:lnSpc>
                <a:spcPct val="100000"/>
              </a:lnSpc>
            </a:pPr>
            <a:r>
              <a:rPr sz="1000" b="1" spc="-10" dirty="0">
                <a:solidFill>
                  <a:srgbClr val="002060"/>
                </a:solidFill>
                <a:latin typeface="Arial" panose="020B0604020202020204"/>
                <a:cs typeface="Arial" panose="020B0604020202020204"/>
              </a:rPr>
              <a:t>Cybersecurity</a:t>
            </a:r>
            <a:endParaRPr sz="1000">
              <a:latin typeface="Arial" panose="020B0604020202020204"/>
              <a:cs typeface="Arial" panose="020B0604020202020204"/>
            </a:endParaRPr>
          </a:p>
        </p:txBody>
      </p:sp>
      <p:sp>
        <p:nvSpPr>
          <p:cNvPr id="43" name="テキストボックス 42"/>
          <p:cNvSpPr txBox="1"/>
          <p:nvPr/>
        </p:nvSpPr>
        <p:spPr>
          <a:xfrm>
            <a:off x="2432050" y="146050"/>
            <a:ext cx="4584065" cy="829945"/>
          </a:xfrm>
          <a:prstGeom prst="rect">
            <a:avLst/>
          </a:prstGeom>
          <a:solidFill>
            <a:srgbClr val="F7F6B6"/>
          </a:solidFill>
        </p:spPr>
        <p:txBody>
          <a:bodyPr wrap="none" rtlCol="0">
            <a:noAutofit/>
          </a:bodyPr>
          <a:p>
            <a:pPr algn="ctr"/>
            <a:r>
              <a:rPr lang="ja-JP" altLang="en-US" sz="2400">
                <a:latin typeface="BIZ UDPゴシック" panose="020B0400000000000000" charset="-128"/>
                <a:ea typeface="BIZ UDPゴシック" panose="020B0400000000000000" charset="-128"/>
                <a:cs typeface="BIZ UDPゴシック" panose="020B0400000000000000" charset="-128"/>
              </a:rPr>
              <a:t>安全な基盤がなければ</a:t>
            </a:r>
            <a:endParaRPr lang="ja-JP" altLang="en-US" sz="2400">
              <a:latin typeface="BIZ UDPゴシック" panose="020B0400000000000000" charset="-128"/>
              <a:ea typeface="BIZ UDPゴシック" panose="020B0400000000000000" charset="-128"/>
              <a:cs typeface="BIZ UDPゴシック" panose="020B0400000000000000" charset="-128"/>
            </a:endParaRPr>
          </a:p>
          <a:p>
            <a:pPr algn="ctr"/>
            <a:r>
              <a:rPr lang="ja-JP" altLang="en-US" sz="2400">
                <a:latin typeface="BIZ UDPゴシック" panose="020B0400000000000000" charset="-128"/>
                <a:ea typeface="BIZ UDPゴシック" panose="020B0400000000000000" charset="-128"/>
                <a:cs typeface="BIZ UDPゴシック" panose="020B0400000000000000" charset="-128"/>
              </a:rPr>
              <a:t>すべての機能はリスクに晒される</a:t>
            </a:r>
            <a:endParaRPr lang="ja-JP" altLang="en-US" sz="2400">
              <a:latin typeface="BIZ UDPゴシック" panose="020B0400000000000000" charset="-128"/>
              <a:ea typeface="BIZ UDPゴシック" panose="020B0400000000000000" charset="-128"/>
              <a:cs typeface="BIZ UDPゴシック" panose="020B0400000000000000" charset="-128"/>
            </a:endParaRPr>
          </a:p>
        </p:txBody>
      </p:sp>
      <p:sp>
        <p:nvSpPr>
          <p:cNvPr id="44" name="テキストボックス 43"/>
          <p:cNvSpPr txBox="1"/>
          <p:nvPr/>
        </p:nvSpPr>
        <p:spPr>
          <a:xfrm>
            <a:off x="429895" y="1383030"/>
            <a:ext cx="8336280" cy="768350"/>
          </a:xfrm>
          <a:prstGeom prst="rect">
            <a:avLst/>
          </a:prstGeom>
          <a:solidFill>
            <a:srgbClr val="F7F6B6"/>
          </a:solidFill>
        </p:spPr>
        <p:txBody>
          <a:bodyPr wrap="square" rtlCol="0">
            <a:noAutofit/>
          </a:bodyPr>
          <a:p>
            <a:pPr algn="l"/>
            <a:r>
              <a:rPr lang="ja-JP" altLang="en-US" sz="1600">
                <a:latin typeface="BIZ UDPゴシック" panose="020B0400000000000000" charset="-128"/>
                <a:ea typeface="BIZ UDPゴシック" panose="020B0400000000000000" charset="-128"/>
                <a:cs typeface="BIZ UDPゴシック" panose="020B0400000000000000" charset="-128"/>
              </a:rPr>
              <a:t>費用、期間、性能は</a:t>
            </a:r>
            <a:endParaRPr lang="ja-JP" altLang="en-US" sz="1600">
              <a:latin typeface="BIZ UDPゴシック" panose="020B0400000000000000" charset="-128"/>
              <a:ea typeface="BIZ UDPゴシック" panose="020B0400000000000000" charset="-128"/>
              <a:cs typeface="BIZ UDPゴシック" panose="020B0400000000000000" charset="-128"/>
            </a:endParaRPr>
          </a:p>
          <a:p>
            <a:pPr algn="l"/>
            <a:r>
              <a:rPr lang="ja-JP" altLang="en-US" sz="2800" b="1">
                <a:latin typeface="BIZ UDPゴシック" panose="020B0400000000000000" charset="-128"/>
                <a:ea typeface="BIZ UDPゴシック" panose="020B0400000000000000" charset="-128"/>
                <a:cs typeface="BIZ UDPゴシック" panose="020B0400000000000000" charset="-128"/>
              </a:rPr>
              <a:t>セキュアな環境</a:t>
            </a:r>
            <a:r>
              <a:rPr lang="ja-JP" altLang="en-US" sz="1600">
                <a:latin typeface="BIZ UDPゴシック" panose="020B0400000000000000" charset="-128"/>
                <a:ea typeface="BIZ UDPゴシック" panose="020B0400000000000000" charset="-128"/>
                <a:cs typeface="BIZ UDPゴシック" panose="020B0400000000000000" charset="-128"/>
              </a:rPr>
              <a:t>があってこそ機能する</a:t>
            </a:r>
            <a:endParaRPr lang="ja-JP" altLang="en-US" sz="1600">
              <a:latin typeface="BIZ UDPゴシック" panose="020B0400000000000000" charset="-128"/>
              <a:ea typeface="BIZ UDPゴシック" panose="020B0400000000000000" charset="-128"/>
              <a:cs typeface="BIZ UDPゴシック" panose="020B0400000000000000"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416873" y="3942460"/>
          <a:ext cx="4044315" cy="1925955"/>
        </p:xfrm>
        <a:graphic>
          <a:graphicData uri="http://schemas.openxmlformats.org/drawingml/2006/table">
            <a:tbl>
              <a:tblPr firstRow="1" bandRow="1">
                <a:tableStyleId>{2D5ABB26-0587-4C30-8999-92F81FD0307C}</a:tableStyleId>
              </a:tblPr>
              <a:tblGrid>
                <a:gridCol w="1348740"/>
                <a:gridCol w="1276349"/>
                <a:gridCol w="1405255"/>
              </a:tblGrid>
              <a:tr h="466788">
                <a:tc>
                  <a:txBody>
                    <a:bodyPr/>
                    <a:lstStyle/>
                    <a:p>
                      <a:pPr>
                        <a:lnSpc>
                          <a:spcPct val="100000"/>
                        </a:lnSpc>
                        <a:spcBef>
                          <a:spcPts val="15"/>
                        </a:spcBef>
                      </a:pPr>
                      <a:endParaRPr sz="1550">
                        <a:latin typeface="Times New Roman" panose="02020603050405020304"/>
                        <a:cs typeface="Times New Roman" panose="02020603050405020304"/>
                      </a:endParaRPr>
                    </a:p>
                    <a:p>
                      <a:pPr marR="80645" algn="ctr">
                        <a:lnSpc>
                          <a:spcPct val="100000"/>
                        </a:lnSpc>
                        <a:spcBef>
                          <a:spcPts val="5"/>
                        </a:spcBef>
                      </a:pPr>
                      <a:r>
                        <a:rPr sz="1200" b="1" spc="-5" dirty="0">
                          <a:solidFill>
                            <a:srgbClr val="FFFFFF"/>
                          </a:solidFill>
                          <a:latin typeface="Arial" panose="020B0604020202020204"/>
                          <a:cs typeface="Arial" panose="020B0604020202020204"/>
                        </a:rPr>
                        <a:t>CMMC</a:t>
                      </a:r>
                      <a:r>
                        <a:rPr sz="1200" b="1" spc="-10" dirty="0">
                          <a:solidFill>
                            <a:srgbClr val="FFFFFF"/>
                          </a:solidFill>
                          <a:latin typeface="Arial" panose="020B0604020202020204"/>
                          <a:cs typeface="Arial" panose="020B0604020202020204"/>
                        </a:rPr>
                        <a:t> </a:t>
                      </a:r>
                      <a:r>
                        <a:rPr sz="1200" b="1" spc="-5" dirty="0">
                          <a:solidFill>
                            <a:srgbClr val="FFFFFF"/>
                          </a:solidFill>
                          <a:latin typeface="Arial" panose="020B0604020202020204"/>
                          <a:cs typeface="Arial" panose="020B0604020202020204"/>
                        </a:rPr>
                        <a:t>Level</a:t>
                      </a:r>
                      <a:endParaRPr sz="1200">
                        <a:latin typeface="Arial" panose="020B0604020202020204"/>
                        <a:cs typeface="Arial" panose="020B0604020202020204"/>
                      </a:endParaRPr>
                    </a:p>
                  </a:txBody>
                  <a:tcPr marL="0" marR="0" marT="1905" marB="0">
                    <a:lnL w="9525">
                      <a:solidFill>
                        <a:srgbClr val="114974"/>
                      </a:solidFill>
                      <a:prstDash val="solid"/>
                    </a:lnL>
                    <a:solidFill>
                      <a:srgbClr val="144B74"/>
                    </a:solidFill>
                  </a:tcPr>
                </a:tc>
                <a:tc>
                  <a:txBody>
                    <a:bodyPr/>
                    <a:lstStyle/>
                    <a:p>
                      <a:pPr>
                        <a:lnSpc>
                          <a:spcPct val="100000"/>
                        </a:lnSpc>
                        <a:spcBef>
                          <a:spcPts val="15"/>
                        </a:spcBef>
                      </a:pPr>
                      <a:endParaRPr sz="1550">
                        <a:latin typeface="Times New Roman" panose="02020603050405020304"/>
                        <a:cs typeface="Times New Roman" panose="02020603050405020304"/>
                      </a:endParaRPr>
                    </a:p>
                    <a:p>
                      <a:pPr marR="57150" algn="ctr">
                        <a:lnSpc>
                          <a:spcPct val="100000"/>
                        </a:lnSpc>
                        <a:spcBef>
                          <a:spcPts val="5"/>
                        </a:spcBef>
                      </a:pPr>
                      <a:r>
                        <a:rPr sz="1200" b="1" spc="-5" dirty="0">
                          <a:solidFill>
                            <a:srgbClr val="FFFFFF"/>
                          </a:solidFill>
                          <a:latin typeface="Arial" panose="020B0604020202020204"/>
                          <a:cs typeface="Arial" panose="020B0604020202020204"/>
                        </a:rPr>
                        <a:t>Practices</a:t>
                      </a:r>
                      <a:endParaRPr sz="1200">
                        <a:latin typeface="Arial" panose="020B0604020202020204"/>
                        <a:cs typeface="Arial" panose="020B0604020202020204"/>
                      </a:endParaRPr>
                    </a:p>
                  </a:txBody>
                  <a:tcPr marL="0" marR="0" marT="1905" marB="0">
                    <a:solidFill>
                      <a:srgbClr val="144B74"/>
                    </a:solidFill>
                  </a:tcPr>
                </a:tc>
                <a:tc>
                  <a:txBody>
                    <a:bodyPr/>
                    <a:lstStyle/>
                    <a:p>
                      <a:pPr>
                        <a:lnSpc>
                          <a:spcPct val="100000"/>
                        </a:lnSpc>
                        <a:spcBef>
                          <a:spcPts val="15"/>
                        </a:spcBef>
                      </a:pPr>
                      <a:endParaRPr sz="1550">
                        <a:latin typeface="Times New Roman" panose="02020603050405020304"/>
                        <a:cs typeface="Times New Roman" panose="02020603050405020304"/>
                      </a:endParaRPr>
                    </a:p>
                    <a:p>
                      <a:pPr marL="21590" algn="ctr">
                        <a:lnSpc>
                          <a:spcPct val="100000"/>
                        </a:lnSpc>
                        <a:spcBef>
                          <a:spcPts val="5"/>
                        </a:spcBef>
                      </a:pPr>
                      <a:r>
                        <a:rPr sz="1200" b="1" spc="-5" dirty="0">
                          <a:solidFill>
                            <a:srgbClr val="FFFFFF"/>
                          </a:solidFill>
                          <a:latin typeface="Arial" panose="020B0604020202020204"/>
                          <a:cs typeface="Arial" panose="020B0604020202020204"/>
                        </a:rPr>
                        <a:t>Processes</a:t>
                      </a:r>
                      <a:endParaRPr sz="1200">
                        <a:latin typeface="Arial" panose="020B0604020202020204"/>
                        <a:cs typeface="Arial" panose="020B0604020202020204"/>
                      </a:endParaRPr>
                    </a:p>
                  </a:txBody>
                  <a:tcPr marL="0" marR="0" marT="1905" marB="0">
                    <a:lnR w="9525">
                      <a:solidFill>
                        <a:srgbClr val="114974"/>
                      </a:solidFill>
                      <a:prstDash val="solid"/>
                    </a:lnR>
                    <a:solidFill>
                      <a:srgbClr val="144B74"/>
                    </a:solidFill>
                  </a:tcPr>
                </a:tc>
              </a:tr>
              <a:tr h="287045">
                <a:tc>
                  <a:txBody>
                    <a:bodyPr/>
                    <a:lstStyle/>
                    <a:p>
                      <a:pPr marR="80645" algn="ctr">
                        <a:lnSpc>
                          <a:spcPct val="100000"/>
                        </a:lnSpc>
                        <a:spcBef>
                          <a:spcPts val="285"/>
                        </a:spcBef>
                      </a:pPr>
                      <a:r>
                        <a:rPr sz="1200" spc="-5" dirty="0">
                          <a:latin typeface="Arial" panose="020B0604020202020204"/>
                          <a:cs typeface="Arial" panose="020B0604020202020204"/>
                        </a:rPr>
                        <a:t>Level</a:t>
                      </a:r>
                      <a:r>
                        <a:rPr sz="1200" spc="-25" dirty="0">
                          <a:latin typeface="Arial" panose="020B0604020202020204"/>
                          <a:cs typeface="Arial" panose="020B0604020202020204"/>
                        </a:rPr>
                        <a:t> </a:t>
                      </a:r>
                      <a:r>
                        <a:rPr sz="1200" spc="-5" dirty="0">
                          <a:latin typeface="Arial" panose="020B0604020202020204"/>
                          <a:cs typeface="Arial" panose="020B0604020202020204"/>
                        </a:rPr>
                        <a:t>1</a:t>
                      </a:r>
                      <a:endParaRPr sz="1200">
                        <a:latin typeface="Arial" panose="020B0604020202020204"/>
                        <a:cs typeface="Arial" panose="020B0604020202020204"/>
                      </a:endParaRPr>
                    </a:p>
                  </a:txBody>
                  <a:tcPr marL="0" marR="0" marT="36195" marB="0">
                    <a:lnL w="9525">
                      <a:solidFill>
                        <a:srgbClr val="114974"/>
                      </a:solidFill>
                      <a:prstDash val="solid"/>
                    </a:lnL>
                    <a:lnB w="9525">
                      <a:solidFill>
                        <a:srgbClr val="114974"/>
                      </a:solidFill>
                      <a:prstDash val="solid"/>
                    </a:lnB>
                    <a:solidFill>
                      <a:srgbClr val="D7D7D7"/>
                    </a:solidFill>
                  </a:tcPr>
                </a:tc>
                <a:tc>
                  <a:txBody>
                    <a:bodyPr/>
                    <a:lstStyle/>
                    <a:p>
                      <a:pPr marR="56515" algn="ctr">
                        <a:lnSpc>
                          <a:spcPct val="100000"/>
                        </a:lnSpc>
                        <a:spcBef>
                          <a:spcPts val="285"/>
                        </a:spcBef>
                      </a:pPr>
                      <a:r>
                        <a:rPr sz="1200" spc="-5" dirty="0">
                          <a:latin typeface="Arial" panose="020B0604020202020204"/>
                          <a:cs typeface="Arial" panose="020B0604020202020204"/>
                        </a:rPr>
                        <a:t>17</a:t>
                      </a:r>
                      <a:endParaRPr sz="1200">
                        <a:latin typeface="Arial" panose="020B0604020202020204"/>
                        <a:cs typeface="Arial" panose="020B0604020202020204"/>
                      </a:endParaRPr>
                    </a:p>
                  </a:txBody>
                  <a:tcPr marL="0" marR="0" marT="36195" marB="0">
                    <a:lnB w="9525">
                      <a:solidFill>
                        <a:srgbClr val="114974"/>
                      </a:solidFill>
                      <a:prstDash val="solid"/>
                    </a:lnB>
                    <a:solidFill>
                      <a:srgbClr val="D7D7D7"/>
                    </a:solidFill>
                  </a:tcPr>
                </a:tc>
                <a:tc>
                  <a:txBody>
                    <a:bodyPr/>
                    <a:lstStyle/>
                    <a:p>
                      <a:pPr marL="20320" algn="ctr">
                        <a:lnSpc>
                          <a:spcPct val="100000"/>
                        </a:lnSpc>
                        <a:spcBef>
                          <a:spcPts val="285"/>
                        </a:spcBef>
                      </a:pPr>
                      <a:r>
                        <a:rPr sz="1200" dirty="0">
                          <a:latin typeface="Arial" panose="020B0604020202020204"/>
                          <a:cs typeface="Arial" panose="020B0604020202020204"/>
                        </a:rPr>
                        <a:t>-</a:t>
                      </a:r>
                      <a:endParaRPr sz="1200">
                        <a:latin typeface="Arial" panose="020B0604020202020204"/>
                        <a:cs typeface="Arial" panose="020B0604020202020204"/>
                      </a:endParaRPr>
                    </a:p>
                  </a:txBody>
                  <a:tcPr marL="0" marR="0" marT="36195" marB="0">
                    <a:lnR w="9525">
                      <a:solidFill>
                        <a:srgbClr val="114974"/>
                      </a:solidFill>
                      <a:prstDash val="solid"/>
                    </a:lnR>
                    <a:lnB w="9525">
                      <a:solidFill>
                        <a:srgbClr val="114974"/>
                      </a:solidFill>
                      <a:prstDash val="solid"/>
                    </a:lnB>
                    <a:solidFill>
                      <a:srgbClr val="D7D7D7"/>
                    </a:solidFill>
                  </a:tcPr>
                </a:tc>
              </a:tr>
              <a:tr h="291820">
                <a:tc>
                  <a:txBody>
                    <a:bodyPr/>
                    <a:lstStyle/>
                    <a:p>
                      <a:pPr marR="80645" algn="ctr">
                        <a:lnSpc>
                          <a:spcPct val="100000"/>
                        </a:lnSpc>
                        <a:spcBef>
                          <a:spcPts val="320"/>
                        </a:spcBef>
                      </a:pPr>
                      <a:r>
                        <a:rPr sz="1200" spc="-5" dirty="0">
                          <a:latin typeface="Arial" panose="020B0604020202020204"/>
                          <a:cs typeface="Arial" panose="020B0604020202020204"/>
                        </a:rPr>
                        <a:t>Level</a:t>
                      </a:r>
                      <a:r>
                        <a:rPr sz="1200" spc="-25" dirty="0">
                          <a:latin typeface="Arial" panose="020B0604020202020204"/>
                          <a:cs typeface="Arial" panose="020B0604020202020204"/>
                        </a:rPr>
                        <a:t> </a:t>
                      </a:r>
                      <a:r>
                        <a:rPr sz="1200" spc="-5" dirty="0">
                          <a:latin typeface="Arial" panose="020B0604020202020204"/>
                          <a:cs typeface="Arial" panose="020B0604020202020204"/>
                        </a:rPr>
                        <a:t>2</a:t>
                      </a:r>
                      <a:endParaRPr sz="1200">
                        <a:latin typeface="Arial" panose="020B0604020202020204"/>
                        <a:cs typeface="Arial" panose="020B0604020202020204"/>
                      </a:endParaRPr>
                    </a:p>
                  </a:txBody>
                  <a:tcPr marL="0" marR="0" marT="40640" marB="0">
                    <a:lnL w="9525">
                      <a:solidFill>
                        <a:srgbClr val="114974"/>
                      </a:solidFill>
                      <a:prstDash val="solid"/>
                    </a:lnL>
                    <a:lnT w="9525">
                      <a:solidFill>
                        <a:srgbClr val="114974"/>
                      </a:solidFill>
                      <a:prstDash val="solid"/>
                    </a:lnT>
                    <a:lnB w="9525">
                      <a:solidFill>
                        <a:srgbClr val="114974"/>
                      </a:solidFill>
                      <a:prstDash val="solid"/>
                    </a:lnB>
                    <a:solidFill>
                      <a:srgbClr val="D0D8E5"/>
                    </a:solidFill>
                  </a:tcPr>
                </a:tc>
                <a:tc>
                  <a:txBody>
                    <a:bodyPr/>
                    <a:lstStyle/>
                    <a:p>
                      <a:pPr marR="56515" algn="ctr">
                        <a:lnSpc>
                          <a:spcPct val="100000"/>
                        </a:lnSpc>
                        <a:spcBef>
                          <a:spcPts val="320"/>
                        </a:spcBef>
                      </a:pPr>
                      <a:r>
                        <a:rPr sz="1200" spc="-5" dirty="0">
                          <a:latin typeface="Arial" panose="020B0604020202020204"/>
                          <a:cs typeface="Arial" panose="020B0604020202020204"/>
                        </a:rPr>
                        <a:t>55</a:t>
                      </a:r>
                      <a:endParaRPr sz="1200">
                        <a:latin typeface="Arial" panose="020B0604020202020204"/>
                        <a:cs typeface="Arial" panose="020B0604020202020204"/>
                      </a:endParaRPr>
                    </a:p>
                  </a:txBody>
                  <a:tcPr marL="0" marR="0" marT="40640" marB="0">
                    <a:lnT w="9525">
                      <a:solidFill>
                        <a:srgbClr val="114974"/>
                      </a:solidFill>
                      <a:prstDash val="solid"/>
                    </a:lnT>
                    <a:lnB w="9525">
                      <a:solidFill>
                        <a:srgbClr val="114974"/>
                      </a:solidFill>
                      <a:prstDash val="solid"/>
                    </a:lnB>
                    <a:solidFill>
                      <a:srgbClr val="D0D8E5"/>
                    </a:solidFill>
                  </a:tcPr>
                </a:tc>
                <a:tc>
                  <a:txBody>
                    <a:bodyPr/>
                    <a:lstStyle/>
                    <a:p>
                      <a:pPr marL="21590" algn="ctr">
                        <a:lnSpc>
                          <a:spcPct val="100000"/>
                        </a:lnSpc>
                        <a:spcBef>
                          <a:spcPts val="320"/>
                        </a:spcBef>
                      </a:pPr>
                      <a:r>
                        <a:rPr sz="1200" dirty="0">
                          <a:latin typeface="Arial" panose="020B0604020202020204"/>
                          <a:cs typeface="Arial" panose="020B0604020202020204"/>
                        </a:rPr>
                        <a:t>2</a:t>
                      </a:r>
                      <a:endParaRPr sz="1200">
                        <a:latin typeface="Arial" panose="020B0604020202020204"/>
                        <a:cs typeface="Arial" panose="020B0604020202020204"/>
                      </a:endParaRPr>
                    </a:p>
                  </a:txBody>
                  <a:tcPr marL="0" marR="0" marT="40640" marB="0">
                    <a:lnR w="9525">
                      <a:solidFill>
                        <a:srgbClr val="114974"/>
                      </a:solidFill>
                      <a:prstDash val="solid"/>
                    </a:lnR>
                    <a:lnT w="9525">
                      <a:solidFill>
                        <a:srgbClr val="114974"/>
                      </a:solidFill>
                      <a:prstDash val="solid"/>
                    </a:lnT>
                    <a:lnB w="9525">
                      <a:solidFill>
                        <a:srgbClr val="114974"/>
                      </a:solidFill>
                      <a:prstDash val="solid"/>
                    </a:lnB>
                    <a:solidFill>
                      <a:srgbClr val="D0D8E5"/>
                    </a:solidFill>
                  </a:tcPr>
                </a:tc>
              </a:tr>
              <a:tr h="291807">
                <a:tc>
                  <a:txBody>
                    <a:bodyPr/>
                    <a:lstStyle/>
                    <a:p>
                      <a:pPr marR="80645" algn="ctr">
                        <a:lnSpc>
                          <a:spcPct val="100000"/>
                        </a:lnSpc>
                        <a:spcBef>
                          <a:spcPts val="325"/>
                        </a:spcBef>
                      </a:pPr>
                      <a:r>
                        <a:rPr sz="1200" spc="-5" dirty="0">
                          <a:latin typeface="Arial" panose="020B0604020202020204"/>
                          <a:cs typeface="Arial" panose="020B0604020202020204"/>
                        </a:rPr>
                        <a:t>Level</a:t>
                      </a:r>
                      <a:r>
                        <a:rPr sz="1200" spc="-25" dirty="0">
                          <a:latin typeface="Arial" panose="020B0604020202020204"/>
                          <a:cs typeface="Arial" panose="020B0604020202020204"/>
                        </a:rPr>
                        <a:t> </a:t>
                      </a:r>
                      <a:r>
                        <a:rPr sz="1200" spc="-5" dirty="0">
                          <a:latin typeface="Arial" panose="020B0604020202020204"/>
                          <a:cs typeface="Arial" panose="020B0604020202020204"/>
                        </a:rPr>
                        <a:t>3</a:t>
                      </a:r>
                      <a:endParaRPr sz="1200">
                        <a:latin typeface="Arial" panose="020B0604020202020204"/>
                        <a:cs typeface="Arial" panose="020B0604020202020204"/>
                      </a:endParaRPr>
                    </a:p>
                  </a:txBody>
                  <a:tcPr marL="0" marR="0" marT="41275" marB="0">
                    <a:lnL w="9525">
                      <a:solidFill>
                        <a:srgbClr val="114974"/>
                      </a:solidFill>
                      <a:prstDash val="solid"/>
                    </a:lnL>
                    <a:lnT w="9525">
                      <a:solidFill>
                        <a:srgbClr val="114974"/>
                      </a:solidFill>
                      <a:prstDash val="solid"/>
                    </a:lnT>
                    <a:lnB w="9525">
                      <a:solidFill>
                        <a:srgbClr val="114974"/>
                      </a:solidFill>
                      <a:prstDash val="solid"/>
                    </a:lnB>
                    <a:solidFill>
                      <a:srgbClr val="C3FEDA"/>
                    </a:solidFill>
                  </a:tcPr>
                </a:tc>
                <a:tc>
                  <a:txBody>
                    <a:bodyPr/>
                    <a:lstStyle/>
                    <a:p>
                      <a:pPr marR="55880" algn="ctr">
                        <a:lnSpc>
                          <a:spcPct val="100000"/>
                        </a:lnSpc>
                        <a:spcBef>
                          <a:spcPts val="325"/>
                        </a:spcBef>
                      </a:pPr>
                      <a:r>
                        <a:rPr sz="1200" spc="-5" dirty="0">
                          <a:latin typeface="Arial" panose="020B0604020202020204"/>
                          <a:cs typeface="Arial" panose="020B0604020202020204"/>
                        </a:rPr>
                        <a:t>58</a:t>
                      </a:r>
                      <a:endParaRPr sz="1200">
                        <a:latin typeface="Arial" panose="020B0604020202020204"/>
                        <a:cs typeface="Arial" panose="020B0604020202020204"/>
                      </a:endParaRPr>
                    </a:p>
                  </a:txBody>
                  <a:tcPr marL="0" marR="0" marT="41275" marB="0">
                    <a:lnT w="9525">
                      <a:solidFill>
                        <a:srgbClr val="114974"/>
                      </a:solidFill>
                      <a:prstDash val="solid"/>
                    </a:lnT>
                    <a:lnB w="9525">
                      <a:solidFill>
                        <a:srgbClr val="114974"/>
                      </a:solidFill>
                      <a:prstDash val="solid"/>
                    </a:lnB>
                    <a:solidFill>
                      <a:srgbClr val="C3FEDA"/>
                    </a:solidFill>
                  </a:tcPr>
                </a:tc>
                <a:tc>
                  <a:txBody>
                    <a:bodyPr/>
                    <a:lstStyle/>
                    <a:p>
                      <a:pPr marL="21590" algn="ctr">
                        <a:lnSpc>
                          <a:spcPct val="100000"/>
                        </a:lnSpc>
                        <a:spcBef>
                          <a:spcPts val="325"/>
                        </a:spcBef>
                      </a:pPr>
                      <a:r>
                        <a:rPr sz="1200" dirty="0">
                          <a:latin typeface="Arial" panose="020B0604020202020204"/>
                          <a:cs typeface="Arial" panose="020B0604020202020204"/>
                        </a:rPr>
                        <a:t>1</a:t>
                      </a:r>
                      <a:endParaRPr sz="1200">
                        <a:latin typeface="Arial" panose="020B0604020202020204"/>
                        <a:cs typeface="Arial" panose="020B0604020202020204"/>
                      </a:endParaRPr>
                    </a:p>
                  </a:txBody>
                  <a:tcPr marL="0" marR="0" marT="41275" marB="0">
                    <a:lnR w="9525">
                      <a:solidFill>
                        <a:srgbClr val="114974"/>
                      </a:solidFill>
                      <a:prstDash val="solid"/>
                    </a:lnR>
                    <a:lnT w="9525">
                      <a:solidFill>
                        <a:srgbClr val="114974"/>
                      </a:solidFill>
                      <a:prstDash val="solid"/>
                    </a:lnT>
                    <a:lnB w="9525">
                      <a:solidFill>
                        <a:srgbClr val="114974"/>
                      </a:solidFill>
                      <a:prstDash val="solid"/>
                    </a:lnB>
                    <a:solidFill>
                      <a:srgbClr val="C3FEDA"/>
                    </a:solidFill>
                  </a:tcPr>
                </a:tc>
              </a:tr>
              <a:tr h="291807">
                <a:tc>
                  <a:txBody>
                    <a:bodyPr/>
                    <a:lstStyle/>
                    <a:p>
                      <a:pPr marR="80010" algn="ctr">
                        <a:lnSpc>
                          <a:spcPct val="100000"/>
                        </a:lnSpc>
                        <a:spcBef>
                          <a:spcPts val="325"/>
                        </a:spcBef>
                      </a:pPr>
                      <a:r>
                        <a:rPr sz="1200" spc="-5" dirty="0">
                          <a:latin typeface="Arial" panose="020B0604020202020204"/>
                          <a:cs typeface="Arial" panose="020B0604020202020204"/>
                        </a:rPr>
                        <a:t>Level</a:t>
                      </a:r>
                      <a:r>
                        <a:rPr sz="1200" spc="-25" dirty="0">
                          <a:latin typeface="Arial" panose="020B0604020202020204"/>
                          <a:cs typeface="Arial" panose="020B0604020202020204"/>
                        </a:rPr>
                        <a:t> </a:t>
                      </a:r>
                      <a:r>
                        <a:rPr sz="1200" spc="-5" dirty="0">
                          <a:latin typeface="Arial" panose="020B0604020202020204"/>
                          <a:cs typeface="Arial" panose="020B0604020202020204"/>
                        </a:rPr>
                        <a:t>4</a:t>
                      </a:r>
                      <a:endParaRPr sz="1200">
                        <a:latin typeface="Arial" panose="020B0604020202020204"/>
                        <a:cs typeface="Arial" panose="020B0604020202020204"/>
                      </a:endParaRPr>
                    </a:p>
                  </a:txBody>
                  <a:tcPr marL="0" marR="0" marT="41275" marB="0">
                    <a:lnL w="9525">
                      <a:solidFill>
                        <a:srgbClr val="114974"/>
                      </a:solidFill>
                      <a:prstDash val="solid"/>
                    </a:lnL>
                    <a:lnT w="9525">
                      <a:solidFill>
                        <a:srgbClr val="114974"/>
                      </a:solidFill>
                      <a:prstDash val="solid"/>
                    </a:lnT>
                    <a:lnB w="9525">
                      <a:solidFill>
                        <a:srgbClr val="114974"/>
                      </a:solidFill>
                      <a:prstDash val="solid"/>
                    </a:lnB>
                  </a:tcPr>
                </a:tc>
                <a:tc>
                  <a:txBody>
                    <a:bodyPr/>
                    <a:lstStyle/>
                    <a:p>
                      <a:pPr marR="55880" algn="ctr">
                        <a:lnSpc>
                          <a:spcPct val="100000"/>
                        </a:lnSpc>
                        <a:spcBef>
                          <a:spcPts val="325"/>
                        </a:spcBef>
                      </a:pPr>
                      <a:r>
                        <a:rPr sz="1200" spc="-5" dirty="0">
                          <a:latin typeface="Arial" panose="020B0604020202020204"/>
                          <a:cs typeface="Arial" panose="020B0604020202020204"/>
                        </a:rPr>
                        <a:t>26</a:t>
                      </a:r>
                      <a:endParaRPr sz="1200">
                        <a:latin typeface="Arial" panose="020B0604020202020204"/>
                        <a:cs typeface="Arial" panose="020B0604020202020204"/>
                      </a:endParaRPr>
                    </a:p>
                  </a:txBody>
                  <a:tcPr marL="0" marR="0" marT="41275" marB="0">
                    <a:lnT w="9525">
                      <a:solidFill>
                        <a:srgbClr val="114974"/>
                      </a:solidFill>
                      <a:prstDash val="solid"/>
                    </a:lnT>
                    <a:lnB w="9525">
                      <a:solidFill>
                        <a:srgbClr val="114974"/>
                      </a:solidFill>
                      <a:prstDash val="solid"/>
                    </a:lnB>
                  </a:tcPr>
                </a:tc>
                <a:tc>
                  <a:txBody>
                    <a:bodyPr/>
                    <a:lstStyle/>
                    <a:p>
                      <a:pPr marL="22225" algn="ctr">
                        <a:lnSpc>
                          <a:spcPct val="100000"/>
                        </a:lnSpc>
                        <a:spcBef>
                          <a:spcPts val="325"/>
                        </a:spcBef>
                      </a:pPr>
                      <a:r>
                        <a:rPr sz="1200" dirty="0">
                          <a:latin typeface="Arial" panose="020B0604020202020204"/>
                          <a:cs typeface="Arial" panose="020B0604020202020204"/>
                        </a:rPr>
                        <a:t>1</a:t>
                      </a:r>
                      <a:endParaRPr sz="1200">
                        <a:latin typeface="Arial" panose="020B0604020202020204"/>
                        <a:cs typeface="Arial" panose="020B0604020202020204"/>
                      </a:endParaRPr>
                    </a:p>
                  </a:txBody>
                  <a:tcPr marL="0" marR="0" marT="41275" marB="0">
                    <a:lnR w="9525">
                      <a:solidFill>
                        <a:srgbClr val="114974"/>
                      </a:solidFill>
                      <a:prstDash val="solid"/>
                    </a:lnR>
                    <a:lnT w="9525">
                      <a:solidFill>
                        <a:srgbClr val="114974"/>
                      </a:solidFill>
                      <a:prstDash val="solid"/>
                    </a:lnT>
                    <a:lnB w="9525">
                      <a:solidFill>
                        <a:srgbClr val="114974"/>
                      </a:solidFill>
                      <a:prstDash val="solid"/>
                    </a:lnB>
                  </a:tcPr>
                </a:tc>
              </a:tr>
              <a:tr h="291809">
                <a:tc>
                  <a:txBody>
                    <a:bodyPr/>
                    <a:lstStyle/>
                    <a:p>
                      <a:pPr marR="80010" algn="ctr">
                        <a:lnSpc>
                          <a:spcPct val="100000"/>
                        </a:lnSpc>
                        <a:spcBef>
                          <a:spcPts val="325"/>
                        </a:spcBef>
                      </a:pPr>
                      <a:r>
                        <a:rPr sz="1200" spc="-5" dirty="0">
                          <a:latin typeface="Arial" panose="020B0604020202020204"/>
                          <a:cs typeface="Arial" panose="020B0604020202020204"/>
                        </a:rPr>
                        <a:t>Level</a:t>
                      </a:r>
                      <a:r>
                        <a:rPr sz="1200" spc="-25" dirty="0">
                          <a:latin typeface="Arial" panose="020B0604020202020204"/>
                          <a:cs typeface="Arial" panose="020B0604020202020204"/>
                        </a:rPr>
                        <a:t> </a:t>
                      </a:r>
                      <a:r>
                        <a:rPr sz="1200" spc="-5" dirty="0">
                          <a:latin typeface="Arial" panose="020B0604020202020204"/>
                          <a:cs typeface="Arial" panose="020B0604020202020204"/>
                        </a:rPr>
                        <a:t>5</a:t>
                      </a:r>
                      <a:endParaRPr sz="1200">
                        <a:latin typeface="Arial" panose="020B0604020202020204"/>
                        <a:cs typeface="Arial" panose="020B0604020202020204"/>
                      </a:endParaRPr>
                    </a:p>
                  </a:txBody>
                  <a:tcPr marL="0" marR="0" marT="41275" marB="0">
                    <a:lnL w="9525">
                      <a:solidFill>
                        <a:srgbClr val="114974"/>
                      </a:solidFill>
                      <a:prstDash val="solid"/>
                    </a:lnL>
                    <a:lnT w="9525">
                      <a:solidFill>
                        <a:srgbClr val="114974"/>
                      </a:solidFill>
                      <a:prstDash val="solid"/>
                    </a:lnT>
                    <a:lnB w="9525">
                      <a:solidFill>
                        <a:srgbClr val="114974"/>
                      </a:solidFill>
                      <a:prstDash val="solid"/>
                    </a:lnB>
                    <a:solidFill>
                      <a:srgbClr val="BFDDF4"/>
                    </a:solidFill>
                  </a:tcPr>
                </a:tc>
                <a:tc>
                  <a:txBody>
                    <a:bodyPr/>
                    <a:lstStyle/>
                    <a:p>
                      <a:pPr marR="55245" algn="ctr">
                        <a:lnSpc>
                          <a:spcPct val="100000"/>
                        </a:lnSpc>
                        <a:spcBef>
                          <a:spcPts val="325"/>
                        </a:spcBef>
                      </a:pPr>
                      <a:r>
                        <a:rPr sz="1200" spc="-5" dirty="0">
                          <a:latin typeface="Arial" panose="020B0604020202020204"/>
                          <a:cs typeface="Arial" panose="020B0604020202020204"/>
                        </a:rPr>
                        <a:t>15</a:t>
                      </a:r>
                      <a:endParaRPr sz="1200">
                        <a:latin typeface="Arial" panose="020B0604020202020204"/>
                        <a:cs typeface="Arial" panose="020B0604020202020204"/>
                      </a:endParaRPr>
                    </a:p>
                  </a:txBody>
                  <a:tcPr marL="0" marR="0" marT="41275" marB="0">
                    <a:lnT w="9525">
                      <a:solidFill>
                        <a:srgbClr val="114974"/>
                      </a:solidFill>
                      <a:prstDash val="solid"/>
                    </a:lnT>
                    <a:lnB w="9525">
                      <a:solidFill>
                        <a:srgbClr val="114974"/>
                      </a:solidFill>
                      <a:prstDash val="solid"/>
                    </a:lnB>
                    <a:solidFill>
                      <a:srgbClr val="BFDDF4"/>
                    </a:solidFill>
                  </a:tcPr>
                </a:tc>
                <a:tc>
                  <a:txBody>
                    <a:bodyPr/>
                    <a:lstStyle/>
                    <a:p>
                      <a:pPr marL="22225" algn="ctr">
                        <a:lnSpc>
                          <a:spcPct val="100000"/>
                        </a:lnSpc>
                        <a:spcBef>
                          <a:spcPts val="325"/>
                        </a:spcBef>
                      </a:pPr>
                      <a:r>
                        <a:rPr sz="1200" dirty="0">
                          <a:latin typeface="Arial" panose="020B0604020202020204"/>
                          <a:cs typeface="Arial" panose="020B0604020202020204"/>
                        </a:rPr>
                        <a:t>1</a:t>
                      </a:r>
                      <a:endParaRPr sz="1200">
                        <a:latin typeface="Arial" panose="020B0604020202020204"/>
                        <a:cs typeface="Arial" panose="020B0604020202020204"/>
                      </a:endParaRPr>
                    </a:p>
                  </a:txBody>
                  <a:tcPr marL="0" marR="0" marT="41275" marB="0">
                    <a:lnR w="9525">
                      <a:solidFill>
                        <a:srgbClr val="114974"/>
                      </a:solidFill>
                      <a:prstDash val="solid"/>
                    </a:lnR>
                    <a:lnT w="9525">
                      <a:solidFill>
                        <a:srgbClr val="114974"/>
                      </a:solidFill>
                      <a:prstDash val="solid"/>
                    </a:lnT>
                    <a:lnB w="9525">
                      <a:solidFill>
                        <a:srgbClr val="114974"/>
                      </a:solidFill>
                      <a:prstDash val="solid"/>
                    </a:lnB>
                    <a:solidFill>
                      <a:srgbClr val="BFDDF4"/>
                    </a:solidFill>
                  </a:tcPr>
                </a:tc>
              </a:tr>
            </a:tbl>
          </a:graphicData>
        </a:graphic>
      </p:graphicFrame>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7" name="object 7"/>
          <p:cNvSpPr txBox="1"/>
          <p:nvPr/>
        </p:nvSpPr>
        <p:spPr>
          <a:xfrm>
            <a:off x="8963279" y="6639273"/>
            <a:ext cx="127000" cy="158115"/>
          </a:xfrm>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z="800" i="1" spc="-25" dirty="0">
                <a:latin typeface="Trebuchet MS" panose="020B0603020202020204"/>
                <a:cs typeface="Trebuchet MS" panose="020B0603020202020204"/>
              </a:rPr>
            </a:fld>
            <a:endParaRPr sz="800">
              <a:latin typeface="Trebuchet MS" panose="020B0603020202020204"/>
              <a:cs typeface="Trebuchet MS" panose="020B0603020202020204"/>
            </a:endParaRPr>
          </a:p>
        </p:txBody>
      </p:sp>
      <p:sp>
        <p:nvSpPr>
          <p:cNvPr id="3" name="object 3"/>
          <p:cNvSpPr txBox="1">
            <a:spLocks noGrp="1"/>
          </p:cNvSpPr>
          <p:nvPr>
            <p:ph type="title"/>
          </p:nvPr>
        </p:nvSpPr>
        <p:spPr>
          <a:xfrm>
            <a:off x="2530157" y="368630"/>
            <a:ext cx="4055745" cy="391160"/>
          </a:xfrm>
          <a:prstGeom prst="rect">
            <a:avLst/>
          </a:prstGeom>
        </p:spPr>
        <p:txBody>
          <a:bodyPr vert="horz" wrap="square" lIns="0" tIns="12700" rIns="0" bIns="0" rtlCol="0">
            <a:spAutoFit/>
          </a:bodyPr>
          <a:lstStyle/>
          <a:p>
            <a:pPr marL="12700">
              <a:lnSpc>
                <a:spcPct val="100000"/>
              </a:lnSpc>
              <a:spcBef>
                <a:spcPts val="100"/>
              </a:spcBef>
            </a:pPr>
            <a:r>
              <a:rPr spc="-5" dirty="0"/>
              <a:t>CMMC Model v1.0</a:t>
            </a:r>
            <a:r>
              <a:rPr spc="-55" dirty="0"/>
              <a:t> </a:t>
            </a:r>
            <a:r>
              <a:rPr spc="-5" dirty="0"/>
              <a:t>Overview</a:t>
            </a:r>
            <a:endParaRPr spc="-5" dirty="0"/>
          </a:p>
        </p:txBody>
      </p:sp>
      <p:sp>
        <p:nvSpPr>
          <p:cNvPr id="4" name="object 4"/>
          <p:cNvSpPr txBox="1"/>
          <p:nvPr/>
        </p:nvSpPr>
        <p:spPr>
          <a:xfrm>
            <a:off x="519865" y="1410411"/>
            <a:ext cx="7016750" cy="1661795"/>
          </a:xfrm>
          <a:prstGeom prst="rect">
            <a:avLst/>
          </a:prstGeom>
        </p:spPr>
        <p:txBody>
          <a:bodyPr vert="horz" wrap="square" lIns="0" tIns="12065" rIns="0" bIns="0" rtlCol="0">
            <a:spAutoFit/>
          </a:bodyPr>
          <a:lstStyle/>
          <a:p>
            <a:pPr marL="286385" indent="-274320">
              <a:lnSpc>
                <a:spcPct val="100000"/>
              </a:lnSpc>
              <a:spcBef>
                <a:spcPts val="95"/>
              </a:spcBef>
              <a:buFont typeface="Arial" panose="020B0604020202020204"/>
              <a:buChar char="•"/>
              <a:tabLst>
                <a:tab pos="286385" algn="l"/>
                <a:tab pos="287020" algn="l"/>
              </a:tabLst>
            </a:pPr>
            <a:r>
              <a:rPr sz="1600" b="1" spc="-5" dirty="0">
                <a:solidFill>
                  <a:srgbClr val="1D698F"/>
                </a:solidFill>
                <a:latin typeface="Arial" panose="020B0604020202020204"/>
                <a:cs typeface="Arial" panose="020B0604020202020204"/>
              </a:rPr>
              <a:t>CMMC is a unified </a:t>
            </a:r>
            <a:r>
              <a:rPr sz="1600" b="1" spc="-10" dirty="0">
                <a:solidFill>
                  <a:srgbClr val="1D698F"/>
                </a:solidFill>
                <a:latin typeface="Arial" panose="020B0604020202020204"/>
                <a:cs typeface="Arial" panose="020B0604020202020204"/>
              </a:rPr>
              <a:t>cybersecurity </a:t>
            </a:r>
            <a:r>
              <a:rPr sz="1600" b="1" spc="-5" dirty="0">
                <a:solidFill>
                  <a:srgbClr val="1D698F"/>
                </a:solidFill>
                <a:latin typeface="Arial" panose="020B0604020202020204"/>
                <a:cs typeface="Arial" panose="020B0604020202020204"/>
              </a:rPr>
              <a:t>standard </a:t>
            </a:r>
            <a:r>
              <a:rPr sz="1600" b="1" spc="-10" dirty="0">
                <a:solidFill>
                  <a:srgbClr val="1D698F"/>
                </a:solidFill>
                <a:latin typeface="Arial" panose="020B0604020202020204"/>
                <a:cs typeface="Arial" panose="020B0604020202020204"/>
              </a:rPr>
              <a:t>for future DoD</a:t>
            </a:r>
            <a:r>
              <a:rPr sz="1600" b="1" spc="265" dirty="0">
                <a:solidFill>
                  <a:srgbClr val="1D698F"/>
                </a:solidFill>
                <a:latin typeface="Arial" panose="020B0604020202020204"/>
                <a:cs typeface="Arial" panose="020B0604020202020204"/>
              </a:rPr>
              <a:t> </a:t>
            </a:r>
            <a:r>
              <a:rPr sz="1600" b="1" spc="-5" dirty="0">
                <a:solidFill>
                  <a:srgbClr val="1D698F"/>
                </a:solidFill>
                <a:latin typeface="Arial" panose="020B0604020202020204"/>
                <a:cs typeface="Arial" panose="020B0604020202020204"/>
              </a:rPr>
              <a:t>acquisitions</a:t>
            </a:r>
            <a:endParaRPr sz="1600">
              <a:latin typeface="Arial" panose="020B0604020202020204"/>
              <a:cs typeface="Arial" panose="020B0604020202020204"/>
            </a:endParaRPr>
          </a:p>
          <a:p>
            <a:pPr marL="286385" indent="-274320">
              <a:lnSpc>
                <a:spcPct val="100000"/>
              </a:lnSpc>
              <a:spcBef>
                <a:spcPts val="1595"/>
              </a:spcBef>
              <a:buFont typeface="Arial" panose="020B0604020202020204"/>
              <a:buChar char="•"/>
              <a:tabLst>
                <a:tab pos="286385" algn="l"/>
                <a:tab pos="287020" algn="l"/>
              </a:tabLst>
            </a:pPr>
            <a:r>
              <a:rPr sz="1600" b="1" spc="-5" dirty="0">
                <a:solidFill>
                  <a:srgbClr val="1D698F"/>
                </a:solidFill>
                <a:latin typeface="Arial" panose="020B0604020202020204"/>
                <a:cs typeface="Arial" panose="020B0604020202020204"/>
              </a:rPr>
              <a:t>CMMC Model </a:t>
            </a:r>
            <a:r>
              <a:rPr sz="1600" b="1" spc="-15" dirty="0">
                <a:solidFill>
                  <a:srgbClr val="1D698F"/>
                </a:solidFill>
                <a:latin typeface="Arial" panose="020B0604020202020204"/>
                <a:cs typeface="Arial" panose="020B0604020202020204"/>
              </a:rPr>
              <a:t>v1.0 </a:t>
            </a:r>
            <a:r>
              <a:rPr sz="1600" b="1" spc="-5" dirty="0">
                <a:solidFill>
                  <a:srgbClr val="1D698F"/>
                </a:solidFill>
                <a:latin typeface="Arial" panose="020B0604020202020204"/>
                <a:cs typeface="Arial" panose="020B0604020202020204"/>
              </a:rPr>
              <a:t>encompasses </a:t>
            </a:r>
            <a:r>
              <a:rPr sz="1600" b="1" spc="-10" dirty="0">
                <a:solidFill>
                  <a:srgbClr val="1D698F"/>
                </a:solidFill>
                <a:latin typeface="Arial" panose="020B0604020202020204"/>
                <a:cs typeface="Arial" panose="020B0604020202020204"/>
              </a:rPr>
              <a:t>the</a:t>
            </a:r>
            <a:r>
              <a:rPr sz="1600" b="1" spc="130" dirty="0">
                <a:solidFill>
                  <a:srgbClr val="1D698F"/>
                </a:solidFill>
                <a:latin typeface="Arial" panose="020B0604020202020204"/>
                <a:cs typeface="Arial" panose="020B0604020202020204"/>
              </a:rPr>
              <a:t> </a:t>
            </a:r>
            <a:r>
              <a:rPr sz="1600" b="1" spc="-5" dirty="0">
                <a:solidFill>
                  <a:srgbClr val="1D698F"/>
                </a:solidFill>
                <a:latin typeface="Arial" panose="020B0604020202020204"/>
                <a:cs typeface="Arial" panose="020B0604020202020204"/>
              </a:rPr>
              <a:t>following:</a:t>
            </a:r>
            <a:endParaRPr sz="1600">
              <a:latin typeface="Arial" panose="020B0604020202020204"/>
              <a:cs typeface="Arial" panose="020B0604020202020204"/>
            </a:endParaRPr>
          </a:p>
          <a:p>
            <a:pPr marL="560705" lvl="1" indent="-274320">
              <a:lnSpc>
                <a:spcPct val="100000"/>
              </a:lnSpc>
              <a:spcBef>
                <a:spcPts val="800"/>
              </a:spcBef>
              <a:buChar char="–"/>
              <a:tabLst>
                <a:tab pos="560705" algn="l"/>
                <a:tab pos="561340" algn="l"/>
              </a:tabLst>
            </a:pPr>
            <a:r>
              <a:rPr sz="1400" spc="-5" dirty="0">
                <a:latin typeface="Arial" panose="020B0604020202020204"/>
                <a:cs typeface="Arial" panose="020B0604020202020204"/>
              </a:rPr>
              <a:t>17 </a:t>
            </a:r>
            <a:r>
              <a:rPr sz="1400" dirty="0">
                <a:latin typeface="Arial" panose="020B0604020202020204"/>
                <a:cs typeface="Arial" panose="020B0604020202020204"/>
              </a:rPr>
              <a:t>capability </a:t>
            </a:r>
            <a:r>
              <a:rPr sz="1400" spc="-5" dirty="0">
                <a:latin typeface="Arial" panose="020B0604020202020204"/>
                <a:cs typeface="Arial" panose="020B0604020202020204"/>
              </a:rPr>
              <a:t>domains; 43</a:t>
            </a:r>
            <a:r>
              <a:rPr sz="1400" spc="-100" dirty="0">
                <a:latin typeface="Arial" panose="020B0604020202020204"/>
                <a:cs typeface="Arial" panose="020B0604020202020204"/>
              </a:rPr>
              <a:t> </a:t>
            </a:r>
            <a:r>
              <a:rPr sz="1400" dirty="0">
                <a:latin typeface="Arial" panose="020B0604020202020204"/>
                <a:cs typeface="Arial" panose="020B0604020202020204"/>
              </a:rPr>
              <a:t>capabilities</a:t>
            </a:r>
            <a:endParaRPr sz="1400">
              <a:latin typeface="Arial" panose="020B0604020202020204"/>
              <a:cs typeface="Arial" panose="020B0604020202020204"/>
            </a:endParaRPr>
          </a:p>
          <a:p>
            <a:pPr marL="560705" lvl="1" indent="-274320">
              <a:lnSpc>
                <a:spcPct val="100000"/>
              </a:lnSpc>
              <a:spcBef>
                <a:spcPts val="805"/>
              </a:spcBef>
              <a:buChar char="–"/>
              <a:tabLst>
                <a:tab pos="560705" algn="l"/>
                <a:tab pos="561340" algn="l"/>
              </a:tabLst>
            </a:pPr>
            <a:r>
              <a:rPr sz="1400" dirty="0">
                <a:latin typeface="Arial" panose="020B0604020202020204"/>
                <a:cs typeface="Arial" panose="020B0604020202020204"/>
              </a:rPr>
              <a:t>5 </a:t>
            </a:r>
            <a:r>
              <a:rPr sz="1400" spc="-5" dirty="0">
                <a:latin typeface="Arial" panose="020B0604020202020204"/>
                <a:cs typeface="Arial" panose="020B0604020202020204"/>
              </a:rPr>
              <a:t>processes </a:t>
            </a:r>
            <a:r>
              <a:rPr sz="1400" dirty="0">
                <a:latin typeface="Arial" panose="020B0604020202020204"/>
                <a:cs typeface="Arial" panose="020B0604020202020204"/>
              </a:rPr>
              <a:t>across </a:t>
            </a:r>
            <a:r>
              <a:rPr sz="1400" spc="-5" dirty="0">
                <a:latin typeface="Arial" panose="020B0604020202020204"/>
                <a:cs typeface="Arial" panose="020B0604020202020204"/>
              </a:rPr>
              <a:t>five levels </a:t>
            </a:r>
            <a:r>
              <a:rPr sz="1400" dirty="0">
                <a:latin typeface="Arial" panose="020B0604020202020204"/>
                <a:cs typeface="Arial" panose="020B0604020202020204"/>
              </a:rPr>
              <a:t>to </a:t>
            </a:r>
            <a:r>
              <a:rPr sz="1400" spc="-5" dirty="0">
                <a:latin typeface="Arial" panose="020B0604020202020204"/>
                <a:cs typeface="Arial" panose="020B0604020202020204"/>
              </a:rPr>
              <a:t>measure </a:t>
            </a:r>
            <a:r>
              <a:rPr sz="1400" dirty="0">
                <a:latin typeface="Arial" panose="020B0604020202020204"/>
                <a:cs typeface="Arial" panose="020B0604020202020204"/>
              </a:rPr>
              <a:t>process</a:t>
            </a:r>
            <a:r>
              <a:rPr sz="1400" spc="-170" dirty="0">
                <a:latin typeface="Arial" panose="020B0604020202020204"/>
                <a:cs typeface="Arial" panose="020B0604020202020204"/>
              </a:rPr>
              <a:t> </a:t>
            </a:r>
            <a:r>
              <a:rPr sz="1400" dirty="0">
                <a:latin typeface="Arial" panose="020B0604020202020204"/>
                <a:cs typeface="Arial" panose="020B0604020202020204"/>
              </a:rPr>
              <a:t>maturity</a:t>
            </a:r>
            <a:endParaRPr sz="1400">
              <a:latin typeface="Arial" panose="020B0604020202020204"/>
              <a:cs typeface="Arial" panose="020B0604020202020204"/>
            </a:endParaRPr>
          </a:p>
          <a:p>
            <a:pPr marL="560705" lvl="1" indent="-274320">
              <a:lnSpc>
                <a:spcPct val="100000"/>
              </a:lnSpc>
              <a:spcBef>
                <a:spcPts val="805"/>
              </a:spcBef>
              <a:buChar char="–"/>
              <a:tabLst>
                <a:tab pos="560705" algn="l"/>
                <a:tab pos="561340" algn="l"/>
              </a:tabLst>
            </a:pPr>
            <a:r>
              <a:rPr sz="1400" spc="-5" dirty="0">
                <a:latin typeface="Arial" panose="020B0604020202020204"/>
                <a:cs typeface="Arial" panose="020B0604020202020204"/>
              </a:rPr>
              <a:t>171 </a:t>
            </a:r>
            <a:r>
              <a:rPr sz="1400" dirty="0">
                <a:latin typeface="Arial" panose="020B0604020202020204"/>
                <a:cs typeface="Arial" panose="020B0604020202020204"/>
              </a:rPr>
              <a:t>practices across </a:t>
            </a:r>
            <a:r>
              <a:rPr sz="1400" spc="-5" dirty="0">
                <a:latin typeface="Arial" panose="020B0604020202020204"/>
                <a:cs typeface="Arial" panose="020B0604020202020204"/>
              </a:rPr>
              <a:t>five levels </a:t>
            </a:r>
            <a:r>
              <a:rPr sz="1400" dirty="0">
                <a:latin typeface="Arial" panose="020B0604020202020204"/>
                <a:cs typeface="Arial" panose="020B0604020202020204"/>
              </a:rPr>
              <a:t>to </a:t>
            </a:r>
            <a:r>
              <a:rPr sz="1400" spc="-5" dirty="0">
                <a:latin typeface="Arial" panose="020B0604020202020204"/>
                <a:cs typeface="Arial" panose="020B0604020202020204"/>
              </a:rPr>
              <a:t>measure </a:t>
            </a:r>
            <a:r>
              <a:rPr sz="1400" dirty="0">
                <a:latin typeface="Arial" panose="020B0604020202020204"/>
                <a:cs typeface="Arial" panose="020B0604020202020204"/>
              </a:rPr>
              <a:t>technical</a:t>
            </a:r>
            <a:r>
              <a:rPr sz="1400" spc="-190" dirty="0">
                <a:latin typeface="Arial" panose="020B0604020202020204"/>
                <a:cs typeface="Arial" panose="020B0604020202020204"/>
              </a:rPr>
              <a:t> </a:t>
            </a:r>
            <a:r>
              <a:rPr sz="1400" dirty="0">
                <a:latin typeface="Arial" panose="020B0604020202020204"/>
                <a:cs typeface="Arial" panose="020B0604020202020204"/>
              </a:rPr>
              <a:t>capabilities</a:t>
            </a:r>
            <a:endParaRPr sz="1400">
              <a:latin typeface="Arial" panose="020B0604020202020204"/>
              <a:cs typeface="Arial" panose="020B0604020202020204"/>
            </a:endParaRPr>
          </a:p>
        </p:txBody>
      </p:sp>
      <p:sp>
        <p:nvSpPr>
          <p:cNvPr id="5" name="object 5"/>
          <p:cNvSpPr txBox="1"/>
          <p:nvPr/>
        </p:nvSpPr>
        <p:spPr>
          <a:xfrm>
            <a:off x="1537322" y="3578466"/>
            <a:ext cx="58845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20204"/>
                <a:cs typeface="Arial" panose="020B0604020202020204"/>
              </a:rPr>
              <a:t>CMMC Model v1.0: Number of Practices and Processes Introduced at each</a:t>
            </a:r>
            <a:r>
              <a:rPr sz="1200" b="1" spc="40" dirty="0">
                <a:latin typeface="Arial" panose="020B0604020202020204"/>
                <a:cs typeface="Arial" panose="020B0604020202020204"/>
              </a:rPr>
              <a:t> </a:t>
            </a:r>
            <a:r>
              <a:rPr sz="1200" b="1" spc="-5" dirty="0">
                <a:latin typeface="Arial" panose="020B0604020202020204"/>
                <a:cs typeface="Arial" panose="020B0604020202020204"/>
              </a:rPr>
              <a:t>Level</a:t>
            </a:r>
            <a:endParaRPr sz="1200">
              <a:latin typeface="Arial" panose="020B0604020202020204"/>
              <a:cs typeface="Arial" panose="020B0604020202020204"/>
            </a:endParaRPr>
          </a:p>
        </p:txBody>
      </p:sp>
      <p:sp>
        <p:nvSpPr>
          <p:cNvPr id="8" name="テキストボックス 7"/>
          <p:cNvSpPr txBox="1"/>
          <p:nvPr/>
        </p:nvSpPr>
        <p:spPr>
          <a:xfrm>
            <a:off x="793115" y="1410335"/>
            <a:ext cx="7373620" cy="337185"/>
          </a:xfrm>
          <a:prstGeom prst="rect">
            <a:avLst/>
          </a:prstGeom>
          <a:solidFill>
            <a:srgbClr val="F7F6B6"/>
          </a:solidFill>
        </p:spPr>
        <p:txBody>
          <a:bodyPr wrap="none" rtlCol="0">
            <a:noAutofit/>
          </a:bodyPr>
          <a:p>
            <a:pPr algn="l"/>
            <a:r>
              <a:rPr lang="en-US" altLang="ja-JP" sz="1600">
                <a:latin typeface="BIZ UDPゴシック" panose="020B0400000000000000" charset="-128"/>
                <a:ea typeface="BIZ UDPゴシック" panose="020B0400000000000000" charset="-128"/>
                <a:cs typeface="BIZ UDPゴシック" panose="020B0400000000000000" charset="-128"/>
              </a:rPr>
              <a:t>CMMC</a:t>
            </a:r>
            <a:r>
              <a:rPr lang="ja-JP" altLang="en-US" sz="1600">
                <a:latin typeface="BIZ UDPゴシック" panose="020B0400000000000000" charset="-128"/>
                <a:ea typeface="BIZ UDPゴシック" panose="020B0400000000000000" charset="-128"/>
                <a:cs typeface="BIZ UDPゴシック" panose="020B0400000000000000" charset="-128"/>
              </a:rPr>
              <a:t>は将来の</a:t>
            </a:r>
            <a:r>
              <a:rPr lang="en-US" altLang="ja-JP" sz="1600">
                <a:latin typeface="BIZ UDPゴシック" panose="020B0400000000000000" charset="-128"/>
                <a:ea typeface="BIZ UDPゴシック" panose="020B0400000000000000" charset="-128"/>
                <a:cs typeface="BIZ UDPゴシック" panose="020B0400000000000000" charset="-128"/>
              </a:rPr>
              <a:t>DoD</a:t>
            </a:r>
            <a:r>
              <a:rPr lang="ja-JP" altLang="en-US" sz="1600">
                <a:latin typeface="BIZ UDPゴシック" panose="020B0400000000000000" charset="-128"/>
                <a:ea typeface="BIZ UDPゴシック" panose="020B0400000000000000" charset="-128"/>
                <a:cs typeface="BIZ UDPゴシック" panose="020B0400000000000000" charset="-128"/>
              </a:rPr>
              <a:t>のための、統一されたサイバーセキュリティ標準である</a:t>
            </a:r>
            <a:endParaRPr lang="ja-JP" altLang="en-US" sz="1600">
              <a:latin typeface="BIZ UDPゴシック" panose="020B0400000000000000" charset="-128"/>
              <a:ea typeface="BIZ UDPゴシック" panose="020B0400000000000000" charset="-128"/>
              <a:cs typeface="BIZ UDPゴシック" panose="020B0400000000000000" charset="-128"/>
            </a:endParaRPr>
          </a:p>
        </p:txBody>
      </p:sp>
      <p:sp>
        <p:nvSpPr>
          <p:cNvPr id="9" name="テキストボックス 8"/>
          <p:cNvSpPr txBox="1"/>
          <p:nvPr/>
        </p:nvSpPr>
        <p:spPr>
          <a:xfrm>
            <a:off x="793115" y="1834515"/>
            <a:ext cx="4667250" cy="337185"/>
          </a:xfrm>
          <a:prstGeom prst="rect">
            <a:avLst/>
          </a:prstGeom>
          <a:solidFill>
            <a:srgbClr val="F7F6B6"/>
          </a:solidFill>
        </p:spPr>
        <p:txBody>
          <a:bodyPr wrap="square" rtlCol="0">
            <a:noAutofit/>
          </a:bodyPr>
          <a:p>
            <a:pPr algn="l"/>
            <a:r>
              <a:rPr lang="en-US" altLang="ja-JP" sz="1600">
                <a:latin typeface="BIZ UDPゴシック" panose="020B0400000000000000" charset="-128"/>
                <a:ea typeface="BIZ UDPゴシック" panose="020B0400000000000000" charset="-128"/>
                <a:cs typeface="BIZ UDPゴシック" panose="020B0400000000000000" charset="-128"/>
              </a:rPr>
              <a:t>CMMC</a:t>
            </a:r>
            <a:r>
              <a:rPr lang="ja-JP" altLang="en-US" sz="1600">
                <a:latin typeface="BIZ UDPゴシック" panose="020B0400000000000000" charset="-128"/>
                <a:ea typeface="BIZ UDPゴシック" panose="020B0400000000000000" charset="-128"/>
                <a:cs typeface="BIZ UDPゴシック" panose="020B0400000000000000" charset="-128"/>
              </a:rPr>
              <a:t>モデル</a:t>
            </a:r>
            <a:r>
              <a:rPr lang="en-US" altLang="ja-JP" sz="1600">
                <a:latin typeface="BIZ UDPゴシック" panose="020B0400000000000000" charset="-128"/>
                <a:ea typeface="BIZ UDPゴシック" panose="020B0400000000000000" charset="-128"/>
                <a:cs typeface="BIZ UDPゴシック" panose="020B0400000000000000" charset="-128"/>
              </a:rPr>
              <a:t>v1.0</a:t>
            </a:r>
            <a:r>
              <a:rPr lang="ja-JP" altLang="en-US" sz="1600">
                <a:latin typeface="BIZ UDPゴシック" panose="020B0400000000000000" charset="-128"/>
                <a:ea typeface="BIZ UDPゴシック" panose="020B0400000000000000" charset="-128"/>
                <a:cs typeface="BIZ UDPゴシック" panose="020B0400000000000000" charset="-128"/>
              </a:rPr>
              <a:t>には下記項目が含まれる</a:t>
            </a:r>
            <a:endParaRPr lang="ja-JP" altLang="en-US" sz="1600">
              <a:latin typeface="BIZ UDPゴシック" panose="020B0400000000000000" charset="-128"/>
              <a:ea typeface="BIZ UDPゴシック" panose="020B0400000000000000" charset="-128"/>
              <a:cs typeface="BIZ UDPゴシック" panose="020B0400000000000000" charset="-128"/>
            </a:endParaRPr>
          </a:p>
        </p:txBody>
      </p:sp>
      <p:sp>
        <p:nvSpPr>
          <p:cNvPr id="10" name="テキストボックス 9"/>
          <p:cNvSpPr txBox="1"/>
          <p:nvPr/>
        </p:nvSpPr>
        <p:spPr>
          <a:xfrm>
            <a:off x="1087120" y="2258695"/>
            <a:ext cx="5291455" cy="737235"/>
          </a:xfrm>
          <a:prstGeom prst="rect">
            <a:avLst/>
          </a:prstGeom>
          <a:solidFill>
            <a:srgbClr val="F7F6B6"/>
          </a:solidFill>
        </p:spPr>
        <p:txBody>
          <a:bodyPr wrap="square" rtlCol="0">
            <a:noAutofit/>
          </a:bodyPr>
          <a:p>
            <a:pPr algn="l"/>
            <a:r>
              <a:rPr lang="en-US" sz="1400">
                <a:latin typeface="BIZ UDPゴシック" panose="020B0400000000000000" charset="-128"/>
                <a:ea typeface="BIZ UDPゴシック" panose="020B0400000000000000" charset="-128"/>
                <a:cs typeface="BIZ UDPゴシック" panose="020B0400000000000000" charset="-128"/>
              </a:rPr>
              <a:t>- </a:t>
            </a:r>
            <a:r>
              <a:rPr sz="1400">
                <a:latin typeface="BIZ UDPゴシック" panose="020B0400000000000000" charset="-128"/>
                <a:ea typeface="BIZ UDPゴシック" panose="020B0400000000000000" charset="-128"/>
                <a:cs typeface="BIZ UDPゴシック" panose="020B0400000000000000" charset="-128"/>
              </a:rPr>
              <a:t>17の機能</a:t>
            </a:r>
            <a:r>
              <a:rPr lang="ja-JP" sz="1400">
                <a:latin typeface="BIZ UDPゴシック" panose="020B0400000000000000" charset="-128"/>
                <a:ea typeface="BIZ UDPゴシック" panose="020B0400000000000000" charset="-128"/>
                <a:cs typeface="BIZ UDPゴシック" panose="020B0400000000000000" charset="-128"/>
              </a:rPr>
              <a:t>領域</a:t>
            </a:r>
            <a:r>
              <a:rPr lang="en-US" altLang="ja-JP" sz="1400">
                <a:latin typeface="BIZ UDPゴシック" panose="020B0400000000000000" charset="-128"/>
                <a:ea typeface="BIZ UDPゴシック" panose="020B0400000000000000" charset="-128"/>
                <a:cs typeface="BIZ UDPゴシック" panose="020B0400000000000000" charset="-128"/>
              </a:rPr>
              <a:t>(</a:t>
            </a:r>
            <a:r>
              <a:rPr lang="ja-JP" altLang="en-US" sz="1400">
                <a:latin typeface="BIZ UDPゴシック" panose="020B0400000000000000" charset="-128"/>
                <a:ea typeface="BIZ UDPゴシック" panose="020B0400000000000000" charset="-128"/>
                <a:cs typeface="BIZ UDPゴシック" panose="020B0400000000000000" charset="-128"/>
              </a:rPr>
              <a:t>ドメイン</a:t>
            </a:r>
            <a:r>
              <a:rPr lang="en-US" altLang="ja-JP" sz="1400">
                <a:latin typeface="BIZ UDPゴシック" panose="020B0400000000000000" charset="-128"/>
                <a:ea typeface="BIZ UDPゴシック" panose="020B0400000000000000" charset="-128"/>
                <a:cs typeface="BIZ UDPゴシック" panose="020B0400000000000000" charset="-128"/>
              </a:rPr>
              <a:t>)</a:t>
            </a:r>
            <a:r>
              <a:rPr lang="ja-JP" sz="1400">
                <a:latin typeface="BIZ UDPゴシック" panose="020B0400000000000000" charset="-128"/>
                <a:ea typeface="BIZ UDPゴシック" panose="020B0400000000000000" charset="-128"/>
                <a:cs typeface="BIZ UDPゴシック" panose="020B0400000000000000" charset="-128"/>
              </a:rPr>
              <a:t>、</a:t>
            </a:r>
            <a:r>
              <a:rPr sz="1400">
                <a:latin typeface="BIZ UDPゴシック" panose="020B0400000000000000" charset="-128"/>
                <a:ea typeface="BIZ UDPゴシック" panose="020B0400000000000000" charset="-128"/>
                <a:cs typeface="BIZ UDPゴシック" panose="020B0400000000000000" charset="-128"/>
              </a:rPr>
              <a:t>43の機能</a:t>
            </a:r>
            <a:endParaRPr sz="1400">
              <a:latin typeface="BIZ UDPゴシック" panose="020B0400000000000000" charset="-128"/>
              <a:ea typeface="BIZ UDPゴシック" panose="020B0400000000000000" charset="-128"/>
              <a:cs typeface="BIZ UDPゴシック" panose="020B0400000000000000" charset="-128"/>
            </a:endParaRPr>
          </a:p>
          <a:p>
            <a:pPr algn="l"/>
            <a:r>
              <a:rPr lang="en-US" sz="1400">
                <a:latin typeface="BIZ UDPゴシック" panose="020B0400000000000000" charset="-128"/>
                <a:ea typeface="BIZ UDPゴシック" panose="020B0400000000000000" charset="-128"/>
                <a:cs typeface="BIZ UDPゴシック" panose="020B0400000000000000" charset="-128"/>
              </a:rPr>
              <a:t>- </a:t>
            </a:r>
            <a:r>
              <a:rPr sz="1400">
                <a:latin typeface="BIZ UDPゴシック" panose="020B0400000000000000" charset="-128"/>
                <a:ea typeface="BIZ UDPゴシック" panose="020B0400000000000000" charset="-128"/>
                <a:cs typeface="BIZ UDPゴシック" panose="020B0400000000000000" charset="-128"/>
                <a:sym typeface="+mn-ea"/>
              </a:rPr>
              <a:t>5つのプロセス</a:t>
            </a:r>
            <a:r>
              <a:rPr lang="ja-JP" sz="1400">
                <a:latin typeface="BIZ UDPゴシック" panose="020B0400000000000000" charset="-128"/>
                <a:ea typeface="BIZ UDPゴシック" panose="020B0400000000000000" charset="-128"/>
                <a:cs typeface="BIZ UDPゴシック" panose="020B0400000000000000" charset="-128"/>
                <a:sym typeface="+mn-ea"/>
              </a:rPr>
              <a:t>：</a:t>
            </a:r>
            <a:r>
              <a:rPr sz="1400">
                <a:latin typeface="BIZ UDPゴシック" panose="020B0400000000000000" charset="-128"/>
                <a:ea typeface="BIZ UDPゴシック" panose="020B0400000000000000" charset="-128"/>
                <a:cs typeface="BIZ UDPゴシック" panose="020B0400000000000000" charset="-128"/>
              </a:rPr>
              <a:t>プロセスの成熟度測定</a:t>
            </a:r>
            <a:r>
              <a:rPr lang="ja-JP" sz="1400">
                <a:latin typeface="BIZ UDPゴシック" panose="020B0400000000000000" charset="-128"/>
                <a:ea typeface="BIZ UDPゴシック" panose="020B0400000000000000" charset="-128"/>
                <a:cs typeface="BIZ UDPゴシック" panose="020B0400000000000000" charset="-128"/>
              </a:rPr>
              <a:t>（</a:t>
            </a:r>
            <a:r>
              <a:rPr lang="en-US" altLang="ja-JP" sz="1400">
                <a:latin typeface="BIZ UDPゴシック" panose="020B0400000000000000" charset="-128"/>
                <a:ea typeface="BIZ UDPゴシック" panose="020B0400000000000000" charset="-128"/>
                <a:cs typeface="BIZ UDPゴシック" panose="020B0400000000000000" charset="-128"/>
              </a:rPr>
              <a:t>5</a:t>
            </a:r>
            <a:r>
              <a:rPr lang="ja-JP" altLang="en-US" sz="1400">
                <a:latin typeface="BIZ UDPゴシック" panose="020B0400000000000000" charset="-128"/>
                <a:ea typeface="BIZ UDPゴシック" panose="020B0400000000000000" charset="-128"/>
                <a:cs typeface="BIZ UDPゴシック" panose="020B0400000000000000" charset="-128"/>
              </a:rPr>
              <a:t>段階</a:t>
            </a:r>
            <a:r>
              <a:rPr lang="ja-JP" sz="1400">
                <a:latin typeface="BIZ UDPゴシック" panose="020B0400000000000000" charset="-128"/>
                <a:ea typeface="BIZ UDPゴシック" panose="020B0400000000000000" charset="-128"/>
                <a:cs typeface="BIZ UDPゴシック" panose="020B0400000000000000" charset="-128"/>
              </a:rPr>
              <a:t>）</a:t>
            </a:r>
            <a:endParaRPr sz="1400">
              <a:latin typeface="BIZ UDPゴシック" panose="020B0400000000000000" charset="-128"/>
              <a:ea typeface="BIZ UDPゴシック" panose="020B0400000000000000" charset="-128"/>
              <a:cs typeface="BIZ UDPゴシック" panose="020B0400000000000000" charset="-128"/>
            </a:endParaRPr>
          </a:p>
          <a:p>
            <a:pPr algn="l"/>
            <a:r>
              <a:rPr lang="en-US" sz="1400">
                <a:latin typeface="BIZ UDPゴシック" panose="020B0400000000000000" charset="-128"/>
                <a:ea typeface="BIZ UDPゴシック" panose="020B0400000000000000" charset="-128"/>
                <a:cs typeface="BIZ UDPゴシック" panose="020B0400000000000000" charset="-128"/>
              </a:rPr>
              <a:t>- </a:t>
            </a:r>
            <a:r>
              <a:rPr sz="1400">
                <a:latin typeface="BIZ UDPゴシック" panose="020B0400000000000000" charset="-128"/>
                <a:ea typeface="BIZ UDPゴシック" panose="020B0400000000000000" charset="-128"/>
                <a:cs typeface="BIZ UDPゴシック" panose="020B0400000000000000" charset="-128"/>
              </a:rPr>
              <a:t>171のプラクティス</a:t>
            </a:r>
            <a:r>
              <a:rPr lang="ja-JP" sz="1400">
                <a:latin typeface="BIZ UDPゴシック" panose="020B0400000000000000" charset="-128"/>
                <a:ea typeface="BIZ UDPゴシック" panose="020B0400000000000000" charset="-128"/>
                <a:cs typeface="BIZ UDPゴシック" panose="020B0400000000000000" charset="-128"/>
              </a:rPr>
              <a:t>：</a:t>
            </a:r>
            <a:r>
              <a:rPr sz="1400">
                <a:latin typeface="BIZ UDPゴシック" panose="020B0400000000000000" charset="-128"/>
                <a:ea typeface="BIZ UDPゴシック" panose="020B0400000000000000" charset="-128"/>
                <a:cs typeface="BIZ UDPゴシック" panose="020B0400000000000000" charset="-128"/>
                <a:sym typeface="+mn-ea"/>
              </a:rPr>
              <a:t>技術的能力測定</a:t>
            </a:r>
            <a:r>
              <a:rPr lang="ja-JP" sz="1400">
                <a:latin typeface="BIZ UDPゴシック" panose="020B0400000000000000" charset="-128"/>
                <a:ea typeface="BIZ UDPゴシック" panose="020B0400000000000000" charset="-128"/>
                <a:cs typeface="BIZ UDPゴシック" panose="020B0400000000000000" charset="-128"/>
                <a:sym typeface="+mn-ea"/>
              </a:rPr>
              <a:t>（</a:t>
            </a:r>
            <a:r>
              <a:rPr lang="en-US" altLang="ja-JP" sz="1400">
                <a:latin typeface="BIZ UDPゴシック" panose="020B0400000000000000" charset="-128"/>
                <a:ea typeface="BIZ UDPゴシック" panose="020B0400000000000000" charset="-128"/>
                <a:cs typeface="BIZ UDPゴシック" panose="020B0400000000000000" charset="-128"/>
                <a:sym typeface="+mn-ea"/>
              </a:rPr>
              <a:t>5</a:t>
            </a:r>
            <a:r>
              <a:rPr lang="ja-JP" altLang="en-US" sz="1400">
                <a:latin typeface="BIZ UDPゴシック" panose="020B0400000000000000" charset="-128"/>
                <a:ea typeface="BIZ UDPゴシック" panose="020B0400000000000000" charset="-128"/>
                <a:cs typeface="BIZ UDPゴシック" panose="020B0400000000000000" charset="-128"/>
                <a:sym typeface="+mn-ea"/>
              </a:rPr>
              <a:t>段階</a:t>
            </a:r>
            <a:r>
              <a:rPr lang="ja-JP" sz="1400">
                <a:latin typeface="BIZ UDPゴシック" panose="020B0400000000000000" charset="-128"/>
                <a:ea typeface="BIZ UDPゴシック" panose="020B0400000000000000" charset="-128"/>
                <a:cs typeface="BIZ UDPゴシック" panose="020B0400000000000000" charset="-128"/>
                <a:sym typeface="+mn-ea"/>
              </a:rPr>
              <a:t>）</a:t>
            </a:r>
            <a:endParaRPr lang="ja-JP" sz="1400">
              <a:latin typeface="BIZ UDPゴシック" panose="020B0400000000000000" charset="-128"/>
              <a:ea typeface="BIZ UDPゴシック" panose="020B0400000000000000" charset="-128"/>
              <a:cs typeface="BIZ UDPゴシック" panose="020B0400000000000000" charset="-128"/>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6400" y="356819"/>
            <a:ext cx="3651885" cy="391160"/>
          </a:xfrm>
          <a:prstGeom prst="rect">
            <a:avLst/>
          </a:prstGeom>
        </p:spPr>
        <p:txBody>
          <a:bodyPr vert="horz" wrap="square" lIns="0" tIns="12700" rIns="0" bIns="0" rtlCol="0">
            <a:spAutoFit/>
          </a:bodyPr>
          <a:lstStyle/>
          <a:p>
            <a:pPr marL="12700">
              <a:lnSpc>
                <a:spcPct val="100000"/>
              </a:lnSpc>
              <a:spcBef>
                <a:spcPts val="100"/>
              </a:spcBef>
            </a:pPr>
            <a:r>
              <a:rPr spc="-5" dirty="0"/>
              <a:t>CMMC Model</a:t>
            </a:r>
            <a:r>
              <a:rPr spc="-75" dirty="0"/>
              <a:t> </a:t>
            </a:r>
            <a:r>
              <a:rPr dirty="0"/>
              <a:t>Framework</a:t>
            </a:r>
            <a:endParaRPr dirty="0"/>
          </a:p>
        </p:txBody>
      </p:sp>
      <p:sp>
        <p:nvSpPr>
          <p:cNvPr id="3" name="object 3"/>
          <p:cNvSpPr txBox="1"/>
          <p:nvPr/>
        </p:nvSpPr>
        <p:spPr>
          <a:xfrm>
            <a:off x="373842" y="4309084"/>
            <a:ext cx="7954645" cy="2138680"/>
          </a:xfrm>
          <a:prstGeom prst="rect">
            <a:avLst/>
          </a:prstGeom>
        </p:spPr>
        <p:txBody>
          <a:bodyPr vert="horz" wrap="square" lIns="0" tIns="12065" rIns="0" bIns="0" rtlCol="0">
            <a:spAutoFit/>
          </a:bodyPr>
          <a:lstStyle/>
          <a:p>
            <a:pPr marL="286385" marR="5080" indent="-274320">
              <a:lnSpc>
                <a:spcPct val="100000"/>
              </a:lnSpc>
              <a:spcBef>
                <a:spcPts val="95"/>
              </a:spcBef>
              <a:buFont typeface="Arial" panose="020B0604020202020204"/>
              <a:buChar char="•"/>
              <a:tabLst>
                <a:tab pos="286385" algn="l"/>
                <a:tab pos="287020" algn="l"/>
              </a:tabLst>
            </a:pPr>
            <a:r>
              <a:rPr sz="1600" b="1" spc="-5" dirty="0">
                <a:solidFill>
                  <a:srgbClr val="1D698F"/>
                </a:solidFill>
                <a:latin typeface="Arial" panose="020B0604020202020204"/>
                <a:cs typeface="Arial" panose="020B0604020202020204"/>
              </a:rPr>
              <a:t>CMMC </a:t>
            </a:r>
            <a:r>
              <a:rPr sz="1600" b="1" spc="-10" dirty="0">
                <a:solidFill>
                  <a:srgbClr val="1D698F"/>
                </a:solidFill>
                <a:latin typeface="Arial" panose="020B0604020202020204"/>
                <a:cs typeface="Arial" panose="020B0604020202020204"/>
              </a:rPr>
              <a:t>model </a:t>
            </a:r>
            <a:r>
              <a:rPr sz="1600" b="1" dirty="0">
                <a:solidFill>
                  <a:srgbClr val="1D698F"/>
                </a:solidFill>
                <a:latin typeface="Arial" panose="020B0604020202020204"/>
                <a:cs typeface="Arial" panose="020B0604020202020204"/>
              </a:rPr>
              <a:t>framework </a:t>
            </a:r>
            <a:r>
              <a:rPr sz="1600" b="1" spc="-5" dirty="0">
                <a:solidFill>
                  <a:srgbClr val="1D698F"/>
                </a:solidFill>
                <a:latin typeface="Arial" panose="020B0604020202020204"/>
                <a:cs typeface="Arial" panose="020B0604020202020204"/>
              </a:rPr>
              <a:t>organizes processes and </a:t>
            </a:r>
            <a:r>
              <a:rPr sz="1600" b="1" spc="-10" dirty="0">
                <a:solidFill>
                  <a:srgbClr val="1D698F"/>
                </a:solidFill>
                <a:latin typeface="Arial" panose="020B0604020202020204"/>
                <a:cs typeface="Arial" panose="020B0604020202020204"/>
              </a:rPr>
              <a:t>cybersecurity </a:t>
            </a:r>
            <a:r>
              <a:rPr sz="1600" b="1" spc="-5" dirty="0">
                <a:solidFill>
                  <a:srgbClr val="1D698F"/>
                </a:solidFill>
                <a:latin typeface="Arial" panose="020B0604020202020204"/>
                <a:cs typeface="Arial" panose="020B0604020202020204"/>
              </a:rPr>
              <a:t>best practices  into a set of</a:t>
            </a:r>
            <a:r>
              <a:rPr sz="1600" b="1" spc="50" dirty="0">
                <a:solidFill>
                  <a:srgbClr val="1D698F"/>
                </a:solidFill>
                <a:latin typeface="Arial" panose="020B0604020202020204"/>
                <a:cs typeface="Arial" panose="020B0604020202020204"/>
              </a:rPr>
              <a:t> </a:t>
            </a:r>
            <a:r>
              <a:rPr sz="1600" b="1" spc="-10" dirty="0">
                <a:solidFill>
                  <a:srgbClr val="1D698F"/>
                </a:solidFill>
                <a:latin typeface="Arial" panose="020B0604020202020204"/>
                <a:cs typeface="Arial" panose="020B0604020202020204"/>
              </a:rPr>
              <a:t>domains</a:t>
            </a:r>
            <a:endParaRPr sz="1600">
              <a:latin typeface="Arial" panose="020B0604020202020204"/>
              <a:cs typeface="Arial" panose="020B0604020202020204"/>
            </a:endParaRPr>
          </a:p>
          <a:p>
            <a:pPr marL="560705" marR="92710" lvl="1" indent="-274320">
              <a:lnSpc>
                <a:spcPct val="100000"/>
              </a:lnSpc>
              <a:spcBef>
                <a:spcPts val="800"/>
              </a:spcBef>
              <a:buChar char="–"/>
              <a:tabLst>
                <a:tab pos="560705" algn="l"/>
                <a:tab pos="561340" algn="l"/>
              </a:tabLst>
            </a:pPr>
            <a:r>
              <a:rPr sz="1400" dirty="0">
                <a:latin typeface="Arial" panose="020B0604020202020204"/>
                <a:cs typeface="Arial" panose="020B0604020202020204"/>
              </a:rPr>
              <a:t>Process maturity </a:t>
            </a:r>
            <a:r>
              <a:rPr sz="1400" spc="-5" dirty="0">
                <a:latin typeface="Arial" panose="020B0604020202020204"/>
                <a:cs typeface="Arial" panose="020B0604020202020204"/>
              </a:rPr>
              <a:t>or </a:t>
            </a:r>
            <a:r>
              <a:rPr sz="1400" dirty="0">
                <a:latin typeface="Arial" panose="020B0604020202020204"/>
                <a:cs typeface="Arial" panose="020B0604020202020204"/>
              </a:rPr>
              <a:t>process </a:t>
            </a:r>
            <a:r>
              <a:rPr sz="1400" spc="-5" dirty="0">
                <a:latin typeface="Arial" panose="020B0604020202020204"/>
                <a:cs typeface="Arial" panose="020B0604020202020204"/>
              </a:rPr>
              <a:t>institutionalization characterizes </a:t>
            </a:r>
            <a:r>
              <a:rPr sz="1400" dirty="0">
                <a:latin typeface="Arial" panose="020B0604020202020204"/>
                <a:cs typeface="Arial" panose="020B0604020202020204"/>
              </a:rPr>
              <a:t>the </a:t>
            </a:r>
            <a:r>
              <a:rPr sz="1400" spc="-5" dirty="0">
                <a:latin typeface="Arial" panose="020B0604020202020204"/>
                <a:cs typeface="Arial" panose="020B0604020202020204"/>
              </a:rPr>
              <a:t>extent </a:t>
            </a:r>
            <a:r>
              <a:rPr sz="1400" dirty="0">
                <a:latin typeface="Arial" panose="020B0604020202020204"/>
                <a:cs typeface="Arial" panose="020B0604020202020204"/>
              </a:rPr>
              <a:t>to </a:t>
            </a:r>
            <a:r>
              <a:rPr sz="1400" spc="-5" dirty="0">
                <a:latin typeface="Arial" panose="020B0604020202020204"/>
                <a:cs typeface="Arial" panose="020B0604020202020204"/>
              </a:rPr>
              <a:t>which an </a:t>
            </a:r>
            <a:r>
              <a:rPr sz="1400" dirty="0">
                <a:latin typeface="Arial" panose="020B0604020202020204"/>
                <a:cs typeface="Arial" panose="020B0604020202020204"/>
              </a:rPr>
              <a:t>activity is  </a:t>
            </a:r>
            <a:r>
              <a:rPr sz="1400" spc="-5" dirty="0">
                <a:latin typeface="Arial" panose="020B0604020202020204"/>
                <a:cs typeface="Arial" panose="020B0604020202020204"/>
              </a:rPr>
              <a:t>embedded or ingrained </a:t>
            </a:r>
            <a:r>
              <a:rPr sz="1400" dirty="0">
                <a:latin typeface="Arial" panose="020B0604020202020204"/>
                <a:cs typeface="Arial" panose="020B0604020202020204"/>
              </a:rPr>
              <a:t>in the </a:t>
            </a:r>
            <a:r>
              <a:rPr sz="1400" spc="-5" dirty="0">
                <a:latin typeface="Arial" panose="020B0604020202020204"/>
                <a:cs typeface="Arial" panose="020B0604020202020204"/>
              </a:rPr>
              <a:t>operations of an organization. The more deeply ingrained an  activity, </a:t>
            </a:r>
            <a:r>
              <a:rPr sz="1400" dirty="0">
                <a:latin typeface="Arial" panose="020B0604020202020204"/>
                <a:cs typeface="Arial" panose="020B0604020202020204"/>
              </a:rPr>
              <a:t>the </a:t>
            </a:r>
            <a:r>
              <a:rPr sz="1400" spc="-5" dirty="0">
                <a:latin typeface="Arial" panose="020B0604020202020204"/>
                <a:cs typeface="Arial" panose="020B0604020202020204"/>
              </a:rPr>
              <a:t>more </a:t>
            </a:r>
            <a:r>
              <a:rPr sz="1400" dirty="0">
                <a:latin typeface="Arial" panose="020B0604020202020204"/>
                <a:cs typeface="Arial" panose="020B0604020202020204"/>
              </a:rPr>
              <a:t>likely it is</a:t>
            </a:r>
            <a:r>
              <a:rPr sz="1400" spc="-75" dirty="0">
                <a:latin typeface="Arial" panose="020B0604020202020204"/>
                <a:cs typeface="Arial" panose="020B0604020202020204"/>
              </a:rPr>
              <a:t> </a:t>
            </a:r>
            <a:r>
              <a:rPr sz="1400" dirty="0">
                <a:latin typeface="Arial" panose="020B0604020202020204"/>
                <a:cs typeface="Arial" panose="020B0604020202020204"/>
              </a:rPr>
              <a:t>that:</a:t>
            </a:r>
            <a:endParaRPr sz="1400">
              <a:latin typeface="Arial" panose="020B0604020202020204"/>
              <a:cs typeface="Arial" panose="020B0604020202020204"/>
            </a:endParaRPr>
          </a:p>
          <a:p>
            <a:pPr marL="835660" lvl="2" indent="-274955">
              <a:lnSpc>
                <a:spcPct val="100000"/>
              </a:lnSpc>
              <a:spcBef>
                <a:spcPts val="810"/>
              </a:spcBef>
              <a:buFont typeface="Times New Roman" panose="02020603050405020304"/>
              <a:buChar char="−"/>
              <a:tabLst>
                <a:tab pos="835025" algn="l"/>
                <a:tab pos="835660" algn="l"/>
              </a:tabLst>
            </a:pPr>
            <a:r>
              <a:rPr sz="1200" spc="-5" dirty="0">
                <a:latin typeface="Arial" panose="020B0604020202020204"/>
                <a:cs typeface="Arial" panose="020B0604020202020204"/>
              </a:rPr>
              <a:t>An organization </a:t>
            </a:r>
            <a:r>
              <a:rPr sz="1200" spc="-10" dirty="0">
                <a:latin typeface="Arial" panose="020B0604020202020204"/>
                <a:cs typeface="Arial" panose="020B0604020202020204"/>
              </a:rPr>
              <a:t>will </a:t>
            </a:r>
            <a:r>
              <a:rPr sz="1200" spc="-5" dirty="0">
                <a:latin typeface="Arial" panose="020B0604020202020204"/>
                <a:cs typeface="Arial" panose="020B0604020202020204"/>
              </a:rPr>
              <a:t>continue </a:t>
            </a:r>
            <a:r>
              <a:rPr sz="1200" dirty="0">
                <a:latin typeface="Arial" panose="020B0604020202020204"/>
                <a:cs typeface="Arial" panose="020B0604020202020204"/>
              </a:rPr>
              <a:t>to </a:t>
            </a:r>
            <a:r>
              <a:rPr sz="1200" spc="-5" dirty="0">
                <a:latin typeface="Arial" panose="020B0604020202020204"/>
                <a:cs typeface="Arial" panose="020B0604020202020204"/>
              </a:rPr>
              <a:t>perform the activity – including under </a:t>
            </a:r>
            <a:r>
              <a:rPr sz="1200" dirty="0">
                <a:latin typeface="Arial" panose="020B0604020202020204"/>
                <a:cs typeface="Arial" panose="020B0604020202020204"/>
              </a:rPr>
              <a:t>times of </a:t>
            </a:r>
            <a:r>
              <a:rPr sz="1200" spc="-5" dirty="0">
                <a:latin typeface="Arial" panose="020B0604020202020204"/>
                <a:cs typeface="Arial" panose="020B0604020202020204"/>
              </a:rPr>
              <a:t>stress –</a:t>
            </a:r>
            <a:r>
              <a:rPr sz="1200" spc="-95" dirty="0">
                <a:latin typeface="Arial" panose="020B0604020202020204"/>
                <a:cs typeface="Arial" panose="020B0604020202020204"/>
              </a:rPr>
              <a:t> </a:t>
            </a:r>
            <a:r>
              <a:rPr sz="1200" spc="-5" dirty="0">
                <a:latin typeface="Arial" panose="020B0604020202020204"/>
                <a:cs typeface="Arial" panose="020B0604020202020204"/>
              </a:rPr>
              <a:t>and</a:t>
            </a:r>
            <a:endParaRPr sz="1200">
              <a:latin typeface="Arial" panose="020B0604020202020204"/>
              <a:cs typeface="Arial" panose="020B0604020202020204"/>
            </a:endParaRPr>
          </a:p>
          <a:p>
            <a:pPr marL="835660" lvl="2" indent="-274320">
              <a:lnSpc>
                <a:spcPct val="100000"/>
              </a:lnSpc>
              <a:spcBef>
                <a:spcPts val="795"/>
              </a:spcBef>
              <a:buFont typeface="Times New Roman" panose="02020603050405020304"/>
              <a:buChar char="−"/>
              <a:tabLst>
                <a:tab pos="835025" algn="l"/>
                <a:tab pos="835660" algn="l"/>
              </a:tabLst>
            </a:pPr>
            <a:r>
              <a:rPr sz="1200" dirty="0">
                <a:latin typeface="Arial" panose="020B0604020202020204"/>
                <a:cs typeface="Arial" panose="020B0604020202020204"/>
              </a:rPr>
              <a:t>The </a:t>
            </a:r>
            <a:r>
              <a:rPr sz="1200" spc="-5" dirty="0">
                <a:latin typeface="Arial" panose="020B0604020202020204"/>
                <a:cs typeface="Arial" panose="020B0604020202020204"/>
              </a:rPr>
              <a:t>outcomes </a:t>
            </a:r>
            <a:r>
              <a:rPr sz="1200" spc="-10" dirty="0">
                <a:latin typeface="Arial" panose="020B0604020202020204"/>
                <a:cs typeface="Arial" panose="020B0604020202020204"/>
              </a:rPr>
              <a:t>will </a:t>
            </a:r>
            <a:r>
              <a:rPr sz="1200" spc="-5" dirty="0">
                <a:latin typeface="Arial" panose="020B0604020202020204"/>
                <a:cs typeface="Arial" panose="020B0604020202020204"/>
              </a:rPr>
              <a:t>be consistent, repeatable and </a:t>
            </a:r>
            <a:r>
              <a:rPr sz="1200" dirty="0">
                <a:latin typeface="Arial" panose="020B0604020202020204"/>
                <a:cs typeface="Arial" panose="020B0604020202020204"/>
              </a:rPr>
              <a:t>of </a:t>
            </a:r>
            <a:r>
              <a:rPr sz="1200" spc="-5" dirty="0">
                <a:latin typeface="Arial" panose="020B0604020202020204"/>
                <a:cs typeface="Arial" panose="020B0604020202020204"/>
              </a:rPr>
              <a:t>high</a:t>
            </a:r>
            <a:r>
              <a:rPr sz="1200" spc="-90" dirty="0">
                <a:latin typeface="Arial" panose="020B0604020202020204"/>
                <a:cs typeface="Arial" panose="020B0604020202020204"/>
              </a:rPr>
              <a:t> </a:t>
            </a:r>
            <a:r>
              <a:rPr sz="1200" spc="-5" dirty="0">
                <a:latin typeface="Arial" panose="020B0604020202020204"/>
                <a:cs typeface="Arial" panose="020B0604020202020204"/>
              </a:rPr>
              <a:t>quality.</a:t>
            </a:r>
            <a:endParaRPr sz="1200">
              <a:latin typeface="Arial" panose="020B0604020202020204"/>
              <a:cs typeface="Arial" panose="020B0604020202020204"/>
            </a:endParaRPr>
          </a:p>
          <a:p>
            <a:pPr marL="560705" lvl="1" indent="-274320">
              <a:lnSpc>
                <a:spcPct val="100000"/>
              </a:lnSpc>
              <a:spcBef>
                <a:spcPts val="795"/>
              </a:spcBef>
              <a:buChar char="–"/>
              <a:tabLst>
                <a:tab pos="560705" algn="l"/>
                <a:tab pos="561340" algn="l"/>
              </a:tabLst>
            </a:pPr>
            <a:r>
              <a:rPr sz="1400" dirty="0">
                <a:latin typeface="Arial" panose="020B0604020202020204"/>
                <a:cs typeface="Arial" panose="020B0604020202020204"/>
              </a:rPr>
              <a:t>Practices are activities </a:t>
            </a:r>
            <a:r>
              <a:rPr sz="1400" spc="-5" dirty="0">
                <a:latin typeface="Arial" panose="020B0604020202020204"/>
                <a:cs typeface="Arial" panose="020B0604020202020204"/>
              </a:rPr>
              <a:t>performed at </a:t>
            </a:r>
            <a:r>
              <a:rPr sz="1400" dirty="0">
                <a:latin typeface="Arial" panose="020B0604020202020204"/>
                <a:cs typeface="Arial" panose="020B0604020202020204"/>
              </a:rPr>
              <a:t>each </a:t>
            </a:r>
            <a:r>
              <a:rPr sz="1400" spc="-5" dirty="0">
                <a:latin typeface="Arial" panose="020B0604020202020204"/>
                <a:cs typeface="Arial" panose="020B0604020202020204"/>
              </a:rPr>
              <a:t>level </a:t>
            </a:r>
            <a:r>
              <a:rPr sz="1400" dirty="0">
                <a:latin typeface="Arial" panose="020B0604020202020204"/>
                <a:cs typeface="Arial" panose="020B0604020202020204"/>
              </a:rPr>
              <a:t>for the</a:t>
            </a:r>
            <a:r>
              <a:rPr sz="1400" spc="-200" dirty="0">
                <a:latin typeface="Arial" panose="020B0604020202020204"/>
                <a:cs typeface="Arial" panose="020B0604020202020204"/>
              </a:rPr>
              <a:t> </a:t>
            </a:r>
            <a:r>
              <a:rPr sz="1400" spc="-5" dirty="0">
                <a:latin typeface="Arial" panose="020B0604020202020204"/>
                <a:cs typeface="Arial" panose="020B0604020202020204"/>
              </a:rPr>
              <a:t>domain</a:t>
            </a:r>
            <a:endParaRPr sz="1400">
              <a:latin typeface="Arial" panose="020B0604020202020204"/>
              <a:cs typeface="Arial" panose="020B0604020202020204"/>
            </a:endParaRPr>
          </a:p>
        </p:txBody>
      </p:sp>
      <p:grpSp>
        <p:nvGrpSpPr>
          <p:cNvPr id="4" name="object 4"/>
          <p:cNvGrpSpPr/>
          <p:nvPr/>
        </p:nvGrpSpPr>
        <p:grpSpPr>
          <a:xfrm>
            <a:off x="601980" y="1344879"/>
            <a:ext cx="2628900" cy="2490470"/>
            <a:chOff x="601980" y="1344879"/>
            <a:chExt cx="2628900" cy="2490470"/>
          </a:xfrm>
        </p:grpSpPr>
        <p:sp>
          <p:nvSpPr>
            <p:cNvPr id="5" name="object 5"/>
            <p:cNvSpPr/>
            <p:nvPr/>
          </p:nvSpPr>
          <p:spPr>
            <a:xfrm>
              <a:off x="3227044" y="3407079"/>
              <a:ext cx="0" cy="424180"/>
            </a:xfrm>
            <a:custGeom>
              <a:avLst/>
              <a:gdLst/>
              <a:ahLst/>
              <a:cxnLst/>
              <a:rect l="l" t="t" r="r" b="b"/>
              <a:pathLst>
                <a:path h="424179">
                  <a:moveTo>
                    <a:pt x="0" y="0"/>
                  </a:moveTo>
                  <a:lnTo>
                    <a:pt x="0" y="424042"/>
                  </a:lnTo>
                </a:path>
              </a:pathLst>
            </a:custGeom>
            <a:ln w="7597">
              <a:solidFill>
                <a:srgbClr val="000000"/>
              </a:solidFill>
            </a:ln>
          </p:spPr>
          <p:txBody>
            <a:bodyPr wrap="square" lIns="0" tIns="0" rIns="0" bIns="0" rtlCol="0"/>
            <a:lstStyle/>
            <a:p/>
          </p:txBody>
        </p:sp>
        <p:sp>
          <p:nvSpPr>
            <p:cNvPr id="6" name="object 6"/>
            <p:cNvSpPr/>
            <p:nvPr/>
          </p:nvSpPr>
          <p:spPr>
            <a:xfrm>
              <a:off x="2155736" y="2240584"/>
              <a:ext cx="0" cy="929005"/>
            </a:xfrm>
            <a:custGeom>
              <a:avLst/>
              <a:gdLst/>
              <a:ahLst/>
              <a:cxnLst/>
              <a:rect l="l" t="t" r="r" b="b"/>
              <a:pathLst>
                <a:path h="929005">
                  <a:moveTo>
                    <a:pt x="0" y="0"/>
                  </a:moveTo>
                  <a:lnTo>
                    <a:pt x="0" y="928461"/>
                  </a:lnTo>
                </a:path>
              </a:pathLst>
            </a:custGeom>
            <a:ln w="7597">
              <a:solidFill>
                <a:srgbClr val="000000"/>
              </a:solidFill>
            </a:ln>
          </p:spPr>
          <p:txBody>
            <a:bodyPr wrap="square" lIns="0" tIns="0" rIns="0" bIns="0" rtlCol="0"/>
            <a:lstStyle/>
            <a:p/>
          </p:txBody>
        </p:sp>
        <p:sp>
          <p:nvSpPr>
            <p:cNvPr id="7" name="object 7"/>
            <p:cNvSpPr/>
            <p:nvPr/>
          </p:nvSpPr>
          <p:spPr>
            <a:xfrm>
              <a:off x="1703666" y="1961451"/>
              <a:ext cx="1010919" cy="292100"/>
            </a:xfrm>
            <a:custGeom>
              <a:avLst/>
              <a:gdLst/>
              <a:ahLst/>
              <a:cxnLst/>
              <a:rect l="l" t="t" r="r" b="b"/>
              <a:pathLst>
                <a:path w="1010919" h="292100">
                  <a:moveTo>
                    <a:pt x="966206" y="291628"/>
                  </a:moveTo>
                  <a:lnTo>
                    <a:pt x="44322" y="291628"/>
                  </a:lnTo>
                  <a:lnTo>
                    <a:pt x="27070" y="287808"/>
                  </a:lnTo>
                  <a:lnTo>
                    <a:pt x="12981" y="277392"/>
                  </a:lnTo>
                  <a:lnTo>
                    <a:pt x="3483" y="261942"/>
                  </a:lnTo>
                  <a:lnTo>
                    <a:pt x="0" y="243022"/>
                  </a:lnTo>
                  <a:lnTo>
                    <a:pt x="0" y="48605"/>
                  </a:lnTo>
                  <a:lnTo>
                    <a:pt x="3483" y="29686"/>
                  </a:lnTo>
                  <a:lnTo>
                    <a:pt x="12981" y="14236"/>
                  </a:lnTo>
                  <a:lnTo>
                    <a:pt x="27070" y="3819"/>
                  </a:lnTo>
                  <a:lnTo>
                    <a:pt x="44322" y="0"/>
                  </a:lnTo>
                  <a:lnTo>
                    <a:pt x="966206" y="0"/>
                  </a:lnTo>
                  <a:lnTo>
                    <a:pt x="983459" y="3819"/>
                  </a:lnTo>
                  <a:lnTo>
                    <a:pt x="997547" y="14236"/>
                  </a:lnTo>
                  <a:lnTo>
                    <a:pt x="1007046" y="29686"/>
                  </a:lnTo>
                  <a:lnTo>
                    <a:pt x="1010529" y="48605"/>
                  </a:lnTo>
                  <a:lnTo>
                    <a:pt x="1010529" y="243022"/>
                  </a:lnTo>
                  <a:lnTo>
                    <a:pt x="1007046" y="261942"/>
                  </a:lnTo>
                  <a:lnTo>
                    <a:pt x="997547" y="277392"/>
                  </a:lnTo>
                  <a:lnTo>
                    <a:pt x="983459" y="287808"/>
                  </a:lnTo>
                  <a:lnTo>
                    <a:pt x="966206" y="291628"/>
                  </a:lnTo>
                  <a:close/>
                </a:path>
              </a:pathLst>
            </a:custGeom>
            <a:solidFill>
              <a:srgbClr val="DEDEDE">
                <a:alpha val="59999"/>
              </a:srgbClr>
            </a:solidFill>
          </p:spPr>
          <p:txBody>
            <a:bodyPr wrap="square" lIns="0" tIns="0" rIns="0" bIns="0" rtlCol="0"/>
            <a:lstStyle/>
            <a:p/>
          </p:txBody>
        </p:sp>
        <p:sp>
          <p:nvSpPr>
            <p:cNvPr id="8" name="object 8"/>
            <p:cNvSpPr/>
            <p:nvPr/>
          </p:nvSpPr>
          <p:spPr>
            <a:xfrm>
              <a:off x="1099639" y="1982292"/>
              <a:ext cx="523240" cy="0"/>
            </a:xfrm>
            <a:custGeom>
              <a:avLst/>
              <a:gdLst/>
              <a:ahLst/>
              <a:cxnLst/>
              <a:rect l="l" t="t" r="r" b="b"/>
              <a:pathLst>
                <a:path w="523240">
                  <a:moveTo>
                    <a:pt x="0" y="0"/>
                  </a:moveTo>
                  <a:lnTo>
                    <a:pt x="523005" y="0"/>
                  </a:lnTo>
                </a:path>
              </a:pathLst>
            </a:custGeom>
            <a:ln w="8332">
              <a:solidFill>
                <a:srgbClr val="000000"/>
              </a:solidFill>
            </a:ln>
          </p:spPr>
          <p:txBody>
            <a:bodyPr wrap="square" lIns="0" tIns="0" rIns="0" bIns="0" rtlCol="0"/>
            <a:lstStyle/>
            <a:p/>
          </p:txBody>
        </p:sp>
        <p:sp>
          <p:nvSpPr>
            <p:cNvPr id="9" name="object 9"/>
            <p:cNvSpPr/>
            <p:nvPr/>
          </p:nvSpPr>
          <p:spPr>
            <a:xfrm>
              <a:off x="1658086" y="1894801"/>
              <a:ext cx="1010919" cy="300355"/>
            </a:xfrm>
            <a:custGeom>
              <a:avLst/>
              <a:gdLst/>
              <a:ahLst/>
              <a:cxnLst/>
              <a:rect l="l" t="t" r="r" b="b"/>
              <a:pathLst>
                <a:path w="1010919" h="300355">
                  <a:moveTo>
                    <a:pt x="964936" y="299952"/>
                  </a:moveTo>
                  <a:lnTo>
                    <a:pt x="45588" y="299952"/>
                  </a:lnTo>
                  <a:lnTo>
                    <a:pt x="27843" y="296023"/>
                  </a:lnTo>
                  <a:lnTo>
                    <a:pt x="13352" y="285309"/>
                  </a:lnTo>
                  <a:lnTo>
                    <a:pt x="3582" y="269418"/>
                  </a:lnTo>
                  <a:lnTo>
                    <a:pt x="0" y="249959"/>
                  </a:lnTo>
                  <a:lnTo>
                    <a:pt x="0" y="49993"/>
                  </a:lnTo>
                  <a:lnTo>
                    <a:pt x="3582" y="30533"/>
                  </a:lnTo>
                  <a:lnTo>
                    <a:pt x="13352" y="14642"/>
                  </a:lnTo>
                  <a:lnTo>
                    <a:pt x="27843" y="3928"/>
                  </a:lnTo>
                  <a:lnTo>
                    <a:pt x="45588" y="0"/>
                  </a:lnTo>
                  <a:lnTo>
                    <a:pt x="964936" y="0"/>
                  </a:lnTo>
                  <a:lnTo>
                    <a:pt x="982682" y="3928"/>
                  </a:lnTo>
                  <a:lnTo>
                    <a:pt x="997173" y="14642"/>
                  </a:lnTo>
                  <a:lnTo>
                    <a:pt x="1006944" y="30533"/>
                  </a:lnTo>
                  <a:lnTo>
                    <a:pt x="1010526" y="49993"/>
                  </a:lnTo>
                  <a:lnTo>
                    <a:pt x="1010526" y="249959"/>
                  </a:lnTo>
                  <a:lnTo>
                    <a:pt x="1006944" y="269418"/>
                  </a:lnTo>
                  <a:lnTo>
                    <a:pt x="997173" y="285309"/>
                  </a:lnTo>
                  <a:lnTo>
                    <a:pt x="982682" y="296023"/>
                  </a:lnTo>
                  <a:lnTo>
                    <a:pt x="964936" y="299952"/>
                  </a:lnTo>
                  <a:close/>
                </a:path>
              </a:pathLst>
            </a:custGeom>
            <a:solidFill>
              <a:srgbClr val="ABABAB">
                <a:alpha val="59999"/>
              </a:srgbClr>
            </a:solidFill>
          </p:spPr>
          <p:txBody>
            <a:bodyPr wrap="square" lIns="0" tIns="0" rIns="0" bIns="0" rtlCol="0"/>
            <a:lstStyle/>
            <a:p/>
          </p:txBody>
        </p:sp>
        <p:sp>
          <p:nvSpPr>
            <p:cNvPr id="10" name="object 10"/>
            <p:cNvSpPr/>
            <p:nvPr/>
          </p:nvSpPr>
          <p:spPr>
            <a:xfrm>
              <a:off x="601980" y="1344879"/>
              <a:ext cx="1003300" cy="316865"/>
            </a:xfrm>
            <a:custGeom>
              <a:avLst/>
              <a:gdLst/>
              <a:ahLst/>
              <a:cxnLst/>
              <a:rect l="l" t="t" r="r" b="b"/>
              <a:pathLst>
                <a:path w="1003300" h="316864">
                  <a:moveTo>
                    <a:pt x="954809" y="316625"/>
                  </a:moveTo>
                  <a:lnTo>
                    <a:pt x="48121" y="316625"/>
                  </a:lnTo>
                  <a:lnTo>
                    <a:pt x="29390" y="312478"/>
                  </a:lnTo>
                  <a:lnTo>
                    <a:pt x="14094" y="301168"/>
                  </a:lnTo>
                  <a:lnTo>
                    <a:pt x="3781" y="284394"/>
                  </a:lnTo>
                  <a:lnTo>
                    <a:pt x="0" y="263852"/>
                  </a:lnTo>
                  <a:lnTo>
                    <a:pt x="0" y="52772"/>
                  </a:lnTo>
                  <a:lnTo>
                    <a:pt x="3781" y="32231"/>
                  </a:lnTo>
                  <a:lnTo>
                    <a:pt x="14094" y="15456"/>
                  </a:lnTo>
                  <a:lnTo>
                    <a:pt x="29390" y="4147"/>
                  </a:lnTo>
                  <a:lnTo>
                    <a:pt x="48121" y="0"/>
                  </a:lnTo>
                  <a:lnTo>
                    <a:pt x="954809" y="0"/>
                  </a:lnTo>
                  <a:lnTo>
                    <a:pt x="973541" y="4147"/>
                  </a:lnTo>
                  <a:lnTo>
                    <a:pt x="988837" y="15456"/>
                  </a:lnTo>
                  <a:lnTo>
                    <a:pt x="999150" y="32231"/>
                  </a:lnTo>
                  <a:lnTo>
                    <a:pt x="1002931" y="52772"/>
                  </a:lnTo>
                  <a:lnTo>
                    <a:pt x="1002931" y="263852"/>
                  </a:lnTo>
                  <a:lnTo>
                    <a:pt x="999150" y="284394"/>
                  </a:lnTo>
                  <a:lnTo>
                    <a:pt x="988837" y="301168"/>
                  </a:lnTo>
                  <a:lnTo>
                    <a:pt x="973541" y="312478"/>
                  </a:lnTo>
                  <a:lnTo>
                    <a:pt x="954809" y="316625"/>
                  </a:lnTo>
                  <a:close/>
                </a:path>
              </a:pathLst>
            </a:custGeom>
            <a:solidFill>
              <a:srgbClr val="212121"/>
            </a:solidFill>
          </p:spPr>
          <p:txBody>
            <a:bodyPr wrap="square" lIns="0" tIns="0" rIns="0" bIns="0" rtlCol="0"/>
            <a:lstStyle/>
            <a:p/>
          </p:txBody>
        </p:sp>
      </p:grpSp>
      <p:sp>
        <p:nvSpPr>
          <p:cNvPr id="11" name="object 11"/>
          <p:cNvSpPr txBox="1"/>
          <p:nvPr/>
        </p:nvSpPr>
        <p:spPr>
          <a:xfrm>
            <a:off x="869899" y="1363821"/>
            <a:ext cx="452120" cy="235585"/>
          </a:xfrm>
          <a:prstGeom prst="rect">
            <a:avLst/>
          </a:prstGeom>
        </p:spPr>
        <p:txBody>
          <a:bodyPr vert="horz" wrap="square" lIns="0" tIns="15875" rIns="0" bIns="0" rtlCol="0">
            <a:spAutoFit/>
          </a:bodyPr>
          <a:lstStyle/>
          <a:p>
            <a:pPr marL="12700">
              <a:lnSpc>
                <a:spcPct val="100000"/>
              </a:lnSpc>
              <a:spcBef>
                <a:spcPts val="125"/>
              </a:spcBef>
            </a:pPr>
            <a:r>
              <a:rPr sz="1350" b="1" spc="-110" dirty="0">
                <a:solidFill>
                  <a:srgbClr val="FFFFFF"/>
                </a:solidFill>
                <a:latin typeface="Carlito"/>
                <a:cs typeface="Carlito"/>
              </a:rPr>
              <a:t>M</a:t>
            </a:r>
            <a:r>
              <a:rPr sz="1350" b="1" spc="-75" dirty="0">
                <a:solidFill>
                  <a:srgbClr val="FFFFFF"/>
                </a:solidFill>
                <a:latin typeface="Carlito"/>
                <a:cs typeface="Carlito"/>
              </a:rPr>
              <a:t>od</a:t>
            </a:r>
            <a:r>
              <a:rPr sz="1350" b="1" spc="-25" dirty="0">
                <a:solidFill>
                  <a:srgbClr val="FFFFFF"/>
                </a:solidFill>
                <a:latin typeface="Carlito"/>
                <a:cs typeface="Carlito"/>
              </a:rPr>
              <a:t>el</a:t>
            </a:r>
            <a:endParaRPr sz="1350">
              <a:latin typeface="Carlito"/>
              <a:cs typeface="Carlito"/>
            </a:endParaRPr>
          </a:p>
        </p:txBody>
      </p:sp>
      <p:grpSp>
        <p:nvGrpSpPr>
          <p:cNvPr id="12" name="object 12"/>
          <p:cNvGrpSpPr/>
          <p:nvPr/>
        </p:nvGrpSpPr>
        <p:grpSpPr>
          <a:xfrm>
            <a:off x="1620088" y="1836470"/>
            <a:ext cx="3145790" cy="2283460"/>
            <a:chOff x="1620088" y="1836470"/>
            <a:chExt cx="3145790" cy="2283460"/>
          </a:xfrm>
        </p:grpSpPr>
        <p:sp>
          <p:nvSpPr>
            <p:cNvPr id="13" name="object 13"/>
            <p:cNvSpPr/>
            <p:nvPr/>
          </p:nvSpPr>
          <p:spPr>
            <a:xfrm>
              <a:off x="1620088" y="1836470"/>
              <a:ext cx="1003300" cy="292100"/>
            </a:xfrm>
            <a:custGeom>
              <a:avLst/>
              <a:gdLst/>
              <a:ahLst/>
              <a:cxnLst/>
              <a:rect l="l" t="t" r="r" b="b"/>
              <a:pathLst>
                <a:path w="1003300" h="292100">
                  <a:moveTo>
                    <a:pt x="958609" y="291628"/>
                  </a:moveTo>
                  <a:lnTo>
                    <a:pt x="44322" y="291628"/>
                  </a:lnTo>
                  <a:lnTo>
                    <a:pt x="27070" y="287808"/>
                  </a:lnTo>
                  <a:lnTo>
                    <a:pt x="12981" y="277392"/>
                  </a:lnTo>
                  <a:lnTo>
                    <a:pt x="3483" y="261942"/>
                  </a:lnTo>
                  <a:lnTo>
                    <a:pt x="0" y="243022"/>
                  </a:lnTo>
                  <a:lnTo>
                    <a:pt x="0" y="48606"/>
                  </a:lnTo>
                  <a:lnTo>
                    <a:pt x="3483" y="29686"/>
                  </a:lnTo>
                  <a:lnTo>
                    <a:pt x="12981" y="14236"/>
                  </a:lnTo>
                  <a:lnTo>
                    <a:pt x="27070" y="3819"/>
                  </a:lnTo>
                  <a:lnTo>
                    <a:pt x="44322" y="0"/>
                  </a:lnTo>
                  <a:lnTo>
                    <a:pt x="958609" y="0"/>
                  </a:lnTo>
                  <a:lnTo>
                    <a:pt x="975861" y="3819"/>
                  </a:lnTo>
                  <a:lnTo>
                    <a:pt x="989950" y="14236"/>
                  </a:lnTo>
                  <a:lnTo>
                    <a:pt x="999448" y="29686"/>
                  </a:lnTo>
                  <a:lnTo>
                    <a:pt x="1002931" y="48606"/>
                  </a:lnTo>
                  <a:lnTo>
                    <a:pt x="1002931" y="243022"/>
                  </a:lnTo>
                  <a:lnTo>
                    <a:pt x="999448" y="261942"/>
                  </a:lnTo>
                  <a:lnTo>
                    <a:pt x="989950" y="277392"/>
                  </a:lnTo>
                  <a:lnTo>
                    <a:pt x="975861" y="287808"/>
                  </a:lnTo>
                  <a:lnTo>
                    <a:pt x="958609" y="291628"/>
                  </a:lnTo>
                  <a:close/>
                </a:path>
              </a:pathLst>
            </a:custGeom>
            <a:solidFill>
              <a:srgbClr val="929292"/>
            </a:solidFill>
          </p:spPr>
          <p:txBody>
            <a:bodyPr wrap="square" lIns="0" tIns="0" rIns="0" bIns="0" rtlCol="0"/>
            <a:lstStyle/>
            <a:p/>
          </p:txBody>
        </p:sp>
        <p:sp>
          <p:nvSpPr>
            <p:cNvPr id="14" name="object 14"/>
            <p:cNvSpPr/>
            <p:nvPr/>
          </p:nvSpPr>
          <p:spPr>
            <a:xfrm>
              <a:off x="3724694" y="3761206"/>
              <a:ext cx="1041400" cy="358775"/>
            </a:xfrm>
            <a:custGeom>
              <a:avLst/>
              <a:gdLst/>
              <a:ahLst/>
              <a:cxnLst/>
              <a:rect l="l" t="t" r="r" b="b"/>
              <a:pathLst>
                <a:path w="1041400" h="358775">
                  <a:moveTo>
                    <a:pt x="1040917" y="115252"/>
                  </a:moveTo>
                  <a:lnTo>
                    <a:pt x="1037437" y="96329"/>
                  </a:lnTo>
                  <a:lnTo>
                    <a:pt x="1027938" y="80873"/>
                  </a:lnTo>
                  <a:lnTo>
                    <a:pt x="1013841" y="70459"/>
                  </a:lnTo>
                  <a:lnTo>
                    <a:pt x="996594" y="66649"/>
                  </a:lnTo>
                  <a:lnTo>
                    <a:pt x="987729" y="66649"/>
                  </a:lnTo>
                  <a:lnTo>
                    <a:pt x="987729" y="48602"/>
                  </a:lnTo>
                  <a:lnTo>
                    <a:pt x="984250" y="29679"/>
                  </a:lnTo>
                  <a:lnTo>
                    <a:pt x="974750" y="14224"/>
                  </a:lnTo>
                  <a:lnTo>
                    <a:pt x="960653" y="3810"/>
                  </a:lnTo>
                  <a:lnTo>
                    <a:pt x="943406" y="0"/>
                  </a:lnTo>
                  <a:lnTo>
                    <a:pt x="44310" y="0"/>
                  </a:lnTo>
                  <a:lnTo>
                    <a:pt x="27063" y="3810"/>
                  </a:lnTo>
                  <a:lnTo>
                    <a:pt x="12979" y="14224"/>
                  </a:lnTo>
                  <a:lnTo>
                    <a:pt x="3479" y="29679"/>
                  </a:lnTo>
                  <a:lnTo>
                    <a:pt x="0" y="48602"/>
                  </a:lnTo>
                  <a:lnTo>
                    <a:pt x="0" y="243014"/>
                  </a:lnTo>
                  <a:lnTo>
                    <a:pt x="3479" y="261937"/>
                  </a:lnTo>
                  <a:lnTo>
                    <a:pt x="12979" y="277380"/>
                  </a:lnTo>
                  <a:lnTo>
                    <a:pt x="27063" y="287807"/>
                  </a:lnTo>
                  <a:lnTo>
                    <a:pt x="44310" y="291617"/>
                  </a:lnTo>
                  <a:lnTo>
                    <a:pt x="53187" y="291617"/>
                  </a:lnTo>
                  <a:lnTo>
                    <a:pt x="53187" y="309664"/>
                  </a:lnTo>
                  <a:lnTo>
                    <a:pt x="56667" y="328587"/>
                  </a:lnTo>
                  <a:lnTo>
                    <a:pt x="66167" y="344030"/>
                  </a:lnTo>
                  <a:lnTo>
                    <a:pt x="80251" y="354457"/>
                  </a:lnTo>
                  <a:lnTo>
                    <a:pt x="97497" y="358267"/>
                  </a:lnTo>
                  <a:lnTo>
                    <a:pt x="996594" y="358267"/>
                  </a:lnTo>
                  <a:lnTo>
                    <a:pt x="1013841" y="354457"/>
                  </a:lnTo>
                  <a:lnTo>
                    <a:pt x="1027938" y="344030"/>
                  </a:lnTo>
                  <a:lnTo>
                    <a:pt x="1037437" y="328587"/>
                  </a:lnTo>
                  <a:lnTo>
                    <a:pt x="1040917" y="309664"/>
                  </a:lnTo>
                  <a:lnTo>
                    <a:pt x="1040917" y="115252"/>
                  </a:lnTo>
                  <a:close/>
                </a:path>
              </a:pathLst>
            </a:custGeom>
            <a:solidFill>
              <a:srgbClr val="E0DEF0">
                <a:alpha val="59999"/>
              </a:srgbClr>
            </a:solidFill>
          </p:spPr>
          <p:txBody>
            <a:bodyPr wrap="square" lIns="0" tIns="0" rIns="0" bIns="0" rtlCol="0"/>
            <a:lstStyle/>
            <a:p/>
          </p:txBody>
        </p:sp>
        <p:sp>
          <p:nvSpPr>
            <p:cNvPr id="15" name="object 15"/>
            <p:cNvSpPr/>
            <p:nvPr/>
          </p:nvSpPr>
          <p:spPr>
            <a:xfrm>
              <a:off x="3671519" y="3694531"/>
              <a:ext cx="980440" cy="300355"/>
            </a:xfrm>
            <a:custGeom>
              <a:avLst/>
              <a:gdLst/>
              <a:ahLst/>
              <a:cxnLst/>
              <a:rect l="l" t="t" r="r" b="b"/>
              <a:pathLst>
                <a:path w="980439" h="300354">
                  <a:moveTo>
                    <a:pt x="934554" y="299958"/>
                  </a:moveTo>
                  <a:lnTo>
                    <a:pt x="45588" y="299958"/>
                  </a:lnTo>
                  <a:lnTo>
                    <a:pt x="27843" y="296029"/>
                  </a:lnTo>
                  <a:lnTo>
                    <a:pt x="13352" y="285315"/>
                  </a:lnTo>
                  <a:lnTo>
                    <a:pt x="3582" y="269424"/>
                  </a:lnTo>
                  <a:lnTo>
                    <a:pt x="0" y="249964"/>
                  </a:lnTo>
                  <a:lnTo>
                    <a:pt x="0" y="49993"/>
                  </a:lnTo>
                  <a:lnTo>
                    <a:pt x="3582" y="30534"/>
                  </a:lnTo>
                  <a:lnTo>
                    <a:pt x="13352" y="14642"/>
                  </a:lnTo>
                  <a:lnTo>
                    <a:pt x="27843" y="3928"/>
                  </a:lnTo>
                  <a:lnTo>
                    <a:pt x="45588" y="0"/>
                  </a:lnTo>
                  <a:lnTo>
                    <a:pt x="934554" y="0"/>
                  </a:lnTo>
                  <a:lnTo>
                    <a:pt x="952299" y="3928"/>
                  </a:lnTo>
                  <a:lnTo>
                    <a:pt x="966790" y="14642"/>
                  </a:lnTo>
                  <a:lnTo>
                    <a:pt x="976560" y="30534"/>
                  </a:lnTo>
                  <a:lnTo>
                    <a:pt x="980142" y="49993"/>
                  </a:lnTo>
                  <a:lnTo>
                    <a:pt x="980142" y="249964"/>
                  </a:lnTo>
                  <a:lnTo>
                    <a:pt x="976560" y="269424"/>
                  </a:lnTo>
                  <a:lnTo>
                    <a:pt x="966790" y="285315"/>
                  </a:lnTo>
                  <a:lnTo>
                    <a:pt x="952299" y="296029"/>
                  </a:lnTo>
                  <a:lnTo>
                    <a:pt x="934554" y="299958"/>
                  </a:lnTo>
                  <a:close/>
                </a:path>
              </a:pathLst>
            </a:custGeom>
            <a:solidFill>
              <a:srgbClr val="A6A3CC"/>
            </a:solidFill>
          </p:spPr>
          <p:txBody>
            <a:bodyPr wrap="square" lIns="0" tIns="0" rIns="0" bIns="0" rtlCol="0"/>
            <a:lstStyle/>
            <a:p/>
          </p:txBody>
        </p:sp>
      </p:grpSp>
      <p:sp>
        <p:nvSpPr>
          <p:cNvPr id="16" name="object 16"/>
          <p:cNvSpPr txBox="1"/>
          <p:nvPr/>
        </p:nvSpPr>
        <p:spPr>
          <a:xfrm>
            <a:off x="3858501" y="3711963"/>
            <a:ext cx="569595" cy="215900"/>
          </a:xfrm>
          <a:prstGeom prst="rect">
            <a:avLst/>
          </a:prstGeom>
        </p:spPr>
        <p:txBody>
          <a:bodyPr vert="horz" wrap="square" lIns="0" tIns="12065" rIns="0" bIns="0" rtlCol="0">
            <a:spAutoFit/>
          </a:bodyPr>
          <a:lstStyle/>
          <a:p>
            <a:pPr marL="12700">
              <a:lnSpc>
                <a:spcPct val="100000"/>
              </a:lnSpc>
              <a:spcBef>
                <a:spcPts val="95"/>
              </a:spcBef>
            </a:pPr>
            <a:r>
              <a:rPr sz="1250" b="1" spc="-45" dirty="0">
                <a:solidFill>
                  <a:srgbClr val="FFFFFF"/>
                </a:solidFill>
                <a:latin typeface="Carlito"/>
                <a:cs typeface="Carlito"/>
              </a:rPr>
              <a:t>Practices</a:t>
            </a:r>
            <a:endParaRPr sz="1250">
              <a:latin typeface="Carlito"/>
              <a:cs typeface="Carlito"/>
            </a:endParaRPr>
          </a:p>
        </p:txBody>
      </p:sp>
      <p:grpSp>
        <p:nvGrpSpPr>
          <p:cNvPr id="17" name="object 17"/>
          <p:cNvGrpSpPr/>
          <p:nvPr/>
        </p:nvGrpSpPr>
        <p:grpSpPr>
          <a:xfrm>
            <a:off x="1088231" y="1653527"/>
            <a:ext cx="2682240" cy="1749425"/>
            <a:chOff x="1088231" y="1653527"/>
            <a:chExt cx="2682240" cy="1749425"/>
          </a:xfrm>
        </p:grpSpPr>
        <p:sp>
          <p:nvSpPr>
            <p:cNvPr id="18" name="object 18"/>
            <p:cNvSpPr/>
            <p:nvPr/>
          </p:nvSpPr>
          <p:spPr>
            <a:xfrm>
              <a:off x="1092041" y="1657337"/>
              <a:ext cx="0" cy="329565"/>
            </a:xfrm>
            <a:custGeom>
              <a:avLst/>
              <a:gdLst/>
              <a:ahLst/>
              <a:cxnLst/>
              <a:rect l="l" t="t" r="r" b="b"/>
              <a:pathLst>
                <a:path h="329564">
                  <a:moveTo>
                    <a:pt x="0" y="0"/>
                  </a:moveTo>
                  <a:lnTo>
                    <a:pt x="0" y="329345"/>
                  </a:lnTo>
                </a:path>
              </a:pathLst>
            </a:custGeom>
            <a:ln w="7597">
              <a:solidFill>
                <a:srgbClr val="000000"/>
              </a:solidFill>
            </a:ln>
          </p:spPr>
          <p:txBody>
            <a:bodyPr wrap="square" lIns="0" tIns="0" rIns="0" bIns="0" rtlCol="0"/>
            <a:lstStyle/>
            <a:p/>
          </p:txBody>
        </p:sp>
        <p:sp>
          <p:nvSpPr>
            <p:cNvPr id="19" name="object 19"/>
            <p:cNvSpPr/>
            <p:nvPr/>
          </p:nvSpPr>
          <p:spPr>
            <a:xfrm>
              <a:off x="2163343" y="2532202"/>
              <a:ext cx="1531620" cy="0"/>
            </a:xfrm>
            <a:custGeom>
              <a:avLst/>
              <a:gdLst/>
              <a:ahLst/>
              <a:cxnLst/>
              <a:rect l="l" t="t" r="r" b="b"/>
              <a:pathLst>
                <a:path w="1531620">
                  <a:moveTo>
                    <a:pt x="0" y="0"/>
                  </a:moveTo>
                  <a:lnTo>
                    <a:pt x="1531268" y="0"/>
                  </a:lnTo>
                </a:path>
              </a:pathLst>
            </a:custGeom>
            <a:ln w="8332">
              <a:solidFill>
                <a:srgbClr val="000000"/>
              </a:solidFill>
            </a:ln>
          </p:spPr>
          <p:txBody>
            <a:bodyPr wrap="square" lIns="0" tIns="0" rIns="0" bIns="0" rtlCol="0"/>
            <a:lstStyle/>
            <a:p/>
          </p:txBody>
        </p:sp>
        <p:sp>
          <p:nvSpPr>
            <p:cNvPr id="20" name="object 20"/>
            <p:cNvSpPr/>
            <p:nvPr/>
          </p:nvSpPr>
          <p:spPr>
            <a:xfrm>
              <a:off x="2782570" y="3111284"/>
              <a:ext cx="988060" cy="292100"/>
            </a:xfrm>
            <a:custGeom>
              <a:avLst/>
              <a:gdLst/>
              <a:ahLst/>
              <a:cxnLst/>
              <a:rect l="l" t="t" r="r" b="b"/>
              <a:pathLst>
                <a:path w="988060" h="292100">
                  <a:moveTo>
                    <a:pt x="943414" y="291628"/>
                  </a:moveTo>
                  <a:lnTo>
                    <a:pt x="44321" y="291628"/>
                  </a:lnTo>
                  <a:lnTo>
                    <a:pt x="27069" y="287808"/>
                  </a:lnTo>
                  <a:lnTo>
                    <a:pt x="12981" y="277392"/>
                  </a:lnTo>
                  <a:lnTo>
                    <a:pt x="3483" y="261942"/>
                  </a:lnTo>
                  <a:lnTo>
                    <a:pt x="0" y="243023"/>
                  </a:lnTo>
                  <a:lnTo>
                    <a:pt x="0" y="48605"/>
                  </a:lnTo>
                  <a:lnTo>
                    <a:pt x="3483" y="29685"/>
                  </a:lnTo>
                  <a:lnTo>
                    <a:pt x="12981" y="14236"/>
                  </a:lnTo>
                  <a:lnTo>
                    <a:pt x="27069" y="3819"/>
                  </a:lnTo>
                  <a:lnTo>
                    <a:pt x="44321" y="0"/>
                  </a:lnTo>
                  <a:lnTo>
                    <a:pt x="943414" y="0"/>
                  </a:lnTo>
                  <a:lnTo>
                    <a:pt x="960665" y="3819"/>
                  </a:lnTo>
                  <a:lnTo>
                    <a:pt x="974753" y="14236"/>
                  </a:lnTo>
                  <a:lnTo>
                    <a:pt x="984251" y="29685"/>
                  </a:lnTo>
                  <a:lnTo>
                    <a:pt x="987734" y="48605"/>
                  </a:lnTo>
                  <a:lnTo>
                    <a:pt x="987734" y="243023"/>
                  </a:lnTo>
                  <a:lnTo>
                    <a:pt x="984251" y="261942"/>
                  </a:lnTo>
                  <a:lnTo>
                    <a:pt x="974753" y="277392"/>
                  </a:lnTo>
                  <a:lnTo>
                    <a:pt x="960665" y="287808"/>
                  </a:lnTo>
                  <a:lnTo>
                    <a:pt x="943414" y="291628"/>
                  </a:lnTo>
                  <a:close/>
                </a:path>
              </a:pathLst>
            </a:custGeom>
            <a:solidFill>
              <a:srgbClr val="E0DEF0">
                <a:alpha val="59999"/>
              </a:srgbClr>
            </a:solidFill>
          </p:spPr>
          <p:txBody>
            <a:bodyPr wrap="square" lIns="0" tIns="0" rIns="0" bIns="0" rtlCol="0"/>
            <a:lstStyle/>
            <a:p/>
          </p:txBody>
        </p:sp>
        <p:sp>
          <p:nvSpPr>
            <p:cNvPr id="21" name="object 21"/>
            <p:cNvSpPr/>
            <p:nvPr/>
          </p:nvSpPr>
          <p:spPr>
            <a:xfrm>
              <a:off x="2736976" y="3061296"/>
              <a:ext cx="988060" cy="300355"/>
            </a:xfrm>
            <a:custGeom>
              <a:avLst/>
              <a:gdLst/>
              <a:ahLst/>
              <a:cxnLst/>
              <a:rect l="l" t="t" r="r" b="b"/>
              <a:pathLst>
                <a:path w="988060" h="300354">
                  <a:moveTo>
                    <a:pt x="942148" y="299960"/>
                  </a:moveTo>
                  <a:lnTo>
                    <a:pt x="45588" y="299960"/>
                  </a:lnTo>
                  <a:lnTo>
                    <a:pt x="27843" y="296031"/>
                  </a:lnTo>
                  <a:lnTo>
                    <a:pt x="13352" y="285317"/>
                  </a:lnTo>
                  <a:lnTo>
                    <a:pt x="3582" y="269426"/>
                  </a:lnTo>
                  <a:lnTo>
                    <a:pt x="0" y="249965"/>
                  </a:lnTo>
                  <a:lnTo>
                    <a:pt x="0" y="49994"/>
                  </a:lnTo>
                  <a:lnTo>
                    <a:pt x="3582" y="30534"/>
                  </a:lnTo>
                  <a:lnTo>
                    <a:pt x="13352" y="14643"/>
                  </a:lnTo>
                  <a:lnTo>
                    <a:pt x="27843" y="3928"/>
                  </a:lnTo>
                  <a:lnTo>
                    <a:pt x="45588" y="0"/>
                  </a:lnTo>
                  <a:lnTo>
                    <a:pt x="942148" y="0"/>
                  </a:lnTo>
                  <a:lnTo>
                    <a:pt x="959893" y="3928"/>
                  </a:lnTo>
                  <a:lnTo>
                    <a:pt x="974383" y="14643"/>
                  </a:lnTo>
                  <a:lnTo>
                    <a:pt x="984152" y="30534"/>
                  </a:lnTo>
                  <a:lnTo>
                    <a:pt x="987734" y="49994"/>
                  </a:lnTo>
                  <a:lnTo>
                    <a:pt x="987734" y="249965"/>
                  </a:lnTo>
                  <a:lnTo>
                    <a:pt x="984152" y="269426"/>
                  </a:lnTo>
                  <a:lnTo>
                    <a:pt x="974383" y="285317"/>
                  </a:lnTo>
                  <a:lnTo>
                    <a:pt x="959893" y="296031"/>
                  </a:lnTo>
                  <a:lnTo>
                    <a:pt x="942148" y="299960"/>
                  </a:lnTo>
                  <a:close/>
                </a:path>
              </a:pathLst>
            </a:custGeom>
            <a:solidFill>
              <a:srgbClr val="A6A3CC">
                <a:alpha val="59999"/>
              </a:srgbClr>
            </a:solidFill>
          </p:spPr>
          <p:txBody>
            <a:bodyPr wrap="square" lIns="0" tIns="0" rIns="0" bIns="0" rtlCol="0"/>
            <a:lstStyle/>
            <a:p/>
          </p:txBody>
        </p:sp>
        <p:sp>
          <p:nvSpPr>
            <p:cNvPr id="22" name="object 22"/>
            <p:cNvSpPr/>
            <p:nvPr/>
          </p:nvSpPr>
          <p:spPr>
            <a:xfrm>
              <a:off x="2676194" y="3011297"/>
              <a:ext cx="988060" cy="300355"/>
            </a:xfrm>
            <a:custGeom>
              <a:avLst/>
              <a:gdLst/>
              <a:ahLst/>
              <a:cxnLst/>
              <a:rect l="l" t="t" r="r" b="b"/>
              <a:pathLst>
                <a:path w="988060" h="300354">
                  <a:moveTo>
                    <a:pt x="942148" y="299960"/>
                  </a:moveTo>
                  <a:lnTo>
                    <a:pt x="45588" y="299960"/>
                  </a:lnTo>
                  <a:lnTo>
                    <a:pt x="27843" y="296031"/>
                  </a:lnTo>
                  <a:lnTo>
                    <a:pt x="13352" y="285317"/>
                  </a:lnTo>
                  <a:lnTo>
                    <a:pt x="3582" y="269426"/>
                  </a:lnTo>
                  <a:lnTo>
                    <a:pt x="0" y="249965"/>
                  </a:lnTo>
                  <a:lnTo>
                    <a:pt x="0" y="49994"/>
                  </a:lnTo>
                  <a:lnTo>
                    <a:pt x="3582" y="30534"/>
                  </a:lnTo>
                  <a:lnTo>
                    <a:pt x="13352" y="14643"/>
                  </a:lnTo>
                  <a:lnTo>
                    <a:pt x="27843" y="3928"/>
                  </a:lnTo>
                  <a:lnTo>
                    <a:pt x="45588" y="0"/>
                  </a:lnTo>
                  <a:lnTo>
                    <a:pt x="942148" y="0"/>
                  </a:lnTo>
                  <a:lnTo>
                    <a:pt x="959893" y="3928"/>
                  </a:lnTo>
                  <a:lnTo>
                    <a:pt x="974383" y="14643"/>
                  </a:lnTo>
                  <a:lnTo>
                    <a:pt x="984152" y="30534"/>
                  </a:lnTo>
                  <a:lnTo>
                    <a:pt x="987734" y="49994"/>
                  </a:lnTo>
                  <a:lnTo>
                    <a:pt x="987734" y="249965"/>
                  </a:lnTo>
                  <a:lnTo>
                    <a:pt x="984152" y="269426"/>
                  </a:lnTo>
                  <a:lnTo>
                    <a:pt x="974383" y="285317"/>
                  </a:lnTo>
                  <a:lnTo>
                    <a:pt x="959893" y="296031"/>
                  </a:lnTo>
                  <a:lnTo>
                    <a:pt x="942148" y="299960"/>
                  </a:lnTo>
                  <a:close/>
                </a:path>
              </a:pathLst>
            </a:custGeom>
            <a:solidFill>
              <a:srgbClr val="5B57A6"/>
            </a:solidFill>
          </p:spPr>
          <p:txBody>
            <a:bodyPr wrap="square" lIns="0" tIns="0" rIns="0" bIns="0" rtlCol="0"/>
            <a:lstStyle/>
            <a:p/>
          </p:txBody>
        </p:sp>
      </p:grpSp>
      <p:sp>
        <p:nvSpPr>
          <p:cNvPr id="23" name="object 23"/>
          <p:cNvSpPr txBox="1"/>
          <p:nvPr/>
        </p:nvSpPr>
        <p:spPr>
          <a:xfrm>
            <a:off x="2828823" y="1883726"/>
            <a:ext cx="2100580" cy="185420"/>
          </a:xfrm>
          <a:prstGeom prst="rect">
            <a:avLst/>
          </a:prstGeom>
        </p:spPr>
        <p:txBody>
          <a:bodyPr vert="horz" wrap="square" lIns="0" tIns="12700" rIns="0" bIns="0" rtlCol="0">
            <a:spAutoFit/>
          </a:bodyPr>
          <a:lstStyle/>
          <a:p>
            <a:pPr marL="12700">
              <a:lnSpc>
                <a:spcPct val="100000"/>
              </a:lnSpc>
              <a:spcBef>
                <a:spcPts val="100"/>
              </a:spcBef>
            </a:pPr>
            <a:r>
              <a:rPr sz="1050" i="1" spc="-40" dirty="0">
                <a:latin typeface="Arial" panose="020B0604020202020204"/>
                <a:cs typeface="Arial" panose="020B0604020202020204"/>
              </a:rPr>
              <a:t>Model </a:t>
            </a:r>
            <a:r>
              <a:rPr sz="1050" i="1" spc="-50" dirty="0">
                <a:latin typeface="Arial" panose="020B0604020202020204"/>
                <a:cs typeface="Arial" panose="020B0604020202020204"/>
              </a:rPr>
              <a:t>encompasses </a:t>
            </a:r>
            <a:r>
              <a:rPr sz="1050" i="1" spc="-30" dirty="0">
                <a:latin typeface="Arial" panose="020B0604020202020204"/>
                <a:cs typeface="Arial" panose="020B0604020202020204"/>
              </a:rPr>
              <a:t>multiple</a:t>
            </a:r>
            <a:r>
              <a:rPr sz="1050" i="1" spc="-235" dirty="0">
                <a:latin typeface="Arial" panose="020B0604020202020204"/>
                <a:cs typeface="Arial" panose="020B0604020202020204"/>
              </a:rPr>
              <a:t> </a:t>
            </a:r>
            <a:r>
              <a:rPr sz="1050" i="1" u="sng" spc="-40" dirty="0">
                <a:uFill>
                  <a:solidFill>
                    <a:srgbClr val="000000"/>
                  </a:solidFill>
                </a:uFill>
                <a:latin typeface="Arial" panose="020B0604020202020204"/>
                <a:cs typeface="Arial" panose="020B0604020202020204"/>
              </a:rPr>
              <a:t>domains</a:t>
            </a:r>
            <a:endParaRPr sz="1050">
              <a:latin typeface="Arial" panose="020B0604020202020204"/>
              <a:cs typeface="Arial" panose="020B0604020202020204"/>
            </a:endParaRPr>
          </a:p>
        </p:txBody>
      </p:sp>
      <p:sp>
        <p:nvSpPr>
          <p:cNvPr id="24" name="object 24"/>
          <p:cNvSpPr txBox="1"/>
          <p:nvPr/>
        </p:nvSpPr>
        <p:spPr>
          <a:xfrm>
            <a:off x="4876558" y="3666387"/>
            <a:ext cx="2921000" cy="344170"/>
          </a:xfrm>
          <a:prstGeom prst="rect">
            <a:avLst/>
          </a:prstGeom>
        </p:spPr>
        <p:txBody>
          <a:bodyPr vert="horz" wrap="square" lIns="0" tIns="19050" rIns="0" bIns="0" rtlCol="0">
            <a:spAutoFit/>
          </a:bodyPr>
          <a:lstStyle/>
          <a:p>
            <a:pPr marL="12700" marR="5080">
              <a:lnSpc>
                <a:spcPts val="1250"/>
              </a:lnSpc>
              <a:spcBef>
                <a:spcPts val="150"/>
              </a:spcBef>
            </a:pPr>
            <a:r>
              <a:rPr sz="1050" i="1" spc="-45" dirty="0">
                <a:latin typeface="Arial" panose="020B0604020202020204"/>
                <a:cs typeface="Arial" panose="020B0604020202020204"/>
              </a:rPr>
              <a:t>For </a:t>
            </a:r>
            <a:r>
              <a:rPr sz="1050" i="1" spc="-55" dirty="0">
                <a:latin typeface="Arial" panose="020B0604020202020204"/>
                <a:cs typeface="Arial" panose="020B0604020202020204"/>
              </a:rPr>
              <a:t>a </a:t>
            </a:r>
            <a:r>
              <a:rPr sz="1050" i="1" spc="-40" dirty="0">
                <a:latin typeface="Arial" panose="020B0604020202020204"/>
                <a:cs typeface="Arial" panose="020B0604020202020204"/>
              </a:rPr>
              <a:t>given capability, </a:t>
            </a:r>
            <a:r>
              <a:rPr sz="1050" i="1" spc="-55" dirty="0">
                <a:latin typeface="Arial" panose="020B0604020202020204"/>
                <a:cs typeface="Arial" panose="020B0604020202020204"/>
              </a:rPr>
              <a:t>there </a:t>
            </a:r>
            <a:r>
              <a:rPr sz="1050" i="1" spc="-50" dirty="0">
                <a:latin typeface="Arial" panose="020B0604020202020204"/>
                <a:cs typeface="Arial" panose="020B0604020202020204"/>
              </a:rPr>
              <a:t>are one </a:t>
            </a:r>
            <a:r>
              <a:rPr sz="1050" i="1" spc="-40" dirty="0">
                <a:latin typeface="Arial" panose="020B0604020202020204"/>
                <a:cs typeface="Arial" panose="020B0604020202020204"/>
              </a:rPr>
              <a:t>or </a:t>
            </a:r>
            <a:r>
              <a:rPr sz="1050" i="1" spc="-50" dirty="0">
                <a:latin typeface="Arial" panose="020B0604020202020204"/>
                <a:cs typeface="Arial" panose="020B0604020202020204"/>
              </a:rPr>
              <a:t>more </a:t>
            </a:r>
            <a:r>
              <a:rPr sz="1050" i="1" u="sng" spc="-45" dirty="0">
                <a:uFill>
                  <a:solidFill>
                    <a:srgbClr val="000000"/>
                  </a:solidFill>
                </a:uFill>
                <a:latin typeface="Arial" panose="020B0604020202020204"/>
                <a:cs typeface="Arial" panose="020B0604020202020204"/>
              </a:rPr>
              <a:t>practices </a:t>
            </a:r>
            <a:r>
              <a:rPr sz="1050" i="1" spc="-45" dirty="0">
                <a:latin typeface="Arial" panose="020B0604020202020204"/>
                <a:cs typeface="Arial" panose="020B0604020202020204"/>
              </a:rPr>
              <a:t> that </a:t>
            </a:r>
            <a:r>
              <a:rPr sz="1050" i="1" spc="-50" dirty="0">
                <a:latin typeface="Arial" panose="020B0604020202020204"/>
                <a:cs typeface="Arial" panose="020B0604020202020204"/>
              </a:rPr>
              <a:t>span </a:t>
            </a:r>
            <a:r>
              <a:rPr sz="1050" i="1" spc="-55" dirty="0">
                <a:latin typeface="Arial" panose="020B0604020202020204"/>
                <a:cs typeface="Arial" panose="020B0604020202020204"/>
              </a:rPr>
              <a:t>a </a:t>
            </a:r>
            <a:r>
              <a:rPr sz="1050" i="1" spc="-45" dirty="0">
                <a:latin typeface="Arial" panose="020B0604020202020204"/>
                <a:cs typeface="Arial" panose="020B0604020202020204"/>
              </a:rPr>
              <a:t>subset </a:t>
            </a:r>
            <a:r>
              <a:rPr sz="1050" i="1" spc="-40" dirty="0">
                <a:latin typeface="Arial" panose="020B0604020202020204"/>
                <a:cs typeface="Arial" panose="020B0604020202020204"/>
              </a:rPr>
              <a:t>of </a:t>
            </a:r>
            <a:r>
              <a:rPr sz="1050" i="1" spc="-55" dirty="0">
                <a:latin typeface="Arial" panose="020B0604020202020204"/>
                <a:cs typeface="Arial" panose="020B0604020202020204"/>
              </a:rPr>
              <a:t>the 5</a:t>
            </a:r>
            <a:r>
              <a:rPr sz="1050" i="1" spc="85" dirty="0">
                <a:latin typeface="Arial" panose="020B0604020202020204"/>
                <a:cs typeface="Arial" panose="020B0604020202020204"/>
              </a:rPr>
              <a:t> </a:t>
            </a:r>
            <a:r>
              <a:rPr sz="1050" i="1" u="sng" spc="-30" dirty="0">
                <a:uFill>
                  <a:solidFill>
                    <a:srgbClr val="000000"/>
                  </a:solidFill>
                </a:uFill>
                <a:latin typeface="Arial" panose="020B0604020202020204"/>
                <a:cs typeface="Arial" panose="020B0604020202020204"/>
              </a:rPr>
              <a:t>levels</a:t>
            </a:r>
            <a:endParaRPr sz="1050">
              <a:latin typeface="Arial" panose="020B0604020202020204"/>
              <a:cs typeface="Arial" panose="020B0604020202020204"/>
            </a:endParaRPr>
          </a:p>
        </p:txBody>
      </p:sp>
      <p:sp>
        <p:nvSpPr>
          <p:cNvPr id="25" name="object 25"/>
          <p:cNvSpPr txBox="1"/>
          <p:nvPr/>
        </p:nvSpPr>
        <p:spPr>
          <a:xfrm>
            <a:off x="4869408" y="2389630"/>
            <a:ext cx="2206625" cy="344170"/>
          </a:xfrm>
          <a:prstGeom prst="rect">
            <a:avLst/>
          </a:prstGeom>
        </p:spPr>
        <p:txBody>
          <a:bodyPr vert="horz" wrap="square" lIns="0" tIns="19050" rIns="0" bIns="0" rtlCol="0">
            <a:spAutoFit/>
          </a:bodyPr>
          <a:lstStyle/>
          <a:p>
            <a:pPr marL="12700" marR="5080">
              <a:lnSpc>
                <a:spcPts val="1250"/>
              </a:lnSpc>
              <a:spcBef>
                <a:spcPts val="150"/>
              </a:spcBef>
            </a:pPr>
            <a:r>
              <a:rPr sz="1050" i="1" spc="-45" dirty="0">
                <a:latin typeface="Arial" panose="020B0604020202020204"/>
                <a:cs typeface="Arial" panose="020B0604020202020204"/>
              </a:rPr>
              <a:t>For </a:t>
            </a:r>
            <a:r>
              <a:rPr sz="1050" i="1" spc="-55" dirty="0">
                <a:latin typeface="Arial" panose="020B0604020202020204"/>
                <a:cs typeface="Arial" panose="020B0604020202020204"/>
              </a:rPr>
              <a:t>a </a:t>
            </a:r>
            <a:r>
              <a:rPr sz="1050" i="1" spc="-40" dirty="0">
                <a:latin typeface="Arial" panose="020B0604020202020204"/>
                <a:cs typeface="Arial" panose="020B0604020202020204"/>
              </a:rPr>
              <a:t>given </a:t>
            </a:r>
            <a:r>
              <a:rPr sz="1050" i="1" spc="-35" dirty="0">
                <a:latin typeface="Arial" panose="020B0604020202020204"/>
                <a:cs typeface="Arial" panose="020B0604020202020204"/>
              </a:rPr>
              <a:t>domain, </a:t>
            </a:r>
            <a:r>
              <a:rPr sz="1050" i="1" spc="-55" dirty="0">
                <a:latin typeface="Arial" panose="020B0604020202020204"/>
                <a:cs typeface="Arial" panose="020B0604020202020204"/>
              </a:rPr>
              <a:t>there </a:t>
            </a:r>
            <a:r>
              <a:rPr sz="1050" i="1" spc="-50" dirty="0">
                <a:latin typeface="Arial" panose="020B0604020202020204"/>
                <a:cs typeface="Arial" panose="020B0604020202020204"/>
              </a:rPr>
              <a:t>are </a:t>
            </a:r>
            <a:r>
              <a:rPr sz="1050" i="1" u="sng" spc="-50" dirty="0">
                <a:uFill>
                  <a:solidFill>
                    <a:srgbClr val="000000"/>
                  </a:solidFill>
                </a:uFill>
                <a:latin typeface="Arial" panose="020B0604020202020204"/>
                <a:cs typeface="Arial" panose="020B0604020202020204"/>
              </a:rPr>
              <a:t>processes </a:t>
            </a:r>
            <a:r>
              <a:rPr sz="1050" i="1" spc="-50" dirty="0">
                <a:latin typeface="Arial" panose="020B0604020202020204"/>
                <a:cs typeface="Arial" panose="020B0604020202020204"/>
              </a:rPr>
              <a:t> </a:t>
            </a:r>
            <a:r>
              <a:rPr sz="1050" i="1" spc="-45" dirty="0">
                <a:latin typeface="Arial" panose="020B0604020202020204"/>
                <a:cs typeface="Arial" panose="020B0604020202020204"/>
              </a:rPr>
              <a:t>that </a:t>
            </a:r>
            <a:r>
              <a:rPr sz="1050" i="1" spc="-50" dirty="0">
                <a:latin typeface="Arial" panose="020B0604020202020204"/>
                <a:cs typeface="Arial" panose="020B0604020202020204"/>
              </a:rPr>
              <a:t>span </a:t>
            </a:r>
            <a:r>
              <a:rPr sz="1050" i="1" spc="-55" dirty="0">
                <a:latin typeface="Arial" panose="020B0604020202020204"/>
                <a:cs typeface="Arial" panose="020B0604020202020204"/>
              </a:rPr>
              <a:t>a </a:t>
            </a:r>
            <a:r>
              <a:rPr sz="1050" i="1" spc="-45" dirty="0">
                <a:latin typeface="Arial" panose="020B0604020202020204"/>
                <a:cs typeface="Arial" panose="020B0604020202020204"/>
              </a:rPr>
              <a:t>subset </a:t>
            </a:r>
            <a:r>
              <a:rPr sz="1050" i="1" spc="-40" dirty="0">
                <a:latin typeface="Arial" panose="020B0604020202020204"/>
                <a:cs typeface="Arial" panose="020B0604020202020204"/>
              </a:rPr>
              <a:t>of </a:t>
            </a:r>
            <a:r>
              <a:rPr sz="1050" i="1" spc="-55" dirty="0">
                <a:latin typeface="Arial" panose="020B0604020202020204"/>
                <a:cs typeface="Arial" panose="020B0604020202020204"/>
              </a:rPr>
              <a:t>the 5</a:t>
            </a:r>
            <a:r>
              <a:rPr sz="1050" i="1" spc="75" dirty="0">
                <a:latin typeface="Arial" panose="020B0604020202020204"/>
                <a:cs typeface="Arial" panose="020B0604020202020204"/>
              </a:rPr>
              <a:t> </a:t>
            </a:r>
            <a:r>
              <a:rPr sz="1050" i="1" u="sng" spc="-30" dirty="0">
                <a:uFill>
                  <a:solidFill>
                    <a:srgbClr val="000000"/>
                  </a:solidFill>
                </a:uFill>
                <a:latin typeface="Arial" panose="020B0604020202020204"/>
                <a:cs typeface="Arial" panose="020B0604020202020204"/>
              </a:rPr>
              <a:t>levels</a:t>
            </a:r>
            <a:endParaRPr sz="1050">
              <a:latin typeface="Arial" panose="020B0604020202020204"/>
              <a:cs typeface="Arial" panose="020B0604020202020204"/>
            </a:endParaRPr>
          </a:p>
        </p:txBody>
      </p:sp>
      <p:sp>
        <p:nvSpPr>
          <p:cNvPr id="26" name="object 26"/>
          <p:cNvSpPr txBox="1"/>
          <p:nvPr/>
        </p:nvSpPr>
        <p:spPr>
          <a:xfrm>
            <a:off x="2809494" y="3024563"/>
            <a:ext cx="728980" cy="215900"/>
          </a:xfrm>
          <a:prstGeom prst="rect">
            <a:avLst/>
          </a:prstGeom>
        </p:spPr>
        <p:txBody>
          <a:bodyPr vert="horz" wrap="square" lIns="0" tIns="12065" rIns="0" bIns="0" rtlCol="0">
            <a:spAutoFit/>
          </a:bodyPr>
          <a:lstStyle/>
          <a:p>
            <a:pPr marL="12700">
              <a:lnSpc>
                <a:spcPct val="100000"/>
              </a:lnSpc>
              <a:spcBef>
                <a:spcPts val="95"/>
              </a:spcBef>
            </a:pPr>
            <a:r>
              <a:rPr sz="1250" b="1" spc="-45" dirty="0">
                <a:solidFill>
                  <a:srgbClr val="FFFFFF"/>
                </a:solidFill>
                <a:latin typeface="Carlito"/>
                <a:cs typeface="Carlito"/>
              </a:rPr>
              <a:t>Capabilities</a:t>
            </a:r>
            <a:endParaRPr sz="1250">
              <a:latin typeface="Carlito"/>
              <a:cs typeface="Carlito"/>
            </a:endParaRPr>
          </a:p>
        </p:txBody>
      </p:sp>
      <p:grpSp>
        <p:nvGrpSpPr>
          <p:cNvPr id="27" name="object 27"/>
          <p:cNvGrpSpPr/>
          <p:nvPr/>
        </p:nvGrpSpPr>
        <p:grpSpPr>
          <a:xfrm>
            <a:off x="3694303" y="2378062"/>
            <a:ext cx="1101725" cy="425450"/>
            <a:chOff x="3694303" y="2378062"/>
            <a:chExt cx="1101725" cy="425450"/>
          </a:xfrm>
        </p:grpSpPr>
        <p:sp>
          <p:nvSpPr>
            <p:cNvPr id="28" name="object 28"/>
            <p:cNvSpPr/>
            <p:nvPr/>
          </p:nvSpPr>
          <p:spPr>
            <a:xfrm>
              <a:off x="3747490" y="2436393"/>
              <a:ext cx="1049020" cy="367030"/>
            </a:xfrm>
            <a:custGeom>
              <a:avLst/>
              <a:gdLst/>
              <a:ahLst/>
              <a:cxnLst/>
              <a:rect l="l" t="t" r="r" b="b"/>
              <a:pathLst>
                <a:path w="1049020" h="367030">
                  <a:moveTo>
                    <a:pt x="1048512" y="116649"/>
                  </a:moveTo>
                  <a:lnTo>
                    <a:pt x="1044930" y="97193"/>
                  </a:lnTo>
                  <a:lnTo>
                    <a:pt x="1035164" y="81292"/>
                  </a:lnTo>
                  <a:lnTo>
                    <a:pt x="1020673" y="70586"/>
                  </a:lnTo>
                  <a:lnTo>
                    <a:pt x="1002919" y="66662"/>
                  </a:lnTo>
                  <a:lnTo>
                    <a:pt x="987729" y="66662"/>
                  </a:lnTo>
                  <a:lnTo>
                    <a:pt x="987729" y="49987"/>
                  </a:lnTo>
                  <a:lnTo>
                    <a:pt x="984148" y="30530"/>
                  </a:lnTo>
                  <a:lnTo>
                    <a:pt x="974382" y="14630"/>
                  </a:lnTo>
                  <a:lnTo>
                    <a:pt x="959891" y="3924"/>
                  </a:lnTo>
                  <a:lnTo>
                    <a:pt x="942136" y="0"/>
                  </a:lnTo>
                  <a:lnTo>
                    <a:pt x="45580" y="0"/>
                  </a:lnTo>
                  <a:lnTo>
                    <a:pt x="27838" y="3924"/>
                  </a:lnTo>
                  <a:lnTo>
                    <a:pt x="13347" y="14630"/>
                  </a:lnTo>
                  <a:lnTo>
                    <a:pt x="3581" y="30530"/>
                  </a:lnTo>
                  <a:lnTo>
                    <a:pt x="0" y="49987"/>
                  </a:lnTo>
                  <a:lnTo>
                    <a:pt x="0" y="249961"/>
                  </a:lnTo>
                  <a:lnTo>
                    <a:pt x="3581" y="269417"/>
                  </a:lnTo>
                  <a:lnTo>
                    <a:pt x="13347" y="285305"/>
                  </a:lnTo>
                  <a:lnTo>
                    <a:pt x="27838" y="296024"/>
                  </a:lnTo>
                  <a:lnTo>
                    <a:pt x="45580" y="299948"/>
                  </a:lnTo>
                  <a:lnTo>
                    <a:pt x="60782" y="299948"/>
                  </a:lnTo>
                  <a:lnTo>
                    <a:pt x="60782" y="316623"/>
                  </a:lnTo>
                  <a:lnTo>
                    <a:pt x="64363" y="336080"/>
                  </a:lnTo>
                  <a:lnTo>
                    <a:pt x="74129" y="351967"/>
                  </a:lnTo>
                  <a:lnTo>
                    <a:pt x="88620" y="362686"/>
                  </a:lnTo>
                  <a:lnTo>
                    <a:pt x="106362" y="366610"/>
                  </a:lnTo>
                  <a:lnTo>
                    <a:pt x="1002919" y="366610"/>
                  </a:lnTo>
                  <a:lnTo>
                    <a:pt x="1020673" y="362686"/>
                  </a:lnTo>
                  <a:lnTo>
                    <a:pt x="1035164" y="351967"/>
                  </a:lnTo>
                  <a:lnTo>
                    <a:pt x="1044930" y="336080"/>
                  </a:lnTo>
                  <a:lnTo>
                    <a:pt x="1048512" y="316623"/>
                  </a:lnTo>
                  <a:lnTo>
                    <a:pt x="1048512" y="116649"/>
                  </a:lnTo>
                  <a:close/>
                </a:path>
              </a:pathLst>
            </a:custGeom>
            <a:solidFill>
              <a:srgbClr val="EEEEEE">
                <a:alpha val="59999"/>
              </a:srgbClr>
            </a:solidFill>
          </p:spPr>
          <p:txBody>
            <a:bodyPr wrap="square" lIns="0" tIns="0" rIns="0" bIns="0" rtlCol="0"/>
            <a:lstStyle/>
            <a:p/>
          </p:txBody>
        </p:sp>
        <p:sp>
          <p:nvSpPr>
            <p:cNvPr id="29" name="object 29"/>
            <p:cNvSpPr/>
            <p:nvPr/>
          </p:nvSpPr>
          <p:spPr>
            <a:xfrm>
              <a:off x="3694303" y="2378062"/>
              <a:ext cx="988060" cy="292100"/>
            </a:xfrm>
            <a:custGeom>
              <a:avLst/>
              <a:gdLst/>
              <a:ahLst/>
              <a:cxnLst/>
              <a:rect l="l" t="t" r="r" b="b"/>
              <a:pathLst>
                <a:path w="988060" h="292100">
                  <a:moveTo>
                    <a:pt x="943414" y="291628"/>
                  </a:moveTo>
                  <a:lnTo>
                    <a:pt x="44321" y="291628"/>
                  </a:lnTo>
                  <a:lnTo>
                    <a:pt x="27069" y="287808"/>
                  </a:lnTo>
                  <a:lnTo>
                    <a:pt x="12981" y="277392"/>
                  </a:lnTo>
                  <a:lnTo>
                    <a:pt x="3483" y="261942"/>
                  </a:lnTo>
                  <a:lnTo>
                    <a:pt x="0" y="243023"/>
                  </a:lnTo>
                  <a:lnTo>
                    <a:pt x="0" y="48605"/>
                  </a:lnTo>
                  <a:lnTo>
                    <a:pt x="3483" y="29685"/>
                  </a:lnTo>
                  <a:lnTo>
                    <a:pt x="12981" y="14236"/>
                  </a:lnTo>
                  <a:lnTo>
                    <a:pt x="27069" y="3819"/>
                  </a:lnTo>
                  <a:lnTo>
                    <a:pt x="44321" y="0"/>
                  </a:lnTo>
                  <a:lnTo>
                    <a:pt x="943414" y="0"/>
                  </a:lnTo>
                  <a:lnTo>
                    <a:pt x="960665" y="3819"/>
                  </a:lnTo>
                  <a:lnTo>
                    <a:pt x="974753" y="14236"/>
                  </a:lnTo>
                  <a:lnTo>
                    <a:pt x="984251" y="29685"/>
                  </a:lnTo>
                  <a:lnTo>
                    <a:pt x="987734" y="48605"/>
                  </a:lnTo>
                  <a:lnTo>
                    <a:pt x="987734" y="243023"/>
                  </a:lnTo>
                  <a:lnTo>
                    <a:pt x="984251" y="261942"/>
                  </a:lnTo>
                  <a:lnTo>
                    <a:pt x="974753" y="277392"/>
                  </a:lnTo>
                  <a:lnTo>
                    <a:pt x="960665" y="287808"/>
                  </a:lnTo>
                  <a:lnTo>
                    <a:pt x="943414" y="291628"/>
                  </a:lnTo>
                  <a:close/>
                </a:path>
              </a:pathLst>
            </a:custGeom>
            <a:solidFill>
              <a:srgbClr val="3A5081"/>
            </a:solidFill>
          </p:spPr>
          <p:txBody>
            <a:bodyPr wrap="square" lIns="0" tIns="0" rIns="0" bIns="0" rtlCol="0"/>
            <a:lstStyle/>
            <a:p/>
          </p:txBody>
        </p:sp>
      </p:grpSp>
      <p:sp>
        <p:nvSpPr>
          <p:cNvPr id="30" name="object 30"/>
          <p:cNvSpPr txBox="1"/>
          <p:nvPr/>
        </p:nvSpPr>
        <p:spPr>
          <a:xfrm>
            <a:off x="3907066" y="2393741"/>
            <a:ext cx="622935" cy="215900"/>
          </a:xfrm>
          <a:prstGeom prst="rect">
            <a:avLst/>
          </a:prstGeom>
        </p:spPr>
        <p:txBody>
          <a:bodyPr vert="horz" wrap="square" lIns="0" tIns="12065" rIns="0" bIns="0" rtlCol="0">
            <a:spAutoFit/>
          </a:bodyPr>
          <a:lstStyle/>
          <a:p>
            <a:pPr marL="12700">
              <a:lnSpc>
                <a:spcPct val="100000"/>
              </a:lnSpc>
              <a:spcBef>
                <a:spcPts val="95"/>
              </a:spcBef>
            </a:pPr>
            <a:r>
              <a:rPr sz="1250" b="1" spc="-45" dirty="0">
                <a:solidFill>
                  <a:srgbClr val="FFFFFF"/>
                </a:solidFill>
                <a:latin typeface="Carlito"/>
                <a:cs typeface="Carlito"/>
              </a:rPr>
              <a:t>Processes</a:t>
            </a:r>
            <a:endParaRPr sz="1250">
              <a:latin typeface="Carlito"/>
              <a:cs typeface="Carlito"/>
            </a:endParaRPr>
          </a:p>
        </p:txBody>
      </p:sp>
      <p:grpSp>
        <p:nvGrpSpPr>
          <p:cNvPr id="31" name="object 31"/>
          <p:cNvGrpSpPr/>
          <p:nvPr/>
        </p:nvGrpSpPr>
        <p:grpSpPr>
          <a:xfrm>
            <a:off x="2155736" y="3169614"/>
            <a:ext cx="1522095" cy="668020"/>
            <a:chOff x="2155736" y="3169614"/>
            <a:chExt cx="1522095" cy="668020"/>
          </a:xfrm>
        </p:grpSpPr>
        <p:sp>
          <p:nvSpPr>
            <p:cNvPr id="32" name="object 32"/>
            <p:cNvSpPr/>
            <p:nvPr/>
          </p:nvSpPr>
          <p:spPr>
            <a:xfrm>
              <a:off x="2155736" y="3173780"/>
              <a:ext cx="523240" cy="0"/>
            </a:xfrm>
            <a:custGeom>
              <a:avLst/>
              <a:gdLst/>
              <a:ahLst/>
              <a:cxnLst/>
              <a:rect l="l" t="t" r="r" b="b"/>
              <a:pathLst>
                <a:path w="523239">
                  <a:moveTo>
                    <a:pt x="0" y="0"/>
                  </a:moveTo>
                  <a:lnTo>
                    <a:pt x="523005" y="0"/>
                  </a:lnTo>
                </a:path>
              </a:pathLst>
            </a:custGeom>
            <a:ln w="8332">
              <a:solidFill>
                <a:srgbClr val="000000"/>
              </a:solidFill>
            </a:ln>
          </p:spPr>
          <p:txBody>
            <a:bodyPr wrap="square" lIns="0" tIns="0" rIns="0" bIns="0" rtlCol="0"/>
            <a:lstStyle/>
            <a:p/>
          </p:txBody>
        </p:sp>
        <p:sp>
          <p:nvSpPr>
            <p:cNvPr id="33" name="object 33"/>
            <p:cNvSpPr/>
            <p:nvPr/>
          </p:nvSpPr>
          <p:spPr>
            <a:xfrm>
              <a:off x="3227044" y="3832015"/>
              <a:ext cx="446405" cy="1270"/>
            </a:xfrm>
            <a:custGeom>
              <a:avLst/>
              <a:gdLst/>
              <a:ahLst/>
              <a:cxnLst/>
              <a:rect l="l" t="t" r="r" b="b"/>
              <a:pathLst>
                <a:path w="446404" h="1270">
                  <a:moveTo>
                    <a:pt x="0" y="1098"/>
                  </a:moveTo>
                  <a:lnTo>
                    <a:pt x="446231" y="0"/>
                  </a:lnTo>
                </a:path>
              </a:pathLst>
            </a:custGeom>
            <a:ln w="8331">
              <a:solidFill>
                <a:srgbClr val="000000"/>
              </a:solidFill>
            </a:ln>
          </p:spPr>
          <p:txBody>
            <a:bodyPr wrap="square" lIns="0" tIns="0" rIns="0" bIns="0" rtlCol="0"/>
            <a:lstStyle/>
            <a:p/>
          </p:txBody>
        </p:sp>
      </p:grpSp>
      <p:sp>
        <p:nvSpPr>
          <p:cNvPr id="34" name="object 34"/>
          <p:cNvSpPr txBox="1"/>
          <p:nvPr/>
        </p:nvSpPr>
        <p:spPr>
          <a:xfrm>
            <a:off x="4869408" y="2987381"/>
            <a:ext cx="2951480" cy="344170"/>
          </a:xfrm>
          <a:prstGeom prst="rect">
            <a:avLst/>
          </a:prstGeom>
        </p:spPr>
        <p:txBody>
          <a:bodyPr vert="horz" wrap="square" lIns="0" tIns="19050" rIns="0" bIns="0" rtlCol="0">
            <a:spAutoFit/>
          </a:bodyPr>
          <a:lstStyle/>
          <a:p>
            <a:pPr marL="12700" marR="5080">
              <a:lnSpc>
                <a:spcPts val="1250"/>
              </a:lnSpc>
              <a:spcBef>
                <a:spcPts val="150"/>
              </a:spcBef>
            </a:pPr>
            <a:r>
              <a:rPr sz="1050" i="1" spc="-45" dirty="0">
                <a:latin typeface="Arial" panose="020B0604020202020204"/>
                <a:cs typeface="Arial" panose="020B0604020202020204"/>
              </a:rPr>
              <a:t>For </a:t>
            </a:r>
            <a:r>
              <a:rPr sz="1050" i="1" spc="-55" dirty="0">
                <a:latin typeface="Arial" panose="020B0604020202020204"/>
                <a:cs typeface="Arial" panose="020B0604020202020204"/>
              </a:rPr>
              <a:t>a </a:t>
            </a:r>
            <a:r>
              <a:rPr sz="1050" i="1" spc="-40" dirty="0">
                <a:latin typeface="Arial" panose="020B0604020202020204"/>
                <a:cs typeface="Arial" panose="020B0604020202020204"/>
              </a:rPr>
              <a:t>given </a:t>
            </a:r>
            <a:r>
              <a:rPr sz="1050" i="1" spc="-35" dirty="0">
                <a:latin typeface="Arial" panose="020B0604020202020204"/>
                <a:cs typeface="Arial" panose="020B0604020202020204"/>
              </a:rPr>
              <a:t>domain, </a:t>
            </a:r>
            <a:r>
              <a:rPr sz="1050" i="1" spc="-55" dirty="0">
                <a:latin typeface="Arial" panose="020B0604020202020204"/>
                <a:cs typeface="Arial" panose="020B0604020202020204"/>
              </a:rPr>
              <a:t>there </a:t>
            </a:r>
            <a:r>
              <a:rPr sz="1050" i="1" spc="-50" dirty="0">
                <a:latin typeface="Arial" panose="020B0604020202020204"/>
                <a:cs typeface="Arial" panose="020B0604020202020204"/>
              </a:rPr>
              <a:t>are one </a:t>
            </a:r>
            <a:r>
              <a:rPr sz="1050" i="1" spc="-40" dirty="0">
                <a:latin typeface="Arial" panose="020B0604020202020204"/>
                <a:cs typeface="Arial" panose="020B0604020202020204"/>
              </a:rPr>
              <a:t>or </a:t>
            </a:r>
            <a:r>
              <a:rPr sz="1050" i="1" spc="-50" dirty="0">
                <a:latin typeface="Arial" panose="020B0604020202020204"/>
                <a:cs typeface="Arial" panose="020B0604020202020204"/>
              </a:rPr>
              <a:t>more</a:t>
            </a:r>
            <a:r>
              <a:rPr sz="1050" i="1" spc="-114" dirty="0">
                <a:latin typeface="Arial" panose="020B0604020202020204"/>
                <a:cs typeface="Arial" panose="020B0604020202020204"/>
              </a:rPr>
              <a:t> </a:t>
            </a:r>
            <a:r>
              <a:rPr sz="1050" i="1" u="sng" spc="-30" dirty="0">
                <a:uFill>
                  <a:solidFill>
                    <a:srgbClr val="000000"/>
                  </a:solidFill>
                </a:uFill>
                <a:latin typeface="Arial" panose="020B0604020202020204"/>
                <a:cs typeface="Arial" panose="020B0604020202020204"/>
              </a:rPr>
              <a:t>capabilities </a:t>
            </a:r>
            <a:r>
              <a:rPr sz="1050" i="1" spc="-30" dirty="0">
                <a:latin typeface="Arial" panose="020B0604020202020204"/>
                <a:cs typeface="Arial" panose="020B0604020202020204"/>
              </a:rPr>
              <a:t> </a:t>
            </a:r>
            <a:r>
              <a:rPr sz="1050" i="1" spc="-45" dirty="0">
                <a:latin typeface="Arial" panose="020B0604020202020204"/>
                <a:cs typeface="Arial" panose="020B0604020202020204"/>
              </a:rPr>
              <a:t>that </a:t>
            </a:r>
            <a:r>
              <a:rPr sz="1050" i="1" spc="-50" dirty="0">
                <a:latin typeface="Arial" panose="020B0604020202020204"/>
                <a:cs typeface="Arial" panose="020B0604020202020204"/>
              </a:rPr>
              <a:t>span </a:t>
            </a:r>
            <a:r>
              <a:rPr sz="1050" i="1" spc="-55" dirty="0">
                <a:latin typeface="Arial" panose="020B0604020202020204"/>
                <a:cs typeface="Arial" panose="020B0604020202020204"/>
              </a:rPr>
              <a:t>a </a:t>
            </a:r>
            <a:r>
              <a:rPr sz="1050" i="1" spc="-45" dirty="0">
                <a:latin typeface="Arial" panose="020B0604020202020204"/>
                <a:cs typeface="Arial" panose="020B0604020202020204"/>
              </a:rPr>
              <a:t>subset </a:t>
            </a:r>
            <a:r>
              <a:rPr sz="1050" i="1" spc="-40" dirty="0">
                <a:latin typeface="Arial" panose="020B0604020202020204"/>
                <a:cs typeface="Arial" panose="020B0604020202020204"/>
              </a:rPr>
              <a:t>of </a:t>
            </a:r>
            <a:r>
              <a:rPr sz="1050" i="1" spc="-55" dirty="0">
                <a:latin typeface="Arial" panose="020B0604020202020204"/>
                <a:cs typeface="Arial" panose="020B0604020202020204"/>
              </a:rPr>
              <a:t>the 5</a:t>
            </a:r>
            <a:r>
              <a:rPr sz="1050" i="1" spc="85" dirty="0">
                <a:latin typeface="Arial" panose="020B0604020202020204"/>
                <a:cs typeface="Arial" panose="020B0604020202020204"/>
              </a:rPr>
              <a:t> </a:t>
            </a:r>
            <a:r>
              <a:rPr sz="1050" i="1" u="sng" spc="-30" dirty="0">
                <a:uFill>
                  <a:solidFill>
                    <a:srgbClr val="000000"/>
                  </a:solidFill>
                </a:uFill>
                <a:latin typeface="Arial" panose="020B0604020202020204"/>
                <a:cs typeface="Arial" panose="020B0604020202020204"/>
              </a:rPr>
              <a:t>levels</a:t>
            </a:r>
            <a:endParaRPr sz="1050">
              <a:latin typeface="Arial" panose="020B0604020202020204"/>
              <a:cs typeface="Arial" panose="020B0604020202020204"/>
            </a:endParaRPr>
          </a:p>
        </p:txBody>
      </p:sp>
      <p:sp>
        <p:nvSpPr>
          <p:cNvPr id="36" name="object 36"/>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37" name="object 37"/>
          <p:cNvSpPr txBox="1"/>
          <p:nvPr/>
        </p:nvSpPr>
        <p:spPr>
          <a:xfrm>
            <a:off x="8963279" y="6639273"/>
            <a:ext cx="127000" cy="158115"/>
          </a:xfrm>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z="800" i="1" spc="-25" dirty="0">
                <a:latin typeface="Trebuchet MS" panose="020B0603020202020204"/>
                <a:cs typeface="Trebuchet MS" panose="020B0603020202020204"/>
              </a:rPr>
            </a:fld>
            <a:endParaRPr sz="800">
              <a:latin typeface="Trebuchet MS" panose="020B0603020202020204"/>
              <a:cs typeface="Trebuchet MS" panose="020B0603020202020204"/>
            </a:endParaRPr>
          </a:p>
        </p:txBody>
      </p:sp>
      <p:sp>
        <p:nvSpPr>
          <p:cNvPr id="35" name="object 35"/>
          <p:cNvSpPr txBox="1"/>
          <p:nvPr/>
        </p:nvSpPr>
        <p:spPr>
          <a:xfrm>
            <a:off x="1852472" y="1850766"/>
            <a:ext cx="546735" cy="215900"/>
          </a:xfrm>
          <a:prstGeom prst="rect">
            <a:avLst/>
          </a:prstGeom>
        </p:spPr>
        <p:txBody>
          <a:bodyPr vert="horz" wrap="square" lIns="0" tIns="12065" rIns="0" bIns="0" rtlCol="0">
            <a:spAutoFit/>
          </a:bodyPr>
          <a:lstStyle/>
          <a:p>
            <a:pPr marL="12700">
              <a:lnSpc>
                <a:spcPct val="100000"/>
              </a:lnSpc>
              <a:spcBef>
                <a:spcPts val="95"/>
              </a:spcBef>
            </a:pPr>
            <a:r>
              <a:rPr sz="1250" b="1" spc="-75" dirty="0">
                <a:solidFill>
                  <a:srgbClr val="FFFFFF"/>
                </a:solidFill>
                <a:latin typeface="Carlito"/>
                <a:cs typeface="Carlito"/>
              </a:rPr>
              <a:t>D</a:t>
            </a:r>
            <a:r>
              <a:rPr sz="1250" b="1" spc="-80" dirty="0">
                <a:solidFill>
                  <a:srgbClr val="FFFFFF"/>
                </a:solidFill>
                <a:latin typeface="Carlito"/>
                <a:cs typeface="Carlito"/>
              </a:rPr>
              <a:t>o</a:t>
            </a:r>
            <a:r>
              <a:rPr sz="1250" b="1" spc="-125" dirty="0">
                <a:solidFill>
                  <a:srgbClr val="FFFFFF"/>
                </a:solidFill>
                <a:latin typeface="Carlito"/>
                <a:cs typeface="Carlito"/>
              </a:rPr>
              <a:t>m</a:t>
            </a:r>
            <a:r>
              <a:rPr sz="1250" b="1" spc="-85" dirty="0">
                <a:solidFill>
                  <a:srgbClr val="FFFFFF"/>
                </a:solidFill>
                <a:latin typeface="Carlito"/>
                <a:cs typeface="Carlito"/>
              </a:rPr>
              <a:t>a</a:t>
            </a:r>
            <a:r>
              <a:rPr sz="1250" b="1" spc="-15" dirty="0">
                <a:solidFill>
                  <a:srgbClr val="FFFFFF"/>
                </a:solidFill>
                <a:latin typeface="Carlito"/>
                <a:cs typeface="Carlito"/>
              </a:rPr>
              <a:t>i</a:t>
            </a:r>
            <a:r>
              <a:rPr sz="1250" b="1" spc="-80" dirty="0">
                <a:solidFill>
                  <a:srgbClr val="FFFFFF"/>
                </a:solidFill>
                <a:latin typeface="Carlito"/>
                <a:cs typeface="Carlito"/>
              </a:rPr>
              <a:t>n</a:t>
            </a:r>
            <a:r>
              <a:rPr sz="1250" b="1" spc="-50" dirty="0">
                <a:solidFill>
                  <a:srgbClr val="FFFFFF"/>
                </a:solidFill>
                <a:latin typeface="Carlito"/>
                <a:cs typeface="Carlito"/>
              </a:rPr>
              <a:t>s</a:t>
            </a:r>
            <a:endParaRPr sz="1250">
              <a:latin typeface="Carlito"/>
              <a:cs typeface="Carlito"/>
            </a:endParaRPr>
          </a:p>
        </p:txBody>
      </p:sp>
      <p:sp>
        <p:nvSpPr>
          <p:cNvPr id="38" name="テキストボックス 37"/>
          <p:cNvSpPr txBox="1"/>
          <p:nvPr/>
        </p:nvSpPr>
        <p:spPr>
          <a:xfrm>
            <a:off x="601980" y="4309110"/>
            <a:ext cx="8122285" cy="2139315"/>
          </a:xfrm>
          <a:prstGeom prst="rect">
            <a:avLst/>
          </a:prstGeom>
          <a:solidFill>
            <a:srgbClr val="F7F6B6"/>
          </a:solidFill>
        </p:spPr>
        <p:txBody>
          <a:bodyPr wrap="square" rtlCol="0">
            <a:noAutofit/>
          </a:bodyPr>
          <a:p>
            <a:pPr algn="l"/>
            <a:r>
              <a:rPr lang="ja-JP" altLang="en-US" sz="1400">
                <a:latin typeface="BIZ UDPゴシック" panose="020B0400000000000000" charset="-128"/>
                <a:ea typeface="BIZ UDPゴシック" panose="020B0400000000000000" charset="-128"/>
                <a:cs typeface="BIZ UDPゴシック" panose="020B0400000000000000" charset="-128"/>
              </a:rPr>
              <a:t>・CMMCモデルフレームワークは、プロセスとサイバーセキュリティのベストプラクティスを一連の領域に組み込む</a:t>
            </a:r>
            <a:endParaRPr lang="ja-JP" altLang="en-US" sz="1400">
              <a:latin typeface="BIZ UDPゴシック" panose="020B0400000000000000" charset="-128"/>
              <a:ea typeface="BIZ UDPゴシック" panose="020B0400000000000000" charset="-128"/>
              <a:cs typeface="BIZ UDPゴシック" panose="020B0400000000000000" charset="-128"/>
            </a:endParaRPr>
          </a:p>
          <a:p>
            <a:pPr lvl="1" algn="l"/>
            <a:r>
              <a:rPr lang="en-US" altLang="ja-JP" sz="1400">
                <a:latin typeface="BIZ UDPゴシック" panose="020B0400000000000000" charset="-128"/>
                <a:ea typeface="BIZ UDPゴシック" panose="020B0400000000000000" charset="-128"/>
                <a:cs typeface="BIZ UDPゴシック" panose="020B0400000000000000" charset="-128"/>
              </a:rPr>
              <a:t>- プロセスの成熟度またはプロセスの制度化は、(セキュリティ)活動が組織の運用に組み込まれているまたは浸透している範囲を特徴付ける。活動が深く浸透しているほど、次のようになる。</a:t>
            </a:r>
            <a:endParaRPr lang="en-US" altLang="ja-JP" sz="1400">
              <a:latin typeface="BIZ UDPゴシック" panose="020B0400000000000000" charset="-128"/>
              <a:ea typeface="BIZ UDPゴシック" panose="020B0400000000000000" charset="-128"/>
              <a:cs typeface="BIZ UDPゴシック" panose="020B0400000000000000" charset="-128"/>
            </a:endParaRPr>
          </a:p>
          <a:p>
            <a:pPr lvl="2" algn="l"/>
            <a:r>
              <a:rPr lang="en-US" altLang="ja-JP" sz="1400">
                <a:latin typeface="BIZ UDPゴシック" panose="020B0400000000000000" charset="-128"/>
                <a:ea typeface="BIZ UDPゴシック" panose="020B0400000000000000" charset="-128"/>
                <a:cs typeface="BIZ UDPゴシック" panose="020B0400000000000000" charset="-128"/>
              </a:rPr>
              <a:t>- 組織は、ストレス(</a:t>
            </a:r>
            <a:r>
              <a:rPr lang="ja-JP" altLang="en-US" sz="1400">
                <a:latin typeface="BIZ UDPゴシック" panose="020B0400000000000000" charset="-128"/>
                <a:ea typeface="BIZ UDPゴシック" panose="020B0400000000000000" charset="-128"/>
                <a:cs typeface="BIZ UDPゴシック" panose="020B0400000000000000" charset="-128"/>
              </a:rPr>
              <a:t>圧力</a:t>
            </a:r>
            <a:r>
              <a:rPr lang="en-US" altLang="ja-JP" sz="1400">
                <a:latin typeface="BIZ UDPゴシック" panose="020B0400000000000000" charset="-128"/>
                <a:ea typeface="BIZ UDPゴシック" panose="020B0400000000000000" charset="-128"/>
                <a:cs typeface="BIZ UDPゴシック" panose="020B0400000000000000" charset="-128"/>
              </a:rPr>
              <a:t>)時を含め、活動を継続して実行</a:t>
            </a:r>
            <a:r>
              <a:rPr lang="ja-JP" altLang="en-US" sz="1400">
                <a:latin typeface="BIZ UDPゴシック" panose="020B0400000000000000" charset="-128"/>
                <a:ea typeface="BIZ UDPゴシック" panose="020B0400000000000000" charset="-128"/>
                <a:cs typeface="BIZ UDPゴシック" panose="020B0400000000000000" charset="-128"/>
              </a:rPr>
              <a:t>する。</a:t>
            </a:r>
            <a:endParaRPr lang="ja-JP" altLang="en-US" sz="1400">
              <a:latin typeface="BIZ UDPゴシック" panose="020B0400000000000000" charset="-128"/>
              <a:ea typeface="BIZ UDPゴシック" panose="020B0400000000000000" charset="-128"/>
              <a:cs typeface="BIZ UDPゴシック" panose="020B0400000000000000" charset="-128"/>
            </a:endParaRPr>
          </a:p>
          <a:p>
            <a:pPr lvl="2" algn="l"/>
            <a:r>
              <a:rPr lang="en-US" altLang="ja-JP" sz="1400">
                <a:latin typeface="BIZ UDPゴシック" panose="020B0400000000000000" charset="-128"/>
                <a:ea typeface="BIZ UDPゴシック" panose="020B0400000000000000" charset="-128"/>
                <a:cs typeface="BIZ UDPゴシック" panose="020B0400000000000000" charset="-128"/>
              </a:rPr>
              <a:t>- 結果は、一貫性があり、再現性があり、高品質である。</a:t>
            </a:r>
            <a:endParaRPr lang="en-US" altLang="ja-JP" sz="1400">
              <a:latin typeface="BIZ UDPゴシック" panose="020B0400000000000000" charset="-128"/>
              <a:ea typeface="BIZ UDPゴシック" panose="020B0400000000000000" charset="-128"/>
              <a:cs typeface="BIZ UDPゴシック" panose="020B0400000000000000" charset="-128"/>
            </a:endParaRPr>
          </a:p>
          <a:p>
            <a:pPr lvl="1" algn="l"/>
            <a:r>
              <a:rPr lang="en-US" altLang="ja-JP" sz="1400">
                <a:latin typeface="BIZ UDPゴシック" panose="020B0400000000000000" charset="-128"/>
                <a:ea typeface="BIZ UDPゴシック" panose="020B0400000000000000" charset="-128"/>
                <a:cs typeface="BIZ UDPゴシック" panose="020B0400000000000000" charset="-128"/>
              </a:rPr>
              <a:t>‐ プラクティスは、ドメインの各レベルで実行される活動である。</a:t>
            </a:r>
            <a:endParaRPr lang="en-US" altLang="ja-JP" sz="1400">
              <a:latin typeface="BIZ UDPゴシック" panose="020B0400000000000000" charset="-128"/>
              <a:ea typeface="BIZ UDPゴシック" panose="020B0400000000000000" charset="-128"/>
              <a:cs typeface="BIZ UDPゴシック" panose="020B0400000000000000"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5823" y="354723"/>
            <a:ext cx="3377565" cy="391160"/>
          </a:xfrm>
          <a:prstGeom prst="rect">
            <a:avLst/>
          </a:prstGeom>
        </p:spPr>
        <p:txBody>
          <a:bodyPr vert="horz" wrap="square" lIns="0" tIns="12700" rIns="0" bIns="0" rtlCol="0">
            <a:spAutoFit/>
          </a:bodyPr>
          <a:lstStyle/>
          <a:p>
            <a:pPr marL="12700">
              <a:lnSpc>
                <a:spcPct val="100000"/>
              </a:lnSpc>
              <a:spcBef>
                <a:spcPts val="100"/>
              </a:spcBef>
            </a:pPr>
            <a:r>
              <a:rPr spc="-5" dirty="0"/>
              <a:t>CMMC Model</a:t>
            </a:r>
            <a:r>
              <a:rPr spc="-60" dirty="0"/>
              <a:t> </a:t>
            </a:r>
            <a:r>
              <a:rPr spc="-5" dirty="0"/>
              <a:t>Structure</a:t>
            </a:r>
            <a:endParaRPr spc="-5" dirty="0"/>
          </a:p>
        </p:txBody>
      </p:sp>
      <p:sp>
        <p:nvSpPr>
          <p:cNvPr id="3" name="object 3"/>
          <p:cNvSpPr txBox="1"/>
          <p:nvPr/>
        </p:nvSpPr>
        <p:spPr>
          <a:xfrm>
            <a:off x="185928" y="2080260"/>
            <a:ext cx="1161415" cy="629920"/>
          </a:xfrm>
          <a:prstGeom prst="rect">
            <a:avLst/>
          </a:prstGeom>
          <a:solidFill>
            <a:srgbClr val="ACF0FF"/>
          </a:solidFill>
          <a:ln w="12192">
            <a:solidFill>
              <a:srgbClr val="000000"/>
            </a:solidFill>
          </a:ln>
        </p:spPr>
        <p:txBody>
          <a:bodyPr vert="horz" wrap="square" lIns="0" tIns="4445" rIns="0" bIns="0" rtlCol="0">
            <a:spAutoFit/>
          </a:bodyPr>
          <a:lstStyle/>
          <a:p>
            <a:pPr>
              <a:lnSpc>
                <a:spcPct val="100000"/>
              </a:lnSpc>
              <a:spcBef>
                <a:spcPts val="35"/>
              </a:spcBef>
            </a:pPr>
            <a:endParaRPr sz="1050">
              <a:latin typeface="Times New Roman" panose="02020603050405020304"/>
              <a:cs typeface="Times New Roman" panose="02020603050405020304"/>
            </a:endParaRPr>
          </a:p>
          <a:p>
            <a:pPr marL="450215" marR="146685" indent="-294640">
              <a:lnSpc>
                <a:spcPct val="100000"/>
              </a:lnSpc>
              <a:spcBef>
                <a:spcPts val="5"/>
              </a:spcBef>
            </a:pPr>
            <a:r>
              <a:rPr sz="1000" spc="-5" dirty="0">
                <a:latin typeface="Arial" panose="020B0604020202020204"/>
                <a:cs typeface="Arial" panose="020B0604020202020204"/>
              </a:rPr>
              <a:t>Access</a:t>
            </a:r>
            <a:r>
              <a:rPr sz="1000" spc="-50" dirty="0">
                <a:latin typeface="Arial" panose="020B0604020202020204"/>
                <a:cs typeface="Arial" panose="020B0604020202020204"/>
              </a:rPr>
              <a:t> </a:t>
            </a:r>
            <a:r>
              <a:rPr sz="1000" spc="-10" dirty="0">
                <a:latin typeface="Arial" panose="020B0604020202020204"/>
                <a:cs typeface="Arial" panose="020B0604020202020204"/>
              </a:rPr>
              <a:t>Control  </a:t>
            </a:r>
            <a:r>
              <a:rPr sz="1000" spc="-5" dirty="0">
                <a:latin typeface="Arial" panose="020B0604020202020204"/>
                <a:cs typeface="Arial" panose="020B0604020202020204"/>
              </a:rPr>
              <a:t>(AC)</a:t>
            </a:r>
            <a:endParaRPr sz="1000">
              <a:latin typeface="Arial" panose="020B0604020202020204"/>
              <a:cs typeface="Arial" panose="020B0604020202020204"/>
            </a:endParaRPr>
          </a:p>
        </p:txBody>
      </p:sp>
      <p:sp>
        <p:nvSpPr>
          <p:cNvPr id="4" name="object 4"/>
          <p:cNvSpPr txBox="1"/>
          <p:nvPr/>
        </p:nvSpPr>
        <p:spPr>
          <a:xfrm>
            <a:off x="185928" y="2793492"/>
            <a:ext cx="1161415" cy="629920"/>
          </a:xfrm>
          <a:prstGeom prst="rect">
            <a:avLst/>
          </a:prstGeom>
          <a:solidFill>
            <a:srgbClr val="ACF0FF"/>
          </a:solidFill>
          <a:ln w="12192">
            <a:solidFill>
              <a:srgbClr val="000000"/>
            </a:solidFill>
          </a:ln>
        </p:spPr>
        <p:txBody>
          <a:bodyPr vert="horz" wrap="square" lIns="0" tIns="83185" rIns="0" bIns="0" rtlCol="0">
            <a:spAutoFit/>
          </a:bodyPr>
          <a:lstStyle/>
          <a:p>
            <a:pPr marL="210820" marR="203835" indent="1905" algn="ctr">
              <a:lnSpc>
                <a:spcPct val="100000"/>
              </a:lnSpc>
              <a:spcBef>
                <a:spcPts val="655"/>
              </a:spcBef>
            </a:pPr>
            <a:r>
              <a:rPr sz="1000" spc="-5" dirty="0">
                <a:latin typeface="Arial" panose="020B0604020202020204"/>
                <a:cs typeface="Arial" panose="020B0604020202020204"/>
              </a:rPr>
              <a:t>Asset  </a:t>
            </a:r>
            <a:r>
              <a:rPr sz="1000" spc="-10" dirty="0">
                <a:latin typeface="Arial" panose="020B0604020202020204"/>
                <a:cs typeface="Arial" panose="020B0604020202020204"/>
              </a:rPr>
              <a:t>Manage</a:t>
            </a:r>
            <a:r>
              <a:rPr sz="1000" spc="15" dirty="0">
                <a:latin typeface="Arial" panose="020B0604020202020204"/>
                <a:cs typeface="Arial" panose="020B0604020202020204"/>
              </a:rPr>
              <a:t>m</a:t>
            </a:r>
            <a:r>
              <a:rPr sz="1000" spc="-10" dirty="0">
                <a:latin typeface="Arial" panose="020B0604020202020204"/>
                <a:cs typeface="Arial" panose="020B0604020202020204"/>
              </a:rPr>
              <a:t>ent  </a:t>
            </a:r>
            <a:r>
              <a:rPr sz="1000" spc="-5" dirty="0">
                <a:latin typeface="Arial" panose="020B0604020202020204"/>
                <a:cs typeface="Arial" panose="020B0604020202020204"/>
              </a:rPr>
              <a:t>(AM)</a:t>
            </a:r>
            <a:endParaRPr sz="1000">
              <a:latin typeface="Arial" panose="020B0604020202020204"/>
              <a:cs typeface="Arial" panose="020B0604020202020204"/>
            </a:endParaRPr>
          </a:p>
        </p:txBody>
      </p:sp>
      <p:sp>
        <p:nvSpPr>
          <p:cNvPr id="5" name="object 5"/>
          <p:cNvSpPr txBox="1"/>
          <p:nvPr/>
        </p:nvSpPr>
        <p:spPr>
          <a:xfrm>
            <a:off x="185928" y="3508247"/>
            <a:ext cx="1161415" cy="629920"/>
          </a:xfrm>
          <a:prstGeom prst="rect">
            <a:avLst/>
          </a:prstGeom>
          <a:solidFill>
            <a:srgbClr val="ACF0FF"/>
          </a:solidFill>
          <a:ln w="12192">
            <a:solidFill>
              <a:srgbClr val="000000"/>
            </a:solidFill>
          </a:ln>
        </p:spPr>
        <p:txBody>
          <a:bodyPr vert="horz" wrap="square" lIns="0" tIns="82550" rIns="0" bIns="0" rtlCol="0">
            <a:spAutoFit/>
          </a:bodyPr>
          <a:lstStyle/>
          <a:p>
            <a:pPr marL="145415" marR="137795" algn="ctr">
              <a:lnSpc>
                <a:spcPct val="100000"/>
              </a:lnSpc>
              <a:spcBef>
                <a:spcPts val="650"/>
              </a:spcBef>
            </a:pPr>
            <a:r>
              <a:rPr sz="1000" spc="-10" dirty="0">
                <a:latin typeface="Arial" panose="020B0604020202020204"/>
                <a:cs typeface="Arial" panose="020B0604020202020204"/>
              </a:rPr>
              <a:t>Awareness</a:t>
            </a:r>
            <a:r>
              <a:rPr sz="1000" spc="-55" dirty="0">
                <a:latin typeface="Arial" panose="020B0604020202020204"/>
                <a:cs typeface="Arial" panose="020B0604020202020204"/>
              </a:rPr>
              <a:t> </a:t>
            </a:r>
            <a:r>
              <a:rPr sz="1000" spc="-10" dirty="0">
                <a:latin typeface="Arial" panose="020B0604020202020204"/>
                <a:cs typeface="Arial" panose="020B0604020202020204"/>
              </a:rPr>
              <a:t>and  </a:t>
            </a:r>
            <a:r>
              <a:rPr sz="1000" spc="-5" dirty="0">
                <a:latin typeface="Arial" panose="020B0604020202020204"/>
                <a:cs typeface="Arial" panose="020B0604020202020204"/>
              </a:rPr>
              <a:t>Training</a:t>
            </a:r>
            <a:endParaRPr sz="1000">
              <a:latin typeface="Arial" panose="020B0604020202020204"/>
              <a:cs typeface="Arial" panose="020B0604020202020204"/>
            </a:endParaRPr>
          </a:p>
          <a:p>
            <a:pPr algn="ctr">
              <a:lnSpc>
                <a:spcPct val="100000"/>
              </a:lnSpc>
            </a:pPr>
            <a:r>
              <a:rPr sz="1000" dirty="0">
                <a:latin typeface="Arial" panose="020B0604020202020204"/>
                <a:cs typeface="Arial" panose="020B0604020202020204"/>
              </a:rPr>
              <a:t>(AT)</a:t>
            </a:r>
            <a:endParaRPr sz="1000">
              <a:latin typeface="Arial" panose="020B0604020202020204"/>
              <a:cs typeface="Arial" panose="020B0604020202020204"/>
            </a:endParaRPr>
          </a:p>
        </p:txBody>
      </p:sp>
      <p:sp>
        <p:nvSpPr>
          <p:cNvPr id="6" name="object 6"/>
          <p:cNvSpPr txBox="1"/>
          <p:nvPr/>
        </p:nvSpPr>
        <p:spPr>
          <a:xfrm>
            <a:off x="185928" y="4223003"/>
            <a:ext cx="1161415" cy="629920"/>
          </a:xfrm>
          <a:prstGeom prst="rect">
            <a:avLst/>
          </a:prstGeom>
          <a:solidFill>
            <a:srgbClr val="ACF0FF"/>
          </a:solidFill>
          <a:ln w="12192">
            <a:solidFill>
              <a:srgbClr val="000000"/>
            </a:solidFill>
          </a:ln>
        </p:spPr>
        <p:txBody>
          <a:bodyPr vert="horz" wrap="square" lIns="0" tIns="81915" rIns="0" bIns="0" rtlCol="0">
            <a:spAutoFit/>
          </a:bodyPr>
          <a:lstStyle/>
          <a:p>
            <a:pPr marL="193675" marR="180975" indent="-5715" algn="ctr">
              <a:lnSpc>
                <a:spcPct val="100000"/>
              </a:lnSpc>
              <a:spcBef>
                <a:spcPts val="645"/>
              </a:spcBef>
            </a:pPr>
            <a:r>
              <a:rPr sz="1000" spc="-10" dirty="0">
                <a:latin typeface="Arial" panose="020B0604020202020204"/>
                <a:cs typeface="Arial" panose="020B0604020202020204"/>
              </a:rPr>
              <a:t>Audit and  A</a:t>
            </a:r>
            <a:r>
              <a:rPr sz="1000" dirty="0">
                <a:latin typeface="Arial" panose="020B0604020202020204"/>
                <a:cs typeface="Arial" panose="020B0604020202020204"/>
              </a:rPr>
              <a:t>cc</a:t>
            </a:r>
            <a:r>
              <a:rPr sz="1000" spc="-10" dirty="0">
                <a:latin typeface="Arial" panose="020B0604020202020204"/>
                <a:cs typeface="Arial" panose="020B0604020202020204"/>
              </a:rPr>
              <a:t>ountab</a:t>
            </a:r>
            <a:r>
              <a:rPr sz="1000" spc="-15" dirty="0">
                <a:latin typeface="Arial" panose="020B0604020202020204"/>
                <a:cs typeface="Arial" panose="020B0604020202020204"/>
              </a:rPr>
              <a:t>ili</a:t>
            </a:r>
            <a:r>
              <a:rPr sz="1000" spc="-10" dirty="0">
                <a:latin typeface="Arial" panose="020B0604020202020204"/>
                <a:cs typeface="Arial" panose="020B0604020202020204"/>
              </a:rPr>
              <a:t>t</a:t>
            </a:r>
            <a:r>
              <a:rPr sz="1000" spc="-5" dirty="0">
                <a:latin typeface="Arial" panose="020B0604020202020204"/>
                <a:cs typeface="Arial" panose="020B0604020202020204"/>
              </a:rPr>
              <a:t>y  (AU)</a:t>
            </a:r>
            <a:endParaRPr sz="1000">
              <a:latin typeface="Arial" panose="020B0604020202020204"/>
              <a:cs typeface="Arial" panose="020B0604020202020204"/>
            </a:endParaRPr>
          </a:p>
        </p:txBody>
      </p:sp>
      <p:sp>
        <p:nvSpPr>
          <p:cNvPr id="7" name="object 7"/>
          <p:cNvSpPr txBox="1"/>
          <p:nvPr/>
        </p:nvSpPr>
        <p:spPr>
          <a:xfrm>
            <a:off x="185928" y="4936235"/>
            <a:ext cx="1161415" cy="629920"/>
          </a:xfrm>
          <a:prstGeom prst="rect">
            <a:avLst/>
          </a:prstGeom>
          <a:solidFill>
            <a:srgbClr val="ACF0FF"/>
          </a:solidFill>
          <a:ln w="12192">
            <a:solidFill>
              <a:srgbClr val="000000"/>
            </a:solidFill>
          </a:ln>
        </p:spPr>
        <p:txBody>
          <a:bodyPr vert="horz" wrap="square" lIns="0" tIns="82550" rIns="0" bIns="0" rtlCol="0">
            <a:spAutoFit/>
          </a:bodyPr>
          <a:lstStyle/>
          <a:p>
            <a:pPr marL="204470" marR="197485" algn="ctr">
              <a:lnSpc>
                <a:spcPct val="100000"/>
              </a:lnSpc>
              <a:spcBef>
                <a:spcPts val="650"/>
              </a:spcBef>
            </a:pPr>
            <a:r>
              <a:rPr sz="1000" spc="-5" dirty="0">
                <a:latin typeface="Arial" panose="020B0604020202020204"/>
                <a:cs typeface="Arial" panose="020B0604020202020204"/>
              </a:rPr>
              <a:t>C</a:t>
            </a:r>
            <a:r>
              <a:rPr sz="1000" spc="-10" dirty="0">
                <a:latin typeface="Arial" panose="020B0604020202020204"/>
                <a:cs typeface="Arial" panose="020B0604020202020204"/>
              </a:rPr>
              <a:t>on</a:t>
            </a:r>
            <a:r>
              <a:rPr sz="1000" spc="5" dirty="0">
                <a:latin typeface="Arial" panose="020B0604020202020204"/>
                <a:cs typeface="Arial" panose="020B0604020202020204"/>
              </a:rPr>
              <a:t>f</a:t>
            </a:r>
            <a:r>
              <a:rPr sz="1000" spc="-15" dirty="0">
                <a:latin typeface="Arial" panose="020B0604020202020204"/>
                <a:cs typeface="Arial" panose="020B0604020202020204"/>
              </a:rPr>
              <a:t>i</a:t>
            </a:r>
            <a:r>
              <a:rPr sz="1000" spc="-10" dirty="0">
                <a:latin typeface="Arial" panose="020B0604020202020204"/>
                <a:cs typeface="Arial" panose="020B0604020202020204"/>
              </a:rPr>
              <a:t>gu</a:t>
            </a:r>
            <a:r>
              <a:rPr sz="1000" spc="-5" dirty="0">
                <a:latin typeface="Arial" panose="020B0604020202020204"/>
                <a:cs typeface="Arial" panose="020B0604020202020204"/>
              </a:rPr>
              <a:t>r</a:t>
            </a:r>
            <a:r>
              <a:rPr sz="1000" spc="-10" dirty="0">
                <a:latin typeface="Arial" panose="020B0604020202020204"/>
                <a:cs typeface="Arial" panose="020B0604020202020204"/>
              </a:rPr>
              <a:t>at</a:t>
            </a:r>
            <a:r>
              <a:rPr sz="1000" spc="-15" dirty="0">
                <a:latin typeface="Arial" panose="020B0604020202020204"/>
                <a:cs typeface="Arial" panose="020B0604020202020204"/>
              </a:rPr>
              <a:t>i</a:t>
            </a:r>
            <a:r>
              <a:rPr sz="1000" spc="-10" dirty="0">
                <a:latin typeface="Arial" panose="020B0604020202020204"/>
                <a:cs typeface="Arial" panose="020B0604020202020204"/>
              </a:rPr>
              <a:t>on  Manage</a:t>
            </a:r>
            <a:r>
              <a:rPr sz="1000" spc="15" dirty="0">
                <a:latin typeface="Arial" panose="020B0604020202020204"/>
                <a:cs typeface="Arial" panose="020B0604020202020204"/>
              </a:rPr>
              <a:t>m</a:t>
            </a:r>
            <a:r>
              <a:rPr sz="1000" spc="-10" dirty="0">
                <a:latin typeface="Arial" panose="020B0604020202020204"/>
                <a:cs typeface="Arial" panose="020B0604020202020204"/>
              </a:rPr>
              <a:t>ent  </a:t>
            </a:r>
            <a:r>
              <a:rPr sz="1000" spc="-5" dirty="0">
                <a:latin typeface="Arial" panose="020B0604020202020204"/>
                <a:cs typeface="Arial" panose="020B0604020202020204"/>
              </a:rPr>
              <a:t>(CM)</a:t>
            </a:r>
            <a:endParaRPr sz="1000">
              <a:latin typeface="Arial" panose="020B0604020202020204"/>
              <a:cs typeface="Arial" panose="020B0604020202020204"/>
            </a:endParaRPr>
          </a:p>
        </p:txBody>
      </p:sp>
      <p:sp>
        <p:nvSpPr>
          <p:cNvPr id="8" name="object 8"/>
          <p:cNvSpPr txBox="1"/>
          <p:nvPr/>
        </p:nvSpPr>
        <p:spPr>
          <a:xfrm>
            <a:off x="185928" y="5650991"/>
            <a:ext cx="1161415" cy="629920"/>
          </a:xfrm>
          <a:prstGeom prst="rect">
            <a:avLst/>
          </a:prstGeom>
          <a:solidFill>
            <a:srgbClr val="ACF0FF"/>
          </a:solidFill>
          <a:ln w="12192">
            <a:solidFill>
              <a:srgbClr val="000000"/>
            </a:solidFill>
          </a:ln>
        </p:spPr>
        <p:txBody>
          <a:bodyPr vert="horz" wrap="square" lIns="0" tIns="81915" rIns="0" bIns="0" rtlCol="0">
            <a:spAutoFit/>
          </a:bodyPr>
          <a:lstStyle/>
          <a:p>
            <a:pPr marL="104140" marR="96520" algn="ctr">
              <a:lnSpc>
                <a:spcPct val="100000"/>
              </a:lnSpc>
              <a:spcBef>
                <a:spcPts val="645"/>
              </a:spcBef>
            </a:pPr>
            <a:r>
              <a:rPr sz="1000" spc="-10" dirty="0">
                <a:latin typeface="Arial" panose="020B0604020202020204"/>
                <a:cs typeface="Arial" panose="020B0604020202020204"/>
              </a:rPr>
              <a:t>Identification</a:t>
            </a:r>
            <a:r>
              <a:rPr sz="1000" spc="-50" dirty="0">
                <a:latin typeface="Arial" panose="020B0604020202020204"/>
                <a:cs typeface="Arial" panose="020B0604020202020204"/>
              </a:rPr>
              <a:t> </a:t>
            </a:r>
            <a:r>
              <a:rPr sz="1000" spc="-10" dirty="0">
                <a:latin typeface="Arial" panose="020B0604020202020204"/>
                <a:cs typeface="Arial" panose="020B0604020202020204"/>
              </a:rPr>
              <a:t>and  Authentication  (IA)</a:t>
            </a:r>
            <a:endParaRPr sz="1000">
              <a:latin typeface="Arial" panose="020B0604020202020204"/>
              <a:cs typeface="Arial" panose="020B0604020202020204"/>
            </a:endParaRPr>
          </a:p>
        </p:txBody>
      </p:sp>
      <p:sp>
        <p:nvSpPr>
          <p:cNvPr id="9" name="object 9"/>
          <p:cNvSpPr txBox="1"/>
          <p:nvPr/>
        </p:nvSpPr>
        <p:spPr>
          <a:xfrm>
            <a:off x="1429511" y="2080260"/>
            <a:ext cx="1161415" cy="629920"/>
          </a:xfrm>
          <a:prstGeom prst="rect">
            <a:avLst/>
          </a:prstGeom>
          <a:solidFill>
            <a:srgbClr val="ACF0FF"/>
          </a:solidFill>
          <a:ln w="12191">
            <a:solidFill>
              <a:srgbClr val="000000"/>
            </a:solidFill>
          </a:ln>
        </p:spPr>
        <p:txBody>
          <a:bodyPr vert="horz" wrap="square" lIns="0" tIns="81915" rIns="0" bIns="0" rtlCol="0">
            <a:spAutoFit/>
          </a:bodyPr>
          <a:lstStyle/>
          <a:p>
            <a:pPr marL="295910" marR="287655" indent="-635" algn="ctr">
              <a:lnSpc>
                <a:spcPct val="100000"/>
              </a:lnSpc>
              <a:spcBef>
                <a:spcPts val="645"/>
              </a:spcBef>
            </a:pPr>
            <a:r>
              <a:rPr sz="1000" spc="-10" dirty="0">
                <a:latin typeface="Arial" panose="020B0604020202020204"/>
                <a:cs typeface="Arial" panose="020B0604020202020204"/>
              </a:rPr>
              <a:t>Incident  </a:t>
            </a:r>
            <a:r>
              <a:rPr sz="1000" spc="-5" dirty="0">
                <a:latin typeface="Arial" panose="020B0604020202020204"/>
                <a:cs typeface="Arial" panose="020B0604020202020204"/>
              </a:rPr>
              <a:t>R</a:t>
            </a:r>
            <a:r>
              <a:rPr sz="1000" spc="-10" dirty="0">
                <a:latin typeface="Arial" panose="020B0604020202020204"/>
                <a:cs typeface="Arial" panose="020B0604020202020204"/>
              </a:rPr>
              <a:t>e</a:t>
            </a:r>
            <a:r>
              <a:rPr sz="1000" dirty="0">
                <a:latin typeface="Arial" panose="020B0604020202020204"/>
                <a:cs typeface="Arial" panose="020B0604020202020204"/>
              </a:rPr>
              <a:t>s</a:t>
            </a:r>
            <a:r>
              <a:rPr sz="1000" spc="-10" dirty="0">
                <a:latin typeface="Arial" panose="020B0604020202020204"/>
                <a:cs typeface="Arial" panose="020B0604020202020204"/>
              </a:rPr>
              <a:t>pon</a:t>
            </a:r>
            <a:r>
              <a:rPr sz="1000" dirty="0">
                <a:latin typeface="Arial" panose="020B0604020202020204"/>
                <a:cs typeface="Arial" panose="020B0604020202020204"/>
              </a:rPr>
              <a:t>s</a:t>
            </a:r>
            <a:r>
              <a:rPr sz="1000" spc="-5" dirty="0">
                <a:latin typeface="Arial" panose="020B0604020202020204"/>
                <a:cs typeface="Arial" panose="020B0604020202020204"/>
              </a:rPr>
              <a:t>e  (IR)</a:t>
            </a:r>
            <a:endParaRPr sz="1000">
              <a:latin typeface="Arial" panose="020B0604020202020204"/>
              <a:cs typeface="Arial" panose="020B0604020202020204"/>
            </a:endParaRPr>
          </a:p>
        </p:txBody>
      </p:sp>
      <p:sp>
        <p:nvSpPr>
          <p:cNvPr id="10" name="object 10"/>
          <p:cNvSpPr txBox="1"/>
          <p:nvPr/>
        </p:nvSpPr>
        <p:spPr>
          <a:xfrm>
            <a:off x="1429511" y="2793492"/>
            <a:ext cx="1161415" cy="629920"/>
          </a:xfrm>
          <a:prstGeom prst="rect">
            <a:avLst/>
          </a:prstGeom>
          <a:solidFill>
            <a:srgbClr val="ACF0FF"/>
          </a:solidFill>
          <a:ln w="12191">
            <a:solidFill>
              <a:srgbClr val="000000"/>
            </a:solidFill>
          </a:ln>
        </p:spPr>
        <p:txBody>
          <a:bodyPr vert="horz" wrap="square" lIns="0" tIns="5715" rIns="0" bIns="0" rtlCol="0">
            <a:spAutoFit/>
          </a:bodyPr>
          <a:lstStyle/>
          <a:p>
            <a:pPr>
              <a:lnSpc>
                <a:spcPct val="100000"/>
              </a:lnSpc>
              <a:spcBef>
                <a:spcPts val="45"/>
              </a:spcBef>
            </a:pPr>
            <a:endParaRPr sz="1050">
              <a:latin typeface="Times New Roman" panose="02020603050405020304"/>
              <a:cs typeface="Times New Roman" panose="02020603050405020304"/>
            </a:endParaRPr>
          </a:p>
          <a:p>
            <a:pPr marL="443230" marR="211455" indent="-224155">
              <a:lnSpc>
                <a:spcPct val="100000"/>
              </a:lnSpc>
            </a:pPr>
            <a:r>
              <a:rPr sz="1000" spc="-10" dirty="0">
                <a:latin typeface="Arial" panose="020B0604020202020204"/>
                <a:cs typeface="Arial" panose="020B0604020202020204"/>
              </a:rPr>
              <a:t>Ma</a:t>
            </a:r>
            <a:r>
              <a:rPr sz="1000" spc="-15" dirty="0">
                <a:latin typeface="Arial" panose="020B0604020202020204"/>
                <a:cs typeface="Arial" panose="020B0604020202020204"/>
              </a:rPr>
              <a:t>i</a:t>
            </a:r>
            <a:r>
              <a:rPr sz="1000" spc="-10" dirty="0">
                <a:latin typeface="Arial" panose="020B0604020202020204"/>
                <a:cs typeface="Arial" panose="020B0604020202020204"/>
              </a:rPr>
              <a:t>ntenan</a:t>
            </a:r>
            <a:r>
              <a:rPr sz="1000" dirty="0">
                <a:latin typeface="Arial" panose="020B0604020202020204"/>
                <a:cs typeface="Arial" panose="020B0604020202020204"/>
              </a:rPr>
              <a:t>c</a:t>
            </a:r>
            <a:r>
              <a:rPr sz="1000" spc="-5" dirty="0">
                <a:latin typeface="Arial" panose="020B0604020202020204"/>
                <a:cs typeface="Arial" panose="020B0604020202020204"/>
              </a:rPr>
              <a:t>e  </a:t>
            </a:r>
            <a:r>
              <a:rPr sz="1000" spc="-10" dirty="0">
                <a:latin typeface="Arial" panose="020B0604020202020204"/>
                <a:cs typeface="Arial" panose="020B0604020202020204"/>
              </a:rPr>
              <a:t>(MA)</a:t>
            </a:r>
            <a:endParaRPr sz="1000">
              <a:latin typeface="Arial" panose="020B0604020202020204"/>
              <a:cs typeface="Arial" panose="020B0604020202020204"/>
            </a:endParaRPr>
          </a:p>
        </p:txBody>
      </p:sp>
      <p:sp>
        <p:nvSpPr>
          <p:cNvPr id="11" name="object 11"/>
          <p:cNvSpPr txBox="1"/>
          <p:nvPr/>
        </p:nvSpPr>
        <p:spPr>
          <a:xfrm>
            <a:off x="1429511" y="3508247"/>
            <a:ext cx="1161415" cy="629920"/>
          </a:xfrm>
          <a:prstGeom prst="rect">
            <a:avLst/>
          </a:prstGeom>
          <a:solidFill>
            <a:srgbClr val="ACF0FF"/>
          </a:solidFill>
          <a:ln w="12191">
            <a:solidFill>
              <a:srgbClr val="000000"/>
            </a:solidFill>
          </a:ln>
        </p:spPr>
        <p:txBody>
          <a:bodyPr vert="horz" wrap="square" lIns="0" tIns="5080" rIns="0" bIns="0" rtlCol="0">
            <a:spAutoFit/>
          </a:bodyPr>
          <a:lstStyle/>
          <a:p>
            <a:pPr>
              <a:lnSpc>
                <a:spcPct val="100000"/>
              </a:lnSpc>
              <a:spcBef>
                <a:spcPts val="40"/>
              </a:spcBef>
            </a:pPr>
            <a:endParaRPr sz="1050">
              <a:latin typeface="Times New Roman" panose="02020603050405020304"/>
              <a:cs typeface="Times New Roman" panose="02020603050405020304"/>
            </a:endParaRPr>
          </a:p>
          <a:p>
            <a:pPr marL="443230" marR="98425" indent="-337185">
              <a:lnSpc>
                <a:spcPct val="100000"/>
              </a:lnSpc>
            </a:pPr>
            <a:r>
              <a:rPr sz="1000" spc="-10" dirty="0">
                <a:latin typeface="Arial" panose="020B0604020202020204"/>
                <a:cs typeface="Arial" panose="020B0604020202020204"/>
              </a:rPr>
              <a:t>Media Protection  (MP)</a:t>
            </a:r>
            <a:endParaRPr sz="1000">
              <a:latin typeface="Arial" panose="020B0604020202020204"/>
              <a:cs typeface="Arial" panose="020B0604020202020204"/>
            </a:endParaRPr>
          </a:p>
        </p:txBody>
      </p:sp>
      <p:sp>
        <p:nvSpPr>
          <p:cNvPr id="12" name="object 12"/>
          <p:cNvSpPr txBox="1"/>
          <p:nvPr/>
        </p:nvSpPr>
        <p:spPr>
          <a:xfrm>
            <a:off x="1429511" y="4223003"/>
            <a:ext cx="1161415" cy="629920"/>
          </a:xfrm>
          <a:prstGeom prst="rect">
            <a:avLst/>
          </a:prstGeom>
          <a:solidFill>
            <a:srgbClr val="ACF0FF"/>
          </a:solidFill>
          <a:ln w="12191">
            <a:solidFill>
              <a:srgbClr val="000000"/>
            </a:solidFill>
          </a:ln>
        </p:spPr>
        <p:txBody>
          <a:bodyPr vert="horz" wrap="square" lIns="0" tIns="81915" rIns="0" bIns="0" rtlCol="0">
            <a:spAutoFit/>
          </a:bodyPr>
          <a:lstStyle/>
          <a:p>
            <a:pPr marL="295910" marR="288925" algn="ctr">
              <a:lnSpc>
                <a:spcPct val="100000"/>
              </a:lnSpc>
              <a:spcBef>
                <a:spcPts val="645"/>
              </a:spcBef>
            </a:pPr>
            <a:r>
              <a:rPr sz="1000" spc="-10" dirty="0">
                <a:latin typeface="Arial" panose="020B0604020202020204"/>
                <a:cs typeface="Arial" panose="020B0604020202020204"/>
              </a:rPr>
              <a:t>Pe</a:t>
            </a:r>
            <a:r>
              <a:rPr sz="1000" spc="-5" dirty="0">
                <a:latin typeface="Arial" panose="020B0604020202020204"/>
                <a:cs typeface="Arial" panose="020B0604020202020204"/>
              </a:rPr>
              <a:t>r</a:t>
            </a:r>
            <a:r>
              <a:rPr sz="1000" dirty="0">
                <a:latin typeface="Arial" panose="020B0604020202020204"/>
                <a:cs typeface="Arial" panose="020B0604020202020204"/>
              </a:rPr>
              <a:t>s</a:t>
            </a:r>
            <a:r>
              <a:rPr sz="1000" spc="-10" dirty="0">
                <a:latin typeface="Arial" panose="020B0604020202020204"/>
                <a:cs typeface="Arial" panose="020B0604020202020204"/>
              </a:rPr>
              <a:t>onnel  </a:t>
            </a:r>
            <a:r>
              <a:rPr sz="1000" spc="-5" dirty="0">
                <a:latin typeface="Arial" panose="020B0604020202020204"/>
                <a:cs typeface="Arial" panose="020B0604020202020204"/>
              </a:rPr>
              <a:t>Security  </a:t>
            </a:r>
            <a:r>
              <a:rPr sz="1000" spc="-10" dirty="0">
                <a:latin typeface="Arial" panose="020B0604020202020204"/>
                <a:cs typeface="Arial" panose="020B0604020202020204"/>
              </a:rPr>
              <a:t>(PS)</a:t>
            </a:r>
            <a:endParaRPr sz="1000">
              <a:latin typeface="Arial" panose="020B0604020202020204"/>
              <a:cs typeface="Arial" panose="020B0604020202020204"/>
            </a:endParaRPr>
          </a:p>
        </p:txBody>
      </p:sp>
      <p:sp>
        <p:nvSpPr>
          <p:cNvPr id="13" name="object 13"/>
          <p:cNvSpPr txBox="1"/>
          <p:nvPr/>
        </p:nvSpPr>
        <p:spPr>
          <a:xfrm>
            <a:off x="2686811" y="4948428"/>
            <a:ext cx="1161415" cy="629920"/>
          </a:xfrm>
          <a:prstGeom prst="rect">
            <a:avLst/>
          </a:prstGeom>
          <a:solidFill>
            <a:srgbClr val="ACF0FF"/>
          </a:solidFill>
          <a:ln w="12192">
            <a:solidFill>
              <a:srgbClr val="000000"/>
            </a:solidFill>
          </a:ln>
        </p:spPr>
        <p:txBody>
          <a:bodyPr vert="horz" wrap="square" lIns="0" tIns="83185" rIns="0" bIns="0" rtlCol="0">
            <a:spAutoFit/>
          </a:bodyPr>
          <a:lstStyle/>
          <a:p>
            <a:pPr marL="235585" marR="229235" indent="10160" algn="just">
              <a:lnSpc>
                <a:spcPct val="100000"/>
              </a:lnSpc>
              <a:spcBef>
                <a:spcPts val="655"/>
              </a:spcBef>
            </a:pPr>
            <a:r>
              <a:rPr sz="1000" spc="-10" dirty="0">
                <a:latin typeface="Arial" panose="020B0604020202020204"/>
                <a:cs typeface="Arial" panose="020B0604020202020204"/>
              </a:rPr>
              <a:t>System and  </a:t>
            </a:r>
            <a:r>
              <a:rPr sz="1000" spc="-5" dirty="0">
                <a:latin typeface="Arial" panose="020B0604020202020204"/>
                <a:cs typeface="Arial" panose="020B0604020202020204"/>
              </a:rPr>
              <a:t>Information  </a:t>
            </a:r>
            <a:r>
              <a:rPr sz="1000" spc="-10" dirty="0">
                <a:latin typeface="Arial" panose="020B0604020202020204"/>
                <a:cs typeface="Arial" panose="020B0604020202020204"/>
              </a:rPr>
              <a:t>Integrity</a:t>
            </a:r>
            <a:r>
              <a:rPr sz="1000" spc="-40" dirty="0">
                <a:latin typeface="Arial" panose="020B0604020202020204"/>
                <a:cs typeface="Arial" panose="020B0604020202020204"/>
              </a:rPr>
              <a:t> </a:t>
            </a:r>
            <a:r>
              <a:rPr sz="1000" spc="-10" dirty="0">
                <a:latin typeface="Arial" panose="020B0604020202020204"/>
                <a:cs typeface="Arial" panose="020B0604020202020204"/>
              </a:rPr>
              <a:t>(SI)</a:t>
            </a:r>
            <a:endParaRPr sz="1000">
              <a:latin typeface="Arial" panose="020B0604020202020204"/>
              <a:cs typeface="Arial" panose="020B0604020202020204"/>
            </a:endParaRPr>
          </a:p>
        </p:txBody>
      </p:sp>
      <p:sp>
        <p:nvSpPr>
          <p:cNvPr id="14" name="object 14"/>
          <p:cNvSpPr txBox="1"/>
          <p:nvPr/>
        </p:nvSpPr>
        <p:spPr>
          <a:xfrm>
            <a:off x="2686811" y="4235196"/>
            <a:ext cx="1161415" cy="629920"/>
          </a:xfrm>
          <a:prstGeom prst="rect">
            <a:avLst/>
          </a:prstGeom>
          <a:solidFill>
            <a:srgbClr val="ACF0FF"/>
          </a:solidFill>
          <a:ln w="12192">
            <a:solidFill>
              <a:srgbClr val="000000"/>
            </a:solidFill>
          </a:ln>
        </p:spPr>
        <p:txBody>
          <a:bodyPr vert="horz" wrap="square" lIns="0" tIns="82550" rIns="0" bIns="0" rtlCol="0">
            <a:spAutoFit/>
          </a:bodyPr>
          <a:lstStyle/>
          <a:p>
            <a:pPr marL="106045" marR="101600" indent="1905" algn="ctr">
              <a:lnSpc>
                <a:spcPct val="100000"/>
              </a:lnSpc>
              <a:spcBef>
                <a:spcPts val="650"/>
              </a:spcBef>
            </a:pPr>
            <a:r>
              <a:rPr sz="1000" spc="-10" dirty="0">
                <a:latin typeface="Arial" panose="020B0604020202020204"/>
                <a:cs typeface="Arial" panose="020B0604020202020204"/>
              </a:rPr>
              <a:t>System and  </a:t>
            </a:r>
            <a:r>
              <a:rPr sz="1000" spc="-5" dirty="0">
                <a:latin typeface="Arial" panose="020B0604020202020204"/>
                <a:cs typeface="Arial" panose="020B0604020202020204"/>
              </a:rPr>
              <a:t>C</a:t>
            </a:r>
            <a:r>
              <a:rPr sz="1000" spc="-10" dirty="0">
                <a:latin typeface="Arial" panose="020B0604020202020204"/>
                <a:cs typeface="Arial" panose="020B0604020202020204"/>
              </a:rPr>
              <a:t>o</a:t>
            </a:r>
            <a:r>
              <a:rPr sz="1000" spc="15" dirty="0">
                <a:latin typeface="Arial" panose="020B0604020202020204"/>
                <a:cs typeface="Arial" panose="020B0604020202020204"/>
              </a:rPr>
              <a:t>mm</a:t>
            </a:r>
            <a:r>
              <a:rPr sz="1000" spc="-10" dirty="0">
                <a:latin typeface="Arial" panose="020B0604020202020204"/>
                <a:cs typeface="Arial" panose="020B0604020202020204"/>
              </a:rPr>
              <a:t>un</a:t>
            </a:r>
            <a:r>
              <a:rPr sz="1000" spc="-15" dirty="0">
                <a:latin typeface="Arial" panose="020B0604020202020204"/>
                <a:cs typeface="Arial" panose="020B0604020202020204"/>
              </a:rPr>
              <a:t>i</a:t>
            </a:r>
            <a:r>
              <a:rPr sz="1000" dirty="0">
                <a:latin typeface="Arial" panose="020B0604020202020204"/>
                <a:cs typeface="Arial" panose="020B0604020202020204"/>
              </a:rPr>
              <a:t>c</a:t>
            </a:r>
            <a:r>
              <a:rPr sz="1000" spc="-10" dirty="0">
                <a:latin typeface="Arial" panose="020B0604020202020204"/>
                <a:cs typeface="Arial" panose="020B0604020202020204"/>
              </a:rPr>
              <a:t>at</a:t>
            </a:r>
            <a:r>
              <a:rPr sz="1000" spc="-15" dirty="0">
                <a:latin typeface="Arial" panose="020B0604020202020204"/>
                <a:cs typeface="Arial" panose="020B0604020202020204"/>
              </a:rPr>
              <a:t>i</a:t>
            </a:r>
            <a:r>
              <a:rPr sz="1000" spc="-10" dirty="0">
                <a:latin typeface="Arial" panose="020B0604020202020204"/>
                <a:cs typeface="Arial" panose="020B0604020202020204"/>
              </a:rPr>
              <a:t>ons  Protection</a:t>
            </a:r>
            <a:r>
              <a:rPr sz="1000" spc="-30" dirty="0">
                <a:latin typeface="Arial" panose="020B0604020202020204"/>
                <a:cs typeface="Arial" panose="020B0604020202020204"/>
              </a:rPr>
              <a:t> </a:t>
            </a:r>
            <a:r>
              <a:rPr sz="1000" spc="-5" dirty="0">
                <a:latin typeface="Arial" panose="020B0604020202020204"/>
                <a:cs typeface="Arial" panose="020B0604020202020204"/>
              </a:rPr>
              <a:t>(SC)</a:t>
            </a:r>
            <a:endParaRPr sz="1000">
              <a:latin typeface="Arial" panose="020B0604020202020204"/>
              <a:cs typeface="Arial" panose="020B0604020202020204"/>
            </a:endParaRPr>
          </a:p>
        </p:txBody>
      </p:sp>
      <p:sp>
        <p:nvSpPr>
          <p:cNvPr id="15" name="object 15"/>
          <p:cNvSpPr txBox="1"/>
          <p:nvPr/>
        </p:nvSpPr>
        <p:spPr>
          <a:xfrm>
            <a:off x="2686811" y="3521964"/>
            <a:ext cx="1161415" cy="629920"/>
          </a:xfrm>
          <a:prstGeom prst="rect">
            <a:avLst/>
          </a:prstGeom>
          <a:solidFill>
            <a:srgbClr val="ACF0FF"/>
          </a:solidFill>
          <a:ln w="12192">
            <a:solidFill>
              <a:srgbClr val="000000"/>
            </a:solidFill>
          </a:ln>
        </p:spPr>
        <p:txBody>
          <a:bodyPr vert="horz" wrap="square" lIns="0" tIns="82550" rIns="0" bIns="0" rtlCol="0">
            <a:spAutoFit/>
          </a:bodyPr>
          <a:lstStyle/>
          <a:p>
            <a:pPr marL="267970" marR="261620" indent="-635" algn="ctr">
              <a:lnSpc>
                <a:spcPct val="100000"/>
              </a:lnSpc>
              <a:spcBef>
                <a:spcPts val="650"/>
              </a:spcBef>
            </a:pPr>
            <a:r>
              <a:rPr sz="1000" spc="-10" dirty="0">
                <a:latin typeface="Arial" panose="020B0604020202020204"/>
                <a:cs typeface="Arial" panose="020B0604020202020204"/>
              </a:rPr>
              <a:t>Situational  A</a:t>
            </a:r>
            <a:r>
              <a:rPr sz="1000" spc="-20" dirty="0">
                <a:latin typeface="Arial" panose="020B0604020202020204"/>
                <a:cs typeface="Arial" panose="020B0604020202020204"/>
              </a:rPr>
              <a:t>w</a:t>
            </a:r>
            <a:r>
              <a:rPr sz="1000" spc="-10" dirty="0">
                <a:latin typeface="Arial" panose="020B0604020202020204"/>
                <a:cs typeface="Arial" panose="020B0604020202020204"/>
              </a:rPr>
              <a:t>a</a:t>
            </a:r>
            <a:r>
              <a:rPr sz="1000" spc="-5" dirty="0">
                <a:latin typeface="Arial" panose="020B0604020202020204"/>
                <a:cs typeface="Arial" panose="020B0604020202020204"/>
              </a:rPr>
              <a:t>r</a:t>
            </a:r>
            <a:r>
              <a:rPr sz="1000" spc="-10" dirty="0">
                <a:latin typeface="Arial" panose="020B0604020202020204"/>
                <a:cs typeface="Arial" panose="020B0604020202020204"/>
              </a:rPr>
              <a:t>ene</a:t>
            </a:r>
            <a:r>
              <a:rPr sz="1000" dirty="0">
                <a:latin typeface="Arial" panose="020B0604020202020204"/>
                <a:cs typeface="Arial" panose="020B0604020202020204"/>
              </a:rPr>
              <a:t>s</a:t>
            </a:r>
            <a:r>
              <a:rPr sz="1000" spc="-5" dirty="0">
                <a:latin typeface="Arial" panose="020B0604020202020204"/>
                <a:cs typeface="Arial" panose="020B0604020202020204"/>
              </a:rPr>
              <a:t>s  </a:t>
            </a:r>
            <a:r>
              <a:rPr sz="1000" spc="-10" dirty="0">
                <a:latin typeface="Arial" panose="020B0604020202020204"/>
                <a:cs typeface="Arial" panose="020B0604020202020204"/>
              </a:rPr>
              <a:t>(SA)</a:t>
            </a:r>
            <a:endParaRPr sz="1000">
              <a:latin typeface="Arial" panose="020B0604020202020204"/>
              <a:cs typeface="Arial" panose="020B0604020202020204"/>
            </a:endParaRPr>
          </a:p>
        </p:txBody>
      </p:sp>
      <p:sp>
        <p:nvSpPr>
          <p:cNvPr id="16" name="object 16"/>
          <p:cNvSpPr txBox="1"/>
          <p:nvPr/>
        </p:nvSpPr>
        <p:spPr>
          <a:xfrm>
            <a:off x="2686811" y="2795016"/>
            <a:ext cx="1161415" cy="629920"/>
          </a:xfrm>
          <a:prstGeom prst="rect">
            <a:avLst/>
          </a:prstGeom>
          <a:solidFill>
            <a:srgbClr val="ACF0FF"/>
          </a:solidFill>
          <a:ln w="12192">
            <a:solidFill>
              <a:srgbClr val="000000"/>
            </a:solidFill>
          </a:ln>
        </p:spPr>
        <p:txBody>
          <a:bodyPr vert="horz" wrap="square" lIns="0" tIns="81915" rIns="0" bIns="0" rtlCol="0">
            <a:spAutoFit/>
          </a:bodyPr>
          <a:lstStyle/>
          <a:p>
            <a:pPr marL="232410" marR="226695" indent="3175" algn="ctr">
              <a:lnSpc>
                <a:spcPct val="100000"/>
              </a:lnSpc>
              <a:spcBef>
                <a:spcPts val="645"/>
              </a:spcBef>
            </a:pPr>
            <a:r>
              <a:rPr sz="1000" spc="-5" dirty="0">
                <a:latin typeface="Arial" panose="020B0604020202020204"/>
                <a:cs typeface="Arial" panose="020B0604020202020204"/>
              </a:rPr>
              <a:t>Security  </a:t>
            </a:r>
            <a:r>
              <a:rPr sz="1000" spc="-10" dirty="0">
                <a:latin typeface="Arial" panose="020B0604020202020204"/>
                <a:cs typeface="Arial" panose="020B0604020202020204"/>
              </a:rPr>
              <a:t>A</a:t>
            </a:r>
            <a:r>
              <a:rPr sz="1000" dirty="0">
                <a:latin typeface="Arial" panose="020B0604020202020204"/>
                <a:cs typeface="Arial" panose="020B0604020202020204"/>
              </a:rPr>
              <a:t>ss</a:t>
            </a:r>
            <a:r>
              <a:rPr sz="1000" spc="-10" dirty="0">
                <a:latin typeface="Arial" panose="020B0604020202020204"/>
                <a:cs typeface="Arial" panose="020B0604020202020204"/>
              </a:rPr>
              <a:t>e</a:t>
            </a:r>
            <a:r>
              <a:rPr sz="1000" dirty="0">
                <a:latin typeface="Arial" panose="020B0604020202020204"/>
                <a:cs typeface="Arial" panose="020B0604020202020204"/>
              </a:rPr>
              <a:t>ss</a:t>
            </a:r>
            <a:r>
              <a:rPr sz="1000" spc="15" dirty="0">
                <a:latin typeface="Arial" panose="020B0604020202020204"/>
                <a:cs typeface="Arial" panose="020B0604020202020204"/>
              </a:rPr>
              <a:t>m</a:t>
            </a:r>
            <a:r>
              <a:rPr sz="1000" spc="-10" dirty="0">
                <a:latin typeface="Arial" panose="020B0604020202020204"/>
                <a:cs typeface="Arial" panose="020B0604020202020204"/>
              </a:rPr>
              <a:t>en</a:t>
            </a:r>
            <a:r>
              <a:rPr sz="1000" spc="-5" dirty="0">
                <a:latin typeface="Arial" panose="020B0604020202020204"/>
                <a:cs typeface="Arial" panose="020B0604020202020204"/>
              </a:rPr>
              <a:t>t  (CA)</a:t>
            </a:r>
            <a:endParaRPr sz="1000">
              <a:latin typeface="Arial" panose="020B0604020202020204"/>
              <a:cs typeface="Arial" panose="020B0604020202020204"/>
            </a:endParaRPr>
          </a:p>
        </p:txBody>
      </p:sp>
      <p:sp>
        <p:nvSpPr>
          <p:cNvPr id="17" name="object 17"/>
          <p:cNvSpPr txBox="1"/>
          <p:nvPr/>
        </p:nvSpPr>
        <p:spPr>
          <a:xfrm>
            <a:off x="1429511" y="4936235"/>
            <a:ext cx="1161415" cy="629920"/>
          </a:xfrm>
          <a:prstGeom prst="rect">
            <a:avLst/>
          </a:prstGeom>
          <a:solidFill>
            <a:srgbClr val="ACF0FF"/>
          </a:solidFill>
          <a:ln w="12191">
            <a:solidFill>
              <a:srgbClr val="000000"/>
            </a:solidFill>
          </a:ln>
        </p:spPr>
        <p:txBody>
          <a:bodyPr vert="horz" wrap="square" lIns="0" tIns="82550" rIns="0" bIns="0" rtlCol="0">
            <a:spAutoFit/>
          </a:bodyPr>
          <a:lstStyle/>
          <a:p>
            <a:pPr marL="295275" marR="288925" indent="1905" algn="ctr">
              <a:lnSpc>
                <a:spcPct val="100000"/>
              </a:lnSpc>
              <a:spcBef>
                <a:spcPts val="650"/>
              </a:spcBef>
            </a:pPr>
            <a:r>
              <a:rPr sz="1000" spc="-10" dirty="0">
                <a:latin typeface="Arial" panose="020B0604020202020204"/>
                <a:cs typeface="Arial" panose="020B0604020202020204"/>
              </a:rPr>
              <a:t>Physical  P</a:t>
            </a:r>
            <a:r>
              <a:rPr sz="1000" spc="-5" dirty="0">
                <a:latin typeface="Arial" panose="020B0604020202020204"/>
                <a:cs typeface="Arial" panose="020B0604020202020204"/>
              </a:rPr>
              <a:t>r</a:t>
            </a:r>
            <a:r>
              <a:rPr sz="1000" spc="-10" dirty="0">
                <a:latin typeface="Arial" panose="020B0604020202020204"/>
                <a:cs typeface="Arial" panose="020B0604020202020204"/>
              </a:rPr>
              <a:t>ote</a:t>
            </a:r>
            <a:r>
              <a:rPr sz="1000" dirty="0">
                <a:latin typeface="Arial" panose="020B0604020202020204"/>
                <a:cs typeface="Arial" panose="020B0604020202020204"/>
              </a:rPr>
              <a:t>c</a:t>
            </a:r>
            <a:r>
              <a:rPr sz="1000" spc="-10" dirty="0">
                <a:latin typeface="Arial" panose="020B0604020202020204"/>
                <a:cs typeface="Arial" panose="020B0604020202020204"/>
              </a:rPr>
              <a:t>t</a:t>
            </a:r>
            <a:r>
              <a:rPr sz="1000" spc="-15" dirty="0">
                <a:latin typeface="Arial" panose="020B0604020202020204"/>
                <a:cs typeface="Arial" panose="020B0604020202020204"/>
              </a:rPr>
              <a:t>i</a:t>
            </a:r>
            <a:r>
              <a:rPr sz="1000" spc="-10" dirty="0">
                <a:latin typeface="Arial" panose="020B0604020202020204"/>
                <a:cs typeface="Arial" panose="020B0604020202020204"/>
              </a:rPr>
              <a:t>on  (PE)</a:t>
            </a:r>
            <a:endParaRPr sz="1000">
              <a:latin typeface="Arial" panose="020B0604020202020204"/>
              <a:cs typeface="Arial" panose="020B0604020202020204"/>
            </a:endParaRPr>
          </a:p>
        </p:txBody>
      </p:sp>
      <p:sp>
        <p:nvSpPr>
          <p:cNvPr id="18" name="object 18"/>
          <p:cNvSpPr txBox="1"/>
          <p:nvPr/>
        </p:nvSpPr>
        <p:spPr>
          <a:xfrm>
            <a:off x="2686811" y="2080260"/>
            <a:ext cx="1161415" cy="631190"/>
          </a:xfrm>
          <a:prstGeom prst="rect">
            <a:avLst/>
          </a:prstGeom>
          <a:solidFill>
            <a:srgbClr val="ACF0FF"/>
          </a:solidFill>
          <a:ln w="12192">
            <a:solidFill>
              <a:srgbClr val="000000"/>
            </a:solidFill>
          </a:ln>
        </p:spPr>
        <p:txBody>
          <a:bodyPr vert="horz" wrap="square" lIns="0" tIns="83185" rIns="0" bIns="0" rtlCol="0">
            <a:spAutoFit/>
          </a:bodyPr>
          <a:lstStyle/>
          <a:p>
            <a:pPr marL="209550" marR="204470" indent="-1905" algn="ctr">
              <a:lnSpc>
                <a:spcPct val="100000"/>
              </a:lnSpc>
              <a:spcBef>
                <a:spcPts val="655"/>
              </a:spcBef>
            </a:pPr>
            <a:r>
              <a:rPr sz="1000" spc="-5" dirty="0">
                <a:latin typeface="Arial" panose="020B0604020202020204"/>
                <a:cs typeface="Arial" panose="020B0604020202020204"/>
              </a:rPr>
              <a:t>Risk  </a:t>
            </a:r>
            <a:r>
              <a:rPr sz="1000" spc="-10" dirty="0">
                <a:latin typeface="Arial" panose="020B0604020202020204"/>
                <a:cs typeface="Arial" panose="020B0604020202020204"/>
              </a:rPr>
              <a:t>Manage</a:t>
            </a:r>
            <a:r>
              <a:rPr sz="1000" spc="15" dirty="0">
                <a:latin typeface="Arial" panose="020B0604020202020204"/>
                <a:cs typeface="Arial" panose="020B0604020202020204"/>
              </a:rPr>
              <a:t>m</a:t>
            </a:r>
            <a:r>
              <a:rPr sz="1000" spc="-10" dirty="0">
                <a:latin typeface="Arial" panose="020B0604020202020204"/>
                <a:cs typeface="Arial" panose="020B0604020202020204"/>
              </a:rPr>
              <a:t>ent  </a:t>
            </a:r>
            <a:r>
              <a:rPr sz="1000" spc="-5" dirty="0">
                <a:latin typeface="Arial" panose="020B0604020202020204"/>
                <a:cs typeface="Arial" panose="020B0604020202020204"/>
              </a:rPr>
              <a:t>(RM)</a:t>
            </a:r>
            <a:endParaRPr sz="1000">
              <a:latin typeface="Arial" panose="020B0604020202020204"/>
              <a:cs typeface="Arial" panose="020B0604020202020204"/>
            </a:endParaRPr>
          </a:p>
        </p:txBody>
      </p:sp>
      <p:grpSp>
        <p:nvGrpSpPr>
          <p:cNvPr id="19" name="object 19"/>
          <p:cNvGrpSpPr/>
          <p:nvPr/>
        </p:nvGrpSpPr>
        <p:grpSpPr>
          <a:xfrm>
            <a:off x="3973067" y="2039111"/>
            <a:ext cx="5057140" cy="4288790"/>
            <a:chOff x="3973067" y="2039111"/>
            <a:chExt cx="5057140" cy="4288790"/>
          </a:xfrm>
        </p:grpSpPr>
        <p:sp>
          <p:nvSpPr>
            <p:cNvPr id="20" name="object 20"/>
            <p:cNvSpPr/>
            <p:nvPr/>
          </p:nvSpPr>
          <p:spPr>
            <a:xfrm>
              <a:off x="3973067" y="2039111"/>
              <a:ext cx="387350" cy="4288790"/>
            </a:xfrm>
            <a:custGeom>
              <a:avLst/>
              <a:gdLst/>
              <a:ahLst/>
              <a:cxnLst/>
              <a:rect l="l" t="t" r="r" b="b"/>
              <a:pathLst>
                <a:path w="387350" h="4288790">
                  <a:moveTo>
                    <a:pt x="0" y="0"/>
                  </a:moveTo>
                  <a:lnTo>
                    <a:pt x="0" y="4288536"/>
                  </a:lnTo>
                  <a:lnTo>
                    <a:pt x="387096" y="2144268"/>
                  </a:lnTo>
                  <a:lnTo>
                    <a:pt x="0" y="0"/>
                  </a:lnTo>
                  <a:close/>
                </a:path>
              </a:pathLst>
            </a:custGeom>
            <a:solidFill>
              <a:srgbClr val="D7D7D7"/>
            </a:solidFill>
          </p:spPr>
          <p:txBody>
            <a:bodyPr wrap="square" lIns="0" tIns="0" rIns="0" bIns="0" rtlCol="0"/>
            <a:lstStyle/>
            <a:p/>
          </p:txBody>
        </p:sp>
        <p:sp>
          <p:nvSpPr>
            <p:cNvPr id="21" name="object 21"/>
            <p:cNvSpPr/>
            <p:nvPr/>
          </p:nvSpPr>
          <p:spPr>
            <a:xfrm>
              <a:off x="4096511" y="2441447"/>
              <a:ext cx="4933175" cy="3136353"/>
            </a:xfrm>
            <a:prstGeom prst="rect">
              <a:avLst/>
            </a:prstGeom>
            <a:blipFill>
              <a:blip r:embed="rId1" cstate="print"/>
              <a:stretch>
                <a:fillRect/>
              </a:stretch>
            </a:blipFill>
          </p:spPr>
          <p:txBody>
            <a:bodyPr wrap="square" lIns="0" tIns="0" rIns="0" bIns="0" rtlCol="0"/>
            <a:lstStyle/>
            <a:p/>
          </p:txBody>
        </p:sp>
      </p:grpSp>
      <p:sp>
        <p:nvSpPr>
          <p:cNvPr id="22" name="object 22"/>
          <p:cNvSpPr txBox="1"/>
          <p:nvPr/>
        </p:nvSpPr>
        <p:spPr>
          <a:xfrm>
            <a:off x="742549" y="1370266"/>
            <a:ext cx="262953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panose="020B0604020202020204"/>
                <a:cs typeface="Arial" panose="020B0604020202020204"/>
              </a:rPr>
              <a:t>17 Capability Domains</a:t>
            </a:r>
            <a:r>
              <a:rPr sz="1600" spc="-20" dirty="0">
                <a:latin typeface="Arial" panose="020B0604020202020204"/>
                <a:cs typeface="Arial" panose="020B0604020202020204"/>
              </a:rPr>
              <a:t> </a:t>
            </a:r>
            <a:r>
              <a:rPr sz="1600" spc="-5" dirty="0">
                <a:latin typeface="Arial" panose="020B0604020202020204"/>
                <a:cs typeface="Arial" panose="020B0604020202020204"/>
              </a:rPr>
              <a:t>(v1.0)</a:t>
            </a:r>
            <a:endParaRPr sz="1600">
              <a:latin typeface="Arial" panose="020B0604020202020204"/>
              <a:cs typeface="Arial" panose="020B0604020202020204"/>
            </a:endParaRPr>
          </a:p>
        </p:txBody>
      </p:sp>
      <p:sp>
        <p:nvSpPr>
          <p:cNvPr id="25" name="object 2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26" name="object 26"/>
          <p:cNvSpPr txBox="1"/>
          <p:nvPr/>
        </p:nvSpPr>
        <p:spPr>
          <a:xfrm>
            <a:off x="8963279" y="6639273"/>
            <a:ext cx="127000" cy="158115"/>
          </a:xfrm>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z="800" i="1" spc="-25" dirty="0">
                <a:latin typeface="Trebuchet MS" panose="020B0603020202020204"/>
                <a:cs typeface="Trebuchet MS" panose="020B0603020202020204"/>
              </a:rPr>
            </a:fld>
            <a:endParaRPr sz="800">
              <a:latin typeface="Trebuchet MS" panose="020B0603020202020204"/>
              <a:cs typeface="Trebuchet MS" panose="020B0603020202020204"/>
            </a:endParaRPr>
          </a:p>
        </p:txBody>
      </p:sp>
      <p:sp>
        <p:nvSpPr>
          <p:cNvPr id="23" name="object 23"/>
          <p:cNvSpPr txBox="1"/>
          <p:nvPr/>
        </p:nvSpPr>
        <p:spPr>
          <a:xfrm>
            <a:off x="1427988" y="5650991"/>
            <a:ext cx="1161415" cy="637540"/>
          </a:xfrm>
          <a:prstGeom prst="rect">
            <a:avLst/>
          </a:prstGeom>
          <a:solidFill>
            <a:srgbClr val="ACF0FF"/>
          </a:solidFill>
          <a:ln w="12191">
            <a:solidFill>
              <a:srgbClr val="000000"/>
            </a:solidFill>
          </a:ln>
        </p:spPr>
        <p:txBody>
          <a:bodyPr vert="horz" wrap="square" lIns="0" tIns="1905" rIns="0" bIns="0" rtlCol="0">
            <a:spAutoFit/>
          </a:bodyPr>
          <a:lstStyle/>
          <a:p>
            <a:pPr>
              <a:lnSpc>
                <a:spcPct val="100000"/>
              </a:lnSpc>
              <a:spcBef>
                <a:spcPts val="15"/>
              </a:spcBef>
            </a:pPr>
            <a:endParaRPr sz="1100">
              <a:latin typeface="Times New Roman" panose="02020603050405020304"/>
              <a:cs typeface="Times New Roman" panose="02020603050405020304"/>
            </a:endParaRPr>
          </a:p>
          <a:p>
            <a:pPr marL="450215" marR="302895" indent="-134620">
              <a:lnSpc>
                <a:spcPct val="100000"/>
              </a:lnSpc>
            </a:pPr>
            <a:r>
              <a:rPr sz="1000" spc="-5" dirty="0">
                <a:latin typeface="Arial" panose="020B0604020202020204"/>
                <a:cs typeface="Arial" panose="020B0604020202020204"/>
              </a:rPr>
              <a:t>R</a:t>
            </a:r>
            <a:r>
              <a:rPr sz="1000" spc="-10" dirty="0">
                <a:latin typeface="Arial" panose="020B0604020202020204"/>
                <a:cs typeface="Arial" panose="020B0604020202020204"/>
              </a:rPr>
              <a:t>e</a:t>
            </a:r>
            <a:r>
              <a:rPr sz="1000" dirty="0">
                <a:latin typeface="Arial" panose="020B0604020202020204"/>
                <a:cs typeface="Arial" panose="020B0604020202020204"/>
              </a:rPr>
              <a:t>c</a:t>
            </a:r>
            <a:r>
              <a:rPr sz="1000" spc="-10" dirty="0">
                <a:latin typeface="Arial" panose="020B0604020202020204"/>
                <a:cs typeface="Arial" panose="020B0604020202020204"/>
              </a:rPr>
              <a:t>o</a:t>
            </a:r>
            <a:r>
              <a:rPr sz="1000" spc="-15" dirty="0">
                <a:latin typeface="Arial" panose="020B0604020202020204"/>
                <a:cs typeface="Arial" panose="020B0604020202020204"/>
              </a:rPr>
              <a:t>v</a:t>
            </a:r>
            <a:r>
              <a:rPr sz="1000" spc="-10" dirty="0">
                <a:latin typeface="Arial" panose="020B0604020202020204"/>
                <a:cs typeface="Arial" panose="020B0604020202020204"/>
              </a:rPr>
              <a:t>e</a:t>
            </a:r>
            <a:r>
              <a:rPr sz="1000" spc="-5" dirty="0">
                <a:latin typeface="Arial" panose="020B0604020202020204"/>
                <a:cs typeface="Arial" panose="020B0604020202020204"/>
              </a:rPr>
              <a:t>ry  (RE)</a:t>
            </a:r>
            <a:endParaRPr sz="1000">
              <a:latin typeface="Arial" panose="020B0604020202020204"/>
              <a:cs typeface="Arial" panose="020B0604020202020204"/>
            </a:endParaRPr>
          </a:p>
        </p:txBody>
      </p:sp>
      <p:sp>
        <p:nvSpPr>
          <p:cNvPr id="24" name="object 24"/>
          <p:cNvSpPr txBox="1"/>
          <p:nvPr/>
        </p:nvSpPr>
        <p:spPr>
          <a:xfrm>
            <a:off x="5197231" y="1369682"/>
            <a:ext cx="2950210" cy="513080"/>
          </a:xfrm>
          <a:prstGeom prst="rect">
            <a:avLst/>
          </a:prstGeom>
        </p:spPr>
        <p:txBody>
          <a:bodyPr vert="horz" wrap="square" lIns="0" tIns="12065" rIns="0" bIns="0" rtlCol="0">
            <a:spAutoFit/>
          </a:bodyPr>
          <a:lstStyle/>
          <a:p>
            <a:pPr marL="12700" marR="5080" indent="257175">
              <a:lnSpc>
                <a:spcPct val="100000"/>
              </a:lnSpc>
              <a:spcBef>
                <a:spcPts val="95"/>
              </a:spcBef>
            </a:pPr>
            <a:r>
              <a:rPr sz="1600" spc="-5" dirty="0">
                <a:latin typeface="Arial" panose="020B0604020202020204"/>
                <a:cs typeface="Arial" panose="020B0604020202020204"/>
              </a:rPr>
              <a:t>CMMC Model with 5 </a:t>
            </a:r>
            <a:r>
              <a:rPr sz="1600" dirty="0">
                <a:latin typeface="Arial" panose="020B0604020202020204"/>
                <a:cs typeface="Arial" panose="020B0604020202020204"/>
              </a:rPr>
              <a:t>levels  </a:t>
            </a:r>
            <a:r>
              <a:rPr sz="1600" spc="-5" dirty="0">
                <a:latin typeface="Arial" panose="020B0604020202020204"/>
                <a:cs typeface="Arial" panose="020B0604020202020204"/>
              </a:rPr>
              <a:t>measures cybersecurity</a:t>
            </a:r>
            <a:r>
              <a:rPr sz="1600" spc="20" dirty="0">
                <a:latin typeface="Arial" panose="020B0604020202020204"/>
                <a:cs typeface="Arial" panose="020B0604020202020204"/>
              </a:rPr>
              <a:t> </a:t>
            </a:r>
            <a:r>
              <a:rPr sz="1600" spc="-5" dirty="0">
                <a:latin typeface="Arial" panose="020B0604020202020204"/>
                <a:cs typeface="Arial" panose="020B0604020202020204"/>
              </a:rPr>
              <a:t>maturity</a:t>
            </a:r>
            <a:endParaRPr sz="1600">
              <a:latin typeface="Arial" panose="020B0604020202020204"/>
              <a:cs typeface="Arial" panose="020B0604020202020204"/>
            </a:endParaRPr>
          </a:p>
        </p:txBody>
      </p:sp>
      <p:sp>
        <p:nvSpPr>
          <p:cNvPr id="38" name="テキストボックス 37"/>
          <p:cNvSpPr txBox="1"/>
          <p:nvPr/>
        </p:nvSpPr>
        <p:spPr>
          <a:xfrm>
            <a:off x="170815" y="5699760"/>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認証と認可</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en-US" altLang="ja-JP" sz="1200">
                <a:latin typeface="BIZ UDPゴシック" panose="020B0400000000000000" charset="-128"/>
                <a:ea typeface="BIZ UDPゴシック" panose="020B0400000000000000" charset="-128"/>
                <a:cs typeface="BIZ UDPゴシック" panose="020B0400000000000000" charset="-128"/>
              </a:rPr>
              <a:t>(IA)</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27" name="テキストボックス 26"/>
          <p:cNvSpPr txBox="1"/>
          <p:nvPr/>
        </p:nvSpPr>
        <p:spPr>
          <a:xfrm>
            <a:off x="1429385" y="5695950"/>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復旧</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en-US" altLang="ja-JP" sz="1200">
                <a:latin typeface="BIZ UDPゴシック" panose="020B0400000000000000" charset="-128"/>
                <a:ea typeface="BIZ UDPゴシック" panose="020B0400000000000000" charset="-128"/>
                <a:cs typeface="BIZ UDPゴシック" panose="020B0400000000000000" charset="-128"/>
              </a:rPr>
              <a:t>(RE)</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28" name="テキストボックス 27"/>
          <p:cNvSpPr txBox="1"/>
          <p:nvPr/>
        </p:nvSpPr>
        <p:spPr>
          <a:xfrm>
            <a:off x="170180" y="4981575"/>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構成管理</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en-US" altLang="ja-JP" sz="1200">
                <a:latin typeface="BIZ UDPゴシック" panose="020B0400000000000000" charset="-128"/>
                <a:ea typeface="BIZ UDPゴシック" panose="020B0400000000000000" charset="-128"/>
                <a:cs typeface="BIZ UDPゴシック" panose="020B0400000000000000" charset="-128"/>
              </a:rPr>
              <a:t>(CM)</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29" name="テキストボックス 28"/>
          <p:cNvSpPr txBox="1"/>
          <p:nvPr/>
        </p:nvSpPr>
        <p:spPr>
          <a:xfrm>
            <a:off x="1421765" y="4993640"/>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物理防御</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en-US" altLang="ja-JP" sz="1200">
                <a:latin typeface="BIZ UDPゴシック" panose="020B0400000000000000" charset="-128"/>
                <a:ea typeface="BIZ UDPゴシック" panose="020B0400000000000000" charset="-128"/>
                <a:cs typeface="BIZ UDPゴシック" panose="020B0400000000000000" charset="-128"/>
              </a:rPr>
              <a:t>(PE)</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30" name="テキストボックス 29"/>
          <p:cNvSpPr txBox="1"/>
          <p:nvPr/>
        </p:nvSpPr>
        <p:spPr>
          <a:xfrm>
            <a:off x="2670810" y="4993640"/>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システムと情報の整合性</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ja-JP" altLang="en-US" sz="1200">
                <a:latin typeface="BIZ UDPゴシック" panose="020B0400000000000000" charset="-128"/>
                <a:ea typeface="BIZ UDPゴシック" panose="020B0400000000000000" charset="-128"/>
                <a:cs typeface="BIZ UDPゴシック" panose="020B0400000000000000" charset="-128"/>
              </a:rPr>
              <a:t>（</a:t>
            </a:r>
            <a:r>
              <a:rPr lang="en-US" altLang="ja-JP" sz="1200">
                <a:latin typeface="BIZ UDPゴシック" panose="020B0400000000000000" charset="-128"/>
                <a:ea typeface="BIZ UDPゴシック" panose="020B0400000000000000" charset="-128"/>
                <a:cs typeface="BIZ UDPゴシック" panose="020B0400000000000000" charset="-128"/>
              </a:rPr>
              <a:t>SI</a:t>
            </a:r>
            <a:r>
              <a:rPr lang="ja-JP" altLang="en-US" sz="1200">
                <a:latin typeface="BIZ UDPゴシック" panose="020B0400000000000000" charset="-128"/>
                <a:ea typeface="BIZ UDPゴシック" panose="020B0400000000000000" charset="-128"/>
                <a:cs typeface="BIZ UDPゴシック" panose="020B0400000000000000" charset="-128"/>
              </a:rPr>
              <a:t>）</a:t>
            </a:r>
            <a:endParaRPr lang="ja-JP" altLang="en-US" sz="1200">
              <a:latin typeface="BIZ UDPゴシック" panose="020B0400000000000000" charset="-128"/>
              <a:ea typeface="BIZ UDPゴシック" panose="020B0400000000000000" charset="-128"/>
              <a:cs typeface="BIZ UDPゴシック" panose="020B0400000000000000" charset="-128"/>
            </a:endParaRPr>
          </a:p>
        </p:txBody>
      </p:sp>
      <p:sp>
        <p:nvSpPr>
          <p:cNvPr id="31" name="テキストボックス 30"/>
          <p:cNvSpPr txBox="1"/>
          <p:nvPr/>
        </p:nvSpPr>
        <p:spPr>
          <a:xfrm>
            <a:off x="186055" y="4280535"/>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監査と</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ja-JP" altLang="en-US" sz="1200">
                <a:latin typeface="BIZ UDPゴシック" panose="020B0400000000000000" charset="-128"/>
                <a:ea typeface="BIZ UDPゴシック" panose="020B0400000000000000" charset="-128"/>
                <a:cs typeface="BIZ UDPゴシック" panose="020B0400000000000000" charset="-128"/>
              </a:rPr>
              <a:t>説明責任</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ja-JP" altLang="en-US" sz="1200">
                <a:latin typeface="BIZ UDPゴシック" panose="020B0400000000000000" charset="-128"/>
                <a:ea typeface="BIZ UDPゴシック" panose="020B0400000000000000" charset="-128"/>
                <a:cs typeface="BIZ UDPゴシック" panose="020B0400000000000000" charset="-128"/>
              </a:rPr>
              <a:t>（</a:t>
            </a:r>
            <a:r>
              <a:rPr lang="en-US" altLang="ja-JP" sz="1200">
                <a:latin typeface="BIZ UDPゴシック" panose="020B0400000000000000" charset="-128"/>
                <a:ea typeface="BIZ UDPゴシック" panose="020B0400000000000000" charset="-128"/>
                <a:cs typeface="BIZ UDPゴシック" panose="020B0400000000000000" charset="-128"/>
              </a:rPr>
              <a:t>AU</a:t>
            </a:r>
            <a:r>
              <a:rPr lang="ja-JP" altLang="en-US" sz="1200">
                <a:latin typeface="BIZ UDPゴシック" panose="020B0400000000000000" charset="-128"/>
                <a:ea typeface="BIZ UDPゴシック" panose="020B0400000000000000" charset="-128"/>
                <a:cs typeface="BIZ UDPゴシック" panose="020B0400000000000000" charset="-128"/>
              </a:rPr>
              <a:t>）</a:t>
            </a:r>
            <a:endParaRPr lang="ja-JP" altLang="en-US" sz="1200">
              <a:latin typeface="BIZ UDPゴシック" panose="020B0400000000000000" charset="-128"/>
              <a:ea typeface="BIZ UDPゴシック" panose="020B0400000000000000" charset="-128"/>
              <a:cs typeface="BIZ UDPゴシック" panose="020B0400000000000000" charset="-128"/>
            </a:endParaRPr>
          </a:p>
        </p:txBody>
      </p:sp>
      <p:sp>
        <p:nvSpPr>
          <p:cNvPr id="32" name="テキストボックス 31"/>
          <p:cNvSpPr txBox="1"/>
          <p:nvPr/>
        </p:nvSpPr>
        <p:spPr>
          <a:xfrm>
            <a:off x="1429385" y="4280535"/>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人事セキュリティ（</a:t>
            </a:r>
            <a:r>
              <a:rPr lang="en-US" altLang="ja-JP" sz="1200">
                <a:latin typeface="BIZ UDPゴシック" panose="020B0400000000000000" charset="-128"/>
                <a:ea typeface="BIZ UDPゴシック" panose="020B0400000000000000" charset="-128"/>
                <a:cs typeface="BIZ UDPゴシック" panose="020B0400000000000000" charset="-128"/>
              </a:rPr>
              <a:t>PS</a:t>
            </a:r>
            <a:r>
              <a:rPr lang="ja-JP" altLang="en-US" sz="1200">
                <a:latin typeface="BIZ UDPゴシック" panose="020B0400000000000000" charset="-128"/>
                <a:ea typeface="BIZ UDPゴシック" panose="020B0400000000000000" charset="-128"/>
                <a:cs typeface="BIZ UDPゴシック" panose="020B0400000000000000" charset="-128"/>
              </a:rPr>
              <a:t>）</a:t>
            </a:r>
            <a:endParaRPr lang="ja-JP" altLang="en-US" sz="1200">
              <a:latin typeface="BIZ UDPゴシック" panose="020B0400000000000000" charset="-128"/>
              <a:ea typeface="BIZ UDPゴシック" panose="020B0400000000000000" charset="-128"/>
              <a:cs typeface="BIZ UDPゴシック" panose="020B0400000000000000" charset="-128"/>
            </a:endParaRPr>
          </a:p>
        </p:txBody>
      </p:sp>
      <p:sp>
        <p:nvSpPr>
          <p:cNvPr id="33" name="テキストボックス 32"/>
          <p:cNvSpPr txBox="1"/>
          <p:nvPr/>
        </p:nvSpPr>
        <p:spPr>
          <a:xfrm>
            <a:off x="2686685" y="4267835"/>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システムと通信の保護</a:t>
            </a:r>
            <a:r>
              <a:rPr lang="en-US" altLang="ja-JP" sz="1200">
                <a:latin typeface="BIZ UDPゴシック" panose="020B0400000000000000" charset="-128"/>
                <a:ea typeface="BIZ UDPゴシック" panose="020B0400000000000000" charset="-128"/>
                <a:cs typeface="BIZ UDPゴシック" panose="020B0400000000000000" charset="-128"/>
              </a:rPr>
              <a:t>(SC)</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34" name="テキストボックス 33"/>
          <p:cNvSpPr txBox="1"/>
          <p:nvPr/>
        </p:nvSpPr>
        <p:spPr>
          <a:xfrm>
            <a:off x="186055" y="3553460"/>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トレーニングと気付き（</a:t>
            </a:r>
            <a:r>
              <a:rPr lang="en-US" altLang="ja-JP" sz="1200">
                <a:latin typeface="BIZ UDPゴシック" panose="020B0400000000000000" charset="-128"/>
                <a:ea typeface="BIZ UDPゴシック" panose="020B0400000000000000" charset="-128"/>
                <a:cs typeface="BIZ UDPゴシック" panose="020B0400000000000000" charset="-128"/>
              </a:rPr>
              <a:t>AT</a:t>
            </a:r>
            <a:r>
              <a:rPr lang="ja-JP" altLang="en-US" sz="1200">
                <a:latin typeface="BIZ UDPゴシック" panose="020B0400000000000000" charset="-128"/>
                <a:ea typeface="BIZ UDPゴシック" panose="020B0400000000000000" charset="-128"/>
                <a:cs typeface="BIZ UDPゴシック" panose="020B0400000000000000" charset="-128"/>
              </a:rPr>
              <a:t>）</a:t>
            </a:r>
            <a:endParaRPr lang="ja-JP" altLang="en-US" sz="1200">
              <a:latin typeface="BIZ UDPゴシック" panose="020B0400000000000000" charset="-128"/>
              <a:ea typeface="BIZ UDPゴシック" panose="020B0400000000000000" charset="-128"/>
              <a:cs typeface="BIZ UDPゴシック" panose="020B0400000000000000" charset="-128"/>
            </a:endParaRPr>
          </a:p>
        </p:txBody>
      </p:sp>
      <p:sp>
        <p:nvSpPr>
          <p:cNvPr id="35" name="テキストボックス 34"/>
          <p:cNvSpPr txBox="1"/>
          <p:nvPr/>
        </p:nvSpPr>
        <p:spPr>
          <a:xfrm>
            <a:off x="1429385" y="3566795"/>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媒体保護</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en-US" altLang="ja-JP" sz="1200">
                <a:latin typeface="BIZ UDPゴシック" panose="020B0400000000000000" charset="-128"/>
                <a:ea typeface="BIZ UDPゴシック" panose="020B0400000000000000" charset="-128"/>
                <a:cs typeface="BIZ UDPゴシック" panose="020B0400000000000000" charset="-128"/>
              </a:rPr>
              <a:t>(MP)</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36" name="テキストボックス 35"/>
          <p:cNvSpPr txBox="1"/>
          <p:nvPr/>
        </p:nvSpPr>
        <p:spPr>
          <a:xfrm>
            <a:off x="2679065" y="3566795"/>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状況認識</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en-US" altLang="ja-JP" sz="1200">
                <a:latin typeface="BIZ UDPゴシック" panose="020B0400000000000000" charset="-128"/>
                <a:ea typeface="BIZ UDPゴシック" panose="020B0400000000000000" charset="-128"/>
                <a:cs typeface="BIZ UDPゴシック" panose="020B0400000000000000" charset="-128"/>
              </a:rPr>
              <a:t>(SA)</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37" name="テキストボックス 36"/>
          <p:cNvSpPr txBox="1"/>
          <p:nvPr/>
        </p:nvSpPr>
        <p:spPr>
          <a:xfrm>
            <a:off x="186055" y="2838450"/>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資産管理</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en-US" altLang="ja-JP" sz="1200">
                <a:latin typeface="BIZ UDPゴシック" panose="020B0400000000000000" charset="-128"/>
                <a:ea typeface="BIZ UDPゴシック" panose="020B0400000000000000" charset="-128"/>
                <a:cs typeface="BIZ UDPゴシック" panose="020B0400000000000000" charset="-128"/>
              </a:rPr>
              <a:t>(AM)</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39" name="テキストボックス 38"/>
          <p:cNvSpPr txBox="1"/>
          <p:nvPr/>
        </p:nvSpPr>
        <p:spPr>
          <a:xfrm>
            <a:off x="1429385" y="2838450"/>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メンテナンス</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en-US" altLang="ja-JP" sz="1200">
                <a:latin typeface="BIZ UDPゴシック" panose="020B0400000000000000" charset="-128"/>
                <a:ea typeface="BIZ UDPゴシック" panose="020B0400000000000000" charset="-128"/>
                <a:cs typeface="BIZ UDPゴシック" panose="020B0400000000000000" charset="-128"/>
              </a:rPr>
              <a:t>(MA)</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40" name="テキストボックス 39"/>
          <p:cNvSpPr txBox="1"/>
          <p:nvPr/>
        </p:nvSpPr>
        <p:spPr>
          <a:xfrm>
            <a:off x="186055" y="1350645"/>
            <a:ext cx="3677920" cy="288925"/>
          </a:xfrm>
          <a:prstGeom prst="rect">
            <a:avLst/>
          </a:prstGeom>
          <a:solidFill>
            <a:srgbClr val="F7F6B6"/>
          </a:solidFill>
        </p:spPr>
        <p:txBody>
          <a:bodyPr wrap="square" rtlCol="0">
            <a:noAutofit/>
          </a:bodyPr>
          <a:p>
            <a:pPr algn="ctr"/>
            <a:r>
              <a:rPr lang="en-US" altLang="ja-JP" sz="1400">
                <a:latin typeface="BIZ UDPゴシック" panose="020B0400000000000000" charset="-128"/>
                <a:ea typeface="BIZ UDPゴシック" panose="020B0400000000000000" charset="-128"/>
                <a:cs typeface="BIZ UDPゴシック" panose="020B0400000000000000" charset="-128"/>
              </a:rPr>
              <a:t>17</a:t>
            </a:r>
            <a:r>
              <a:rPr lang="ja-JP" altLang="en-US" sz="1400">
                <a:latin typeface="BIZ UDPゴシック" panose="020B0400000000000000" charset="-128"/>
                <a:ea typeface="BIZ UDPゴシック" panose="020B0400000000000000" charset="-128"/>
                <a:cs typeface="BIZ UDPゴシック" panose="020B0400000000000000" charset="-128"/>
              </a:rPr>
              <a:t>の機能ドメイン</a:t>
            </a:r>
            <a:r>
              <a:rPr lang="en-US" altLang="ja-JP" sz="1400">
                <a:latin typeface="BIZ UDPゴシック" panose="020B0400000000000000" charset="-128"/>
                <a:ea typeface="BIZ UDPゴシック" panose="020B0400000000000000" charset="-128"/>
                <a:cs typeface="BIZ UDPゴシック" panose="020B0400000000000000" charset="-128"/>
              </a:rPr>
              <a:t>(V1.0)</a:t>
            </a:r>
            <a:endParaRPr lang="en-US" altLang="ja-JP" sz="1400">
              <a:latin typeface="BIZ UDPゴシック" panose="020B0400000000000000" charset="-128"/>
              <a:ea typeface="BIZ UDPゴシック" panose="020B0400000000000000" charset="-128"/>
              <a:cs typeface="BIZ UDPゴシック" panose="020B0400000000000000" charset="-128"/>
            </a:endParaRPr>
          </a:p>
        </p:txBody>
      </p:sp>
      <p:sp>
        <p:nvSpPr>
          <p:cNvPr id="41" name="テキストボックス 40"/>
          <p:cNvSpPr txBox="1"/>
          <p:nvPr/>
        </p:nvSpPr>
        <p:spPr>
          <a:xfrm>
            <a:off x="2686685" y="2838450"/>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セキュリティ評価</a:t>
            </a:r>
            <a:r>
              <a:rPr lang="en-US" altLang="ja-JP" sz="1200">
                <a:latin typeface="BIZ UDPゴシック" panose="020B0400000000000000" charset="-128"/>
                <a:ea typeface="BIZ UDPゴシック" panose="020B0400000000000000" charset="-128"/>
                <a:cs typeface="BIZ UDPゴシック" panose="020B0400000000000000" charset="-128"/>
              </a:rPr>
              <a:t>(CA)</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42" name="テキストボックス 41"/>
          <p:cNvSpPr txBox="1"/>
          <p:nvPr/>
        </p:nvSpPr>
        <p:spPr>
          <a:xfrm>
            <a:off x="186055" y="2125980"/>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アクセス制御</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en-US" altLang="ja-JP" sz="1200">
                <a:latin typeface="BIZ UDPゴシック" panose="020B0400000000000000" charset="-128"/>
                <a:ea typeface="BIZ UDPゴシック" panose="020B0400000000000000" charset="-128"/>
                <a:cs typeface="BIZ UDPゴシック" panose="020B0400000000000000" charset="-128"/>
              </a:rPr>
              <a:t>(AC)</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43" name="テキストボックス 42"/>
          <p:cNvSpPr txBox="1"/>
          <p:nvPr/>
        </p:nvSpPr>
        <p:spPr>
          <a:xfrm>
            <a:off x="1413510" y="2125345"/>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問題対応</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en-US" altLang="ja-JP" sz="1200">
                <a:latin typeface="BIZ UDPゴシック" panose="020B0400000000000000" charset="-128"/>
                <a:ea typeface="BIZ UDPゴシック" panose="020B0400000000000000" charset="-128"/>
                <a:cs typeface="BIZ UDPゴシック" panose="020B0400000000000000" charset="-128"/>
              </a:rPr>
              <a:t>(IR)</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44" name="テキストボックス 43"/>
          <p:cNvSpPr txBox="1"/>
          <p:nvPr/>
        </p:nvSpPr>
        <p:spPr>
          <a:xfrm>
            <a:off x="2686685" y="2125980"/>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リスク管理</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en-US" altLang="ja-JP" sz="1200">
                <a:latin typeface="BIZ UDPゴシック" panose="020B0400000000000000" charset="-128"/>
                <a:ea typeface="BIZ UDPゴシック" panose="020B0400000000000000" charset="-128"/>
                <a:cs typeface="BIZ UDPゴシック" panose="020B0400000000000000" charset="-128"/>
              </a:rPr>
              <a:t>(RM)</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1641" y="2760726"/>
            <a:ext cx="3098165" cy="445134"/>
            <a:chOff x="691641" y="2760726"/>
            <a:chExt cx="3098165" cy="445134"/>
          </a:xfrm>
        </p:grpSpPr>
        <p:sp>
          <p:nvSpPr>
            <p:cNvPr id="3" name="object 3"/>
            <p:cNvSpPr/>
            <p:nvPr/>
          </p:nvSpPr>
          <p:spPr>
            <a:xfrm>
              <a:off x="701801" y="3167634"/>
              <a:ext cx="1515745" cy="0"/>
            </a:xfrm>
            <a:custGeom>
              <a:avLst/>
              <a:gdLst/>
              <a:ahLst/>
              <a:cxnLst/>
              <a:rect l="l" t="t" r="r" b="b"/>
              <a:pathLst>
                <a:path w="1515745">
                  <a:moveTo>
                    <a:pt x="0" y="0"/>
                  </a:moveTo>
                  <a:lnTo>
                    <a:pt x="1515338" y="0"/>
                  </a:lnTo>
                </a:path>
              </a:pathLst>
            </a:custGeom>
            <a:ln w="19812">
              <a:solidFill>
                <a:srgbClr val="808080"/>
              </a:solidFill>
              <a:prstDash val="sysDash"/>
            </a:ln>
          </p:spPr>
          <p:txBody>
            <a:bodyPr wrap="square" lIns="0" tIns="0" rIns="0" bIns="0" rtlCol="0"/>
            <a:lstStyle/>
            <a:p/>
          </p:txBody>
        </p:sp>
        <p:sp>
          <p:nvSpPr>
            <p:cNvPr id="4" name="object 4"/>
            <p:cNvSpPr/>
            <p:nvPr/>
          </p:nvSpPr>
          <p:spPr>
            <a:xfrm>
              <a:off x="2179040" y="3129534"/>
              <a:ext cx="76200" cy="76200"/>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2227325" y="2798826"/>
              <a:ext cx="1524000" cy="360045"/>
            </a:xfrm>
            <a:custGeom>
              <a:avLst/>
              <a:gdLst/>
              <a:ahLst/>
              <a:cxnLst/>
              <a:rect l="l" t="t" r="r" b="b"/>
              <a:pathLst>
                <a:path w="1524000" h="360044">
                  <a:moveTo>
                    <a:pt x="0" y="359663"/>
                  </a:moveTo>
                  <a:lnTo>
                    <a:pt x="0" y="0"/>
                  </a:lnTo>
                  <a:lnTo>
                    <a:pt x="1524000" y="0"/>
                  </a:lnTo>
                </a:path>
              </a:pathLst>
            </a:custGeom>
            <a:ln w="19812">
              <a:solidFill>
                <a:srgbClr val="808080"/>
              </a:solidFill>
              <a:prstDash val="sysDash"/>
            </a:ln>
          </p:spPr>
          <p:txBody>
            <a:bodyPr wrap="square" lIns="0" tIns="0" rIns="0" bIns="0" rtlCol="0"/>
            <a:lstStyle/>
            <a:p/>
          </p:txBody>
        </p:sp>
        <p:sp>
          <p:nvSpPr>
            <p:cNvPr id="6" name="object 6"/>
            <p:cNvSpPr/>
            <p:nvPr/>
          </p:nvSpPr>
          <p:spPr>
            <a:xfrm>
              <a:off x="3713225" y="2760726"/>
              <a:ext cx="76200" cy="76200"/>
            </a:xfrm>
            <a:prstGeom prst="rect">
              <a:avLst/>
            </a:prstGeom>
            <a:blipFill>
              <a:blip r:embed="rId2" cstate="print"/>
              <a:stretch>
                <a:fillRect/>
              </a:stretch>
            </a:blipFill>
          </p:spPr>
          <p:txBody>
            <a:bodyPr wrap="square" lIns="0" tIns="0" rIns="0" bIns="0" rtlCol="0"/>
            <a:lstStyle/>
            <a:p/>
          </p:txBody>
        </p:sp>
      </p:grpSp>
      <p:sp>
        <p:nvSpPr>
          <p:cNvPr id="7" name="object 7"/>
          <p:cNvSpPr txBox="1"/>
          <p:nvPr/>
        </p:nvSpPr>
        <p:spPr>
          <a:xfrm>
            <a:off x="660400" y="2646045"/>
            <a:ext cx="1123315" cy="28956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a:t>
            </a:r>
            <a:r>
              <a:rPr sz="1800" b="1" spc="-70" dirty="0">
                <a:solidFill>
                  <a:srgbClr val="212121"/>
                </a:solidFill>
                <a:latin typeface="Carlito"/>
                <a:cs typeface="Carlito"/>
              </a:rPr>
              <a:t> </a:t>
            </a:r>
            <a:r>
              <a:rPr sz="1800" b="1" dirty="0">
                <a:solidFill>
                  <a:srgbClr val="212121"/>
                </a:solidFill>
                <a:latin typeface="Carlito"/>
                <a:cs typeface="Carlito"/>
              </a:rPr>
              <a:t>1</a:t>
            </a:r>
            <a:endParaRPr sz="1800">
              <a:latin typeface="Carlito"/>
              <a:cs typeface="Carlito"/>
            </a:endParaRPr>
          </a:p>
        </p:txBody>
      </p:sp>
      <p:sp>
        <p:nvSpPr>
          <p:cNvPr id="8" name="object 8"/>
          <p:cNvSpPr txBox="1"/>
          <p:nvPr/>
        </p:nvSpPr>
        <p:spPr>
          <a:xfrm>
            <a:off x="660467" y="2926448"/>
            <a:ext cx="82740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5B57A6"/>
                </a:solidFill>
                <a:latin typeface="Carlito"/>
                <a:cs typeface="Carlito"/>
              </a:rPr>
              <a:t>P</a:t>
            </a:r>
            <a:r>
              <a:rPr sz="1200" b="1" dirty="0">
                <a:solidFill>
                  <a:srgbClr val="5B57A6"/>
                </a:solidFill>
                <a:latin typeface="Carlito"/>
                <a:cs typeface="Carlito"/>
              </a:rPr>
              <a:t>E</a:t>
            </a:r>
            <a:r>
              <a:rPr sz="1200" b="1" spc="-5" dirty="0">
                <a:solidFill>
                  <a:srgbClr val="5B57A6"/>
                </a:solidFill>
                <a:latin typeface="Carlito"/>
                <a:cs typeface="Carlito"/>
              </a:rPr>
              <a:t>R</a:t>
            </a:r>
            <a:r>
              <a:rPr sz="1200" b="1" spc="-15" dirty="0">
                <a:solidFill>
                  <a:srgbClr val="5B57A6"/>
                </a:solidFill>
                <a:latin typeface="Carlito"/>
                <a:cs typeface="Carlito"/>
              </a:rPr>
              <a:t>F</a:t>
            </a:r>
            <a:r>
              <a:rPr sz="1200" b="1" dirty="0">
                <a:solidFill>
                  <a:srgbClr val="5B57A6"/>
                </a:solidFill>
                <a:latin typeface="Carlito"/>
                <a:cs typeface="Carlito"/>
              </a:rPr>
              <a:t>O</a:t>
            </a:r>
            <a:r>
              <a:rPr sz="1200" b="1" spc="-5" dirty="0">
                <a:solidFill>
                  <a:srgbClr val="5B57A6"/>
                </a:solidFill>
                <a:latin typeface="Carlito"/>
                <a:cs typeface="Carlito"/>
              </a:rPr>
              <a:t>RM</a:t>
            </a:r>
            <a:r>
              <a:rPr sz="1200" b="1" dirty="0">
                <a:solidFill>
                  <a:srgbClr val="5B57A6"/>
                </a:solidFill>
                <a:latin typeface="Carlito"/>
                <a:cs typeface="Carlito"/>
              </a:rPr>
              <a:t>ED</a:t>
            </a:r>
            <a:endParaRPr sz="1200">
              <a:latin typeface="Carlito"/>
              <a:cs typeface="Carlito"/>
            </a:endParaRPr>
          </a:p>
        </p:txBody>
      </p:sp>
      <p:sp>
        <p:nvSpPr>
          <p:cNvPr id="9" name="object 9"/>
          <p:cNvSpPr txBox="1"/>
          <p:nvPr/>
        </p:nvSpPr>
        <p:spPr>
          <a:xfrm>
            <a:off x="2197735" y="2284095"/>
            <a:ext cx="960120" cy="28956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a:t>
            </a:r>
            <a:r>
              <a:rPr sz="1800" b="1" spc="-70" dirty="0">
                <a:solidFill>
                  <a:srgbClr val="212121"/>
                </a:solidFill>
                <a:latin typeface="Carlito"/>
                <a:cs typeface="Carlito"/>
              </a:rPr>
              <a:t> </a:t>
            </a:r>
            <a:r>
              <a:rPr sz="1800" b="1" dirty="0">
                <a:solidFill>
                  <a:srgbClr val="212121"/>
                </a:solidFill>
                <a:latin typeface="Carlito"/>
                <a:cs typeface="Carlito"/>
              </a:rPr>
              <a:t>2</a:t>
            </a:r>
            <a:endParaRPr sz="1800">
              <a:latin typeface="Carlito"/>
              <a:cs typeface="Carlito"/>
            </a:endParaRPr>
          </a:p>
        </p:txBody>
      </p:sp>
      <p:sp>
        <p:nvSpPr>
          <p:cNvPr id="10" name="object 10"/>
          <p:cNvSpPr txBox="1"/>
          <p:nvPr/>
        </p:nvSpPr>
        <p:spPr>
          <a:xfrm>
            <a:off x="2197582" y="2564815"/>
            <a:ext cx="960119"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5B57A6"/>
                </a:solidFill>
                <a:latin typeface="Carlito"/>
                <a:cs typeface="Carlito"/>
              </a:rPr>
              <a:t>DOCUMENTED</a:t>
            </a:r>
            <a:endParaRPr sz="1200">
              <a:latin typeface="Carlito"/>
              <a:cs typeface="Carlito"/>
            </a:endParaRPr>
          </a:p>
        </p:txBody>
      </p:sp>
      <p:grpSp>
        <p:nvGrpSpPr>
          <p:cNvPr id="11" name="object 11"/>
          <p:cNvGrpSpPr/>
          <p:nvPr/>
        </p:nvGrpSpPr>
        <p:grpSpPr>
          <a:xfrm>
            <a:off x="2304288" y="1733550"/>
            <a:ext cx="6057265" cy="1314450"/>
            <a:chOff x="2304288" y="1733550"/>
            <a:chExt cx="6057265" cy="1314450"/>
          </a:xfrm>
        </p:grpSpPr>
        <p:sp>
          <p:nvSpPr>
            <p:cNvPr id="12" name="object 12"/>
            <p:cNvSpPr/>
            <p:nvPr/>
          </p:nvSpPr>
          <p:spPr>
            <a:xfrm>
              <a:off x="3751326" y="2475737"/>
              <a:ext cx="1524000" cy="360045"/>
            </a:xfrm>
            <a:custGeom>
              <a:avLst/>
              <a:gdLst/>
              <a:ahLst/>
              <a:cxnLst/>
              <a:rect l="l" t="t" r="r" b="b"/>
              <a:pathLst>
                <a:path w="1524000" h="360044">
                  <a:moveTo>
                    <a:pt x="0" y="359663"/>
                  </a:moveTo>
                  <a:lnTo>
                    <a:pt x="0" y="0"/>
                  </a:lnTo>
                  <a:lnTo>
                    <a:pt x="1524000" y="0"/>
                  </a:lnTo>
                </a:path>
              </a:pathLst>
            </a:custGeom>
            <a:ln w="19812">
              <a:solidFill>
                <a:srgbClr val="808080"/>
              </a:solidFill>
              <a:prstDash val="sysDash"/>
            </a:ln>
          </p:spPr>
          <p:txBody>
            <a:bodyPr wrap="square" lIns="0" tIns="0" rIns="0" bIns="0" rtlCol="0"/>
            <a:lstStyle/>
            <a:p/>
          </p:txBody>
        </p:sp>
        <p:sp>
          <p:nvSpPr>
            <p:cNvPr id="13" name="object 13"/>
            <p:cNvSpPr/>
            <p:nvPr/>
          </p:nvSpPr>
          <p:spPr>
            <a:xfrm>
              <a:off x="5237226" y="2437637"/>
              <a:ext cx="76200" cy="76200"/>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5275326" y="2131313"/>
              <a:ext cx="1524000" cy="361315"/>
            </a:xfrm>
            <a:custGeom>
              <a:avLst/>
              <a:gdLst/>
              <a:ahLst/>
              <a:cxnLst/>
              <a:rect l="l" t="t" r="r" b="b"/>
              <a:pathLst>
                <a:path w="1524000" h="361314">
                  <a:moveTo>
                    <a:pt x="0" y="361188"/>
                  </a:moveTo>
                  <a:lnTo>
                    <a:pt x="0" y="0"/>
                  </a:lnTo>
                  <a:lnTo>
                    <a:pt x="1524000" y="0"/>
                  </a:lnTo>
                </a:path>
              </a:pathLst>
            </a:custGeom>
            <a:ln w="19812">
              <a:solidFill>
                <a:srgbClr val="808080"/>
              </a:solidFill>
              <a:prstDash val="sysDash"/>
            </a:ln>
          </p:spPr>
          <p:txBody>
            <a:bodyPr wrap="square" lIns="0" tIns="0" rIns="0" bIns="0" rtlCol="0"/>
            <a:lstStyle/>
            <a:p/>
          </p:txBody>
        </p:sp>
        <p:sp>
          <p:nvSpPr>
            <p:cNvPr id="15" name="object 15"/>
            <p:cNvSpPr/>
            <p:nvPr/>
          </p:nvSpPr>
          <p:spPr>
            <a:xfrm>
              <a:off x="6761226" y="2093213"/>
              <a:ext cx="76200" cy="76200"/>
            </a:xfrm>
            <a:prstGeom prst="rect">
              <a:avLst/>
            </a:prstGeom>
            <a:blipFill>
              <a:blip r:embed="rId1" cstate="print"/>
              <a:stretch>
                <a:fillRect/>
              </a:stretch>
            </a:blipFill>
          </p:spPr>
          <p:txBody>
            <a:bodyPr wrap="square" lIns="0" tIns="0" rIns="0" bIns="0" rtlCol="0"/>
            <a:lstStyle/>
            <a:p/>
          </p:txBody>
        </p:sp>
        <p:sp>
          <p:nvSpPr>
            <p:cNvPr id="16" name="object 16"/>
            <p:cNvSpPr/>
            <p:nvPr/>
          </p:nvSpPr>
          <p:spPr>
            <a:xfrm>
              <a:off x="6799326" y="1771650"/>
              <a:ext cx="1524000" cy="360045"/>
            </a:xfrm>
            <a:custGeom>
              <a:avLst/>
              <a:gdLst/>
              <a:ahLst/>
              <a:cxnLst/>
              <a:rect l="l" t="t" r="r" b="b"/>
              <a:pathLst>
                <a:path w="1524000" h="360044">
                  <a:moveTo>
                    <a:pt x="0" y="359663"/>
                  </a:moveTo>
                  <a:lnTo>
                    <a:pt x="0" y="0"/>
                  </a:lnTo>
                  <a:lnTo>
                    <a:pt x="1524000" y="0"/>
                  </a:lnTo>
                </a:path>
              </a:pathLst>
            </a:custGeom>
            <a:ln w="19812">
              <a:solidFill>
                <a:srgbClr val="808080"/>
              </a:solidFill>
              <a:prstDash val="sysDash"/>
            </a:ln>
          </p:spPr>
          <p:txBody>
            <a:bodyPr wrap="square" lIns="0" tIns="0" rIns="0" bIns="0" rtlCol="0"/>
            <a:lstStyle/>
            <a:p/>
          </p:txBody>
        </p:sp>
        <p:sp>
          <p:nvSpPr>
            <p:cNvPr id="17" name="object 17"/>
            <p:cNvSpPr/>
            <p:nvPr/>
          </p:nvSpPr>
          <p:spPr>
            <a:xfrm>
              <a:off x="8285226" y="1733550"/>
              <a:ext cx="76200" cy="76200"/>
            </a:xfrm>
            <a:prstGeom prst="rect">
              <a:avLst/>
            </a:prstGeom>
            <a:blipFill>
              <a:blip r:embed="rId2" cstate="print"/>
              <a:stretch>
                <a:fillRect/>
              </a:stretch>
            </a:blipFill>
          </p:spPr>
          <p:txBody>
            <a:bodyPr wrap="square" lIns="0" tIns="0" rIns="0" bIns="0" rtlCol="0"/>
            <a:lstStyle/>
            <a:p/>
          </p:txBody>
        </p:sp>
        <p:sp>
          <p:nvSpPr>
            <p:cNvPr id="18" name="object 18"/>
            <p:cNvSpPr/>
            <p:nvPr/>
          </p:nvSpPr>
          <p:spPr>
            <a:xfrm>
              <a:off x="2304288" y="2900172"/>
              <a:ext cx="1417319" cy="147827"/>
            </a:xfrm>
            <a:prstGeom prst="rect">
              <a:avLst/>
            </a:prstGeom>
            <a:blipFill>
              <a:blip r:embed="rId3" cstate="print"/>
              <a:stretch>
                <a:fillRect/>
              </a:stretch>
            </a:blipFill>
          </p:spPr>
          <p:txBody>
            <a:bodyPr wrap="square" lIns="0" tIns="0" rIns="0" bIns="0" rtlCol="0"/>
            <a:lstStyle/>
            <a:p/>
          </p:txBody>
        </p:sp>
        <p:sp>
          <p:nvSpPr>
            <p:cNvPr id="19" name="object 19"/>
            <p:cNvSpPr/>
            <p:nvPr/>
          </p:nvSpPr>
          <p:spPr>
            <a:xfrm>
              <a:off x="3835907" y="2577083"/>
              <a:ext cx="1417319" cy="147827"/>
            </a:xfrm>
            <a:prstGeom prst="rect">
              <a:avLst/>
            </a:prstGeom>
            <a:blipFill>
              <a:blip r:embed="rId4" cstate="print"/>
              <a:stretch>
                <a:fillRect/>
              </a:stretch>
            </a:blipFill>
          </p:spPr>
          <p:txBody>
            <a:bodyPr wrap="square" lIns="0" tIns="0" rIns="0" bIns="0" rtlCol="0"/>
            <a:lstStyle/>
            <a:p/>
          </p:txBody>
        </p:sp>
        <p:sp>
          <p:nvSpPr>
            <p:cNvPr id="20" name="object 20"/>
            <p:cNvSpPr/>
            <p:nvPr/>
          </p:nvSpPr>
          <p:spPr>
            <a:xfrm>
              <a:off x="5367527" y="2232659"/>
              <a:ext cx="1417320" cy="147827"/>
            </a:xfrm>
            <a:prstGeom prst="rect">
              <a:avLst/>
            </a:prstGeom>
            <a:blipFill>
              <a:blip r:embed="rId5" cstate="print"/>
              <a:stretch>
                <a:fillRect/>
              </a:stretch>
            </a:blipFill>
          </p:spPr>
          <p:txBody>
            <a:bodyPr wrap="square" lIns="0" tIns="0" rIns="0" bIns="0" rtlCol="0"/>
            <a:lstStyle/>
            <a:p/>
          </p:txBody>
        </p:sp>
        <p:sp>
          <p:nvSpPr>
            <p:cNvPr id="21" name="object 21"/>
            <p:cNvSpPr/>
            <p:nvPr/>
          </p:nvSpPr>
          <p:spPr>
            <a:xfrm>
              <a:off x="6905244" y="1872995"/>
              <a:ext cx="1417320" cy="147827"/>
            </a:xfrm>
            <a:prstGeom prst="rect">
              <a:avLst/>
            </a:prstGeom>
            <a:blipFill>
              <a:blip r:embed="rId6" cstate="print"/>
              <a:stretch>
                <a:fillRect/>
              </a:stretch>
            </a:blipFill>
          </p:spPr>
          <p:txBody>
            <a:bodyPr wrap="square" lIns="0" tIns="0" rIns="0" bIns="0" rtlCol="0"/>
            <a:lstStyle/>
            <a:p/>
          </p:txBody>
        </p:sp>
      </p:grpSp>
      <p:sp>
        <p:nvSpPr>
          <p:cNvPr id="22" name="object 22"/>
          <p:cNvSpPr/>
          <p:nvPr/>
        </p:nvSpPr>
        <p:spPr>
          <a:xfrm>
            <a:off x="701039" y="3259835"/>
            <a:ext cx="1417320" cy="147827"/>
          </a:xfrm>
          <a:prstGeom prst="rect">
            <a:avLst/>
          </a:prstGeom>
          <a:blipFill>
            <a:blip r:embed="rId7" cstate="print"/>
            <a:stretch>
              <a:fillRect/>
            </a:stretch>
          </a:blipFill>
        </p:spPr>
        <p:txBody>
          <a:bodyPr wrap="square" lIns="0" tIns="0" rIns="0" bIns="0" rtlCol="0"/>
          <a:lstStyle/>
          <a:p/>
        </p:txBody>
      </p:sp>
      <p:sp>
        <p:nvSpPr>
          <p:cNvPr id="23" name="object 23"/>
          <p:cNvSpPr txBox="1"/>
          <p:nvPr/>
        </p:nvSpPr>
        <p:spPr>
          <a:xfrm>
            <a:off x="3731260" y="1949450"/>
            <a:ext cx="1134745" cy="28956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a:t>
            </a:r>
            <a:r>
              <a:rPr sz="1800" b="1" spc="-70" dirty="0">
                <a:solidFill>
                  <a:srgbClr val="212121"/>
                </a:solidFill>
                <a:latin typeface="Carlito"/>
                <a:cs typeface="Carlito"/>
              </a:rPr>
              <a:t> </a:t>
            </a:r>
            <a:r>
              <a:rPr sz="1800" b="1" dirty="0">
                <a:solidFill>
                  <a:srgbClr val="212121"/>
                </a:solidFill>
                <a:latin typeface="Carlito"/>
                <a:cs typeface="Carlito"/>
              </a:rPr>
              <a:t>3</a:t>
            </a:r>
            <a:endParaRPr sz="1800">
              <a:latin typeface="Carlito"/>
              <a:cs typeface="Carlito"/>
            </a:endParaRPr>
          </a:p>
        </p:txBody>
      </p:sp>
      <p:sp>
        <p:nvSpPr>
          <p:cNvPr id="47" name="object 47"/>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48" name="object 48"/>
          <p:cNvSpPr txBox="1"/>
          <p:nvPr/>
        </p:nvSpPr>
        <p:spPr>
          <a:xfrm>
            <a:off x="8963279" y="6639273"/>
            <a:ext cx="127000" cy="158115"/>
          </a:xfrm>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z="800" i="1" spc="-25" dirty="0">
                <a:latin typeface="Trebuchet MS" panose="020B0603020202020204"/>
                <a:cs typeface="Trebuchet MS" panose="020B0603020202020204"/>
              </a:rPr>
            </a:fld>
            <a:endParaRPr sz="800">
              <a:latin typeface="Trebuchet MS" panose="020B0603020202020204"/>
              <a:cs typeface="Trebuchet MS" panose="020B0603020202020204"/>
            </a:endParaRPr>
          </a:p>
        </p:txBody>
      </p:sp>
      <p:sp>
        <p:nvSpPr>
          <p:cNvPr id="24" name="object 24"/>
          <p:cNvSpPr txBox="1"/>
          <p:nvPr/>
        </p:nvSpPr>
        <p:spPr>
          <a:xfrm>
            <a:off x="3731577" y="2229942"/>
            <a:ext cx="71183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5B57A6"/>
                </a:solidFill>
                <a:latin typeface="Carlito"/>
                <a:cs typeface="Carlito"/>
              </a:rPr>
              <a:t>MANAGED</a:t>
            </a:r>
            <a:endParaRPr sz="1200">
              <a:latin typeface="Carlito"/>
              <a:cs typeface="Carlito"/>
            </a:endParaRPr>
          </a:p>
        </p:txBody>
      </p:sp>
      <p:sp>
        <p:nvSpPr>
          <p:cNvPr id="25" name="object 25"/>
          <p:cNvSpPr txBox="1"/>
          <p:nvPr/>
        </p:nvSpPr>
        <p:spPr>
          <a:xfrm>
            <a:off x="5274310" y="1628775"/>
            <a:ext cx="1157605" cy="28956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a:t>
            </a:r>
            <a:r>
              <a:rPr sz="1800" b="1" spc="-70" dirty="0">
                <a:solidFill>
                  <a:srgbClr val="212121"/>
                </a:solidFill>
                <a:latin typeface="Carlito"/>
                <a:cs typeface="Carlito"/>
              </a:rPr>
              <a:t> </a:t>
            </a:r>
            <a:r>
              <a:rPr sz="1800" b="1" dirty="0">
                <a:solidFill>
                  <a:srgbClr val="212121"/>
                </a:solidFill>
                <a:latin typeface="Carlito"/>
                <a:cs typeface="Carlito"/>
              </a:rPr>
              <a:t>4</a:t>
            </a:r>
            <a:endParaRPr sz="1800">
              <a:latin typeface="Carlito"/>
              <a:cs typeface="Carlito"/>
            </a:endParaRPr>
          </a:p>
        </p:txBody>
      </p:sp>
      <p:sp>
        <p:nvSpPr>
          <p:cNvPr id="26" name="object 26"/>
          <p:cNvSpPr txBox="1"/>
          <p:nvPr/>
        </p:nvSpPr>
        <p:spPr>
          <a:xfrm>
            <a:off x="5274043" y="1909432"/>
            <a:ext cx="70167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5B57A6"/>
                </a:solidFill>
                <a:latin typeface="Carlito"/>
                <a:cs typeface="Carlito"/>
              </a:rPr>
              <a:t>REVIEWED</a:t>
            </a:r>
            <a:endParaRPr sz="1200">
              <a:latin typeface="Carlito"/>
              <a:cs typeface="Carlito"/>
            </a:endParaRPr>
          </a:p>
        </p:txBody>
      </p:sp>
      <p:sp>
        <p:nvSpPr>
          <p:cNvPr id="27" name="object 27"/>
          <p:cNvSpPr txBox="1"/>
          <p:nvPr/>
        </p:nvSpPr>
        <p:spPr>
          <a:xfrm>
            <a:off x="6788810" y="1253566"/>
            <a:ext cx="813435" cy="48895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a:t>
            </a:r>
            <a:r>
              <a:rPr sz="1800" b="1" spc="-35" dirty="0">
                <a:solidFill>
                  <a:srgbClr val="212121"/>
                </a:solidFill>
                <a:latin typeface="Carlito"/>
                <a:cs typeface="Carlito"/>
              </a:rPr>
              <a:t> </a:t>
            </a:r>
            <a:r>
              <a:rPr sz="1800" b="1" dirty="0">
                <a:solidFill>
                  <a:srgbClr val="212121"/>
                </a:solidFill>
                <a:latin typeface="Carlito"/>
                <a:cs typeface="Carlito"/>
              </a:rPr>
              <a:t>5</a:t>
            </a:r>
            <a:endParaRPr sz="1800">
              <a:latin typeface="Carlito"/>
              <a:cs typeface="Carlito"/>
            </a:endParaRPr>
          </a:p>
          <a:p>
            <a:pPr marL="12700">
              <a:lnSpc>
                <a:spcPct val="100000"/>
              </a:lnSpc>
              <a:spcBef>
                <a:spcPts val="45"/>
              </a:spcBef>
            </a:pPr>
            <a:r>
              <a:rPr sz="1200" b="1" spc="-5" dirty="0">
                <a:solidFill>
                  <a:srgbClr val="5B57A6"/>
                </a:solidFill>
                <a:latin typeface="Carlito"/>
                <a:cs typeface="Carlito"/>
              </a:rPr>
              <a:t>OPTIMIZING</a:t>
            </a:r>
            <a:endParaRPr sz="1200">
              <a:latin typeface="Carlito"/>
              <a:cs typeface="Carlito"/>
            </a:endParaRPr>
          </a:p>
        </p:txBody>
      </p:sp>
      <p:sp>
        <p:nvSpPr>
          <p:cNvPr id="28" name="object 28"/>
          <p:cNvSpPr txBox="1"/>
          <p:nvPr/>
        </p:nvSpPr>
        <p:spPr>
          <a:xfrm>
            <a:off x="688684" y="3460419"/>
            <a:ext cx="1322070" cy="680085"/>
          </a:xfrm>
          <a:prstGeom prst="rect">
            <a:avLst/>
          </a:prstGeom>
        </p:spPr>
        <p:txBody>
          <a:bodyPr vert="horz" wrap="square" lIns="0" tIns="12065" rIns="0" bIns="0" rtlCol="0">
            <a:spAutoFit/>
          </a:bodyPr>
          <a:lstStyle/>
          <a:p>
            <a:pPr marL="12700">
              <a:lnSpc>
                <a:spcPts val="1200"/>
              </a:lnSpc>
              <a:spcBef>
                <a:spcPts val="95"/>
              </a:spcBef>
            </a:pPr>
            <a:r>
              <a:rPr sz="1000" b="1" spc="-5" dirty="0">
                <a:solidFill>
                  <a:srgbClr val="5B57A6"/>
                </a:solidFill>
                <a:latin typeface="Carlito"/>
                <a:cs typeface="Carlito"/>
              </a:rPr>
              <a:t>0 </a:t>
            </a:r>
            <a:r>
              <a:rPr sz="1000" b="1" spc="-10" dirty="0">
                <a:solidFill>
                  <a:srgbClr val="5B57A6"/>
                </a:solidFill>
                <a:latin typeface="Carlito"/>
                <a:cs typeface="Carlito"/>
              </a:rPr>
              <a:t>PROCESSES</a:t>
            </a:r>
            <a:endParaRPr sz="1000">
              <a:latin typeface="Carlito"/>
              <a:cs typeface="Carlito"/>
            </a:endParaRPr>
          </a:p>
          <a:p>
            <a:pPr marL="193675" marR="5080" indent="-181610" algn="just">
              <a:lnSpc>
                <a:spcPts val="1320"/>
              </a:lnSpc>
              <a:spcBef>
                <a:spcPts val="40"/>
              </a:spcBef>
              <a:buFont typeface="Wingdings" panose="05000000000000000000"/>
              <a:buChar char=""/>
              <a:tabLst>
                <a:tab pos="194310" algn="l"/>
              </a:tabLst>
            </a:pPr>
            <a:r>
              <a:rPr sz="1100" dirty="0">
                <a:solidFill>
                  <a:srgbClr val="808080"/>
                </a:solidFill>
                <a:latin typeface="Carlito"/>
                <a:cs typeface="Carlito"/>
              </a:rPr>
              <a:t>Select </a:t>
            </a:r>
            <a:r>
              <a:rPr sz="1100" spc="-5" dirty="0">
                <a:solidFill>
                  <a:srgbClr val="808080"/>
                </a:solidFill>
                <a:latin typeface="Carlito"/>
                <a:cs typeface="Carlito"/>
              </a:rPr>
              <a:t>practices are  </a:t>
            </a:r>
            <a:r>
              <a:rPr sz="1100" dirty="0">
                <a:solidFill>
                  <a:srgbClr val="808080"/>
                </a:solidFill>
                <a:latin typeface="Carlito"/>
                <a:cs typeface="Carlito"/>
              </a:rPr>
              <a:t>documented</a:t>
            </a:r>
            <a:r>
              <a:rPr sz="1100" spc="-120" dirty="0">
                <a:solidFill>
                  <a:srgbClr val="808080"/>
                </a:solidFill>
                <a:latin typeface="Carlito"/>
                <a:cs typeface="Carlito"/>
              </a:rPr>
              <a:t> </a:t>
            </a:r>
            <a:r>
              <a:rPr sz="1100" dirty="0">
                <a:solidFill>
                  <a:srgbClr val="808080"/>
                </a:solidFill>
                <a:latin typeface="Carlito"/>
                <a:cs typeface="Carlito"/>
              </a:rPr>
              <a:t>where  </a:t>
            </a:r>
            <a:r>
              <a:rPr sz="1100" spc="-5" dirty="0">
                <a:solidFill>
                  <a:srgbClr val="808080"/>
                </a:solidFill>
                <a:latin typeface="Carlito"/>
                <a:cs typeface="Carlito"/>
              </a:rPr>
              <a:t>required</a:t>
            </a:r>
            <a:endParaRPr sz="1100">
              <a:latin typeface="Carlito"/>
              <a:cs typeface="Carlito"/>
            </a:endParaRPr>
          </a:p>
        </p:txBody>
      </p:sp>
      <p:sp>
        <p:nvSpPr>
          <p:cNvPr id="29" name="object 29"/>
          <p:cNvSpPr txBox="1"/>
          <p:nvPr/>
        </p:nvSpPr>
        <p:spPr>
          <a:xfrm>
            <a:off x="2290889" y="3100197"/>
            <a:ext cx="1146810" cy="847725"/>
          </a:xfrm>
          <a:prstGeom prst="rect">
            <a:avLst/>
          </a:prstGeom>
        </p:spPr>
        <p:txBody>
          <a:bodyPr vert="horz" wrap="square" lIns="0" tIns="12065" rIns="0" bIns="0" rtlCol="0">
            <a:spAutoFit/>
          </a:bodyPr>
          <a:lstStyle/>
          <a:p>
            <a:pPr marL="12700">
              <a:lnSpc>
                <a:spcPts val="1200"/>
              </a:lnSpc>
              <a:spcBef>
                <a:spcPts val="95"/>
              </a:spcBef>
            </a:pPr>
            <a:r>
              <a:rPr sz="1000" b="1" spc="-5" dirty="0">
                <a:solidFill>
                  <a:srgbClr val="5B57A6"/>
                </a:solidFill>
                <a:latin typeface="Carlito"/>
                <a:cs typeface="Carlito"/>
              </a:rPr>
              <a:t>2</a:t>
            </a:r>
            <a:r>
              <a:rPr sz="1000" b="1" spc="-80" dirty="0">
                <a:solidFill>
                  <a:srgbClr val="5B57A6"/>
                </a:solidFill>
                <a:latin typeface="Carlito"/>
                <a:cs typeface="Carlito"/>
              </a:rPr>
              <a:t> </a:t>
            </a:r>
            <a:r>
              <a:rPr sz="1000" b="1" spc="-10" dirty="0">
                <a:solidFill>
                  <a:srgbClr val="5B57A6"/>
                </a:solidFill>
                <a:latin typeface="Carlito"/>
                <a:cs typeface="Carlito"/>
              </a:rPr>
              <a:t>PROCESSES</a:t>
            </a:r>
            <a:endParaRPr sz="1000">
              <a:latin typeface="Carlito"/>
              <a:cs typeface="Carlito"/>
            </a:endParaRPr>
          </a:p>
          <a:p>
            <a:pPr marL="193675" marR="5080" indent="-181610">
              <a:lnSpc>
                <a:spcPts val="1320"/>
              </a:lnSpc>
              <a:spcBef>
                <a:spcPts val="40"/>
              </a:spcBef>
              <a:buFont typeface="Wingdings" panose="05000000000000000000"/>
              <a:buChar char=""/>
              <a:tabLst>
                <a:tab pos="194310" algn="l"/>
              </a:tabLst>
            </a:pPr>
            <a:r>
              <a:rPr sz="1100" dirty="0">
                <a:solidFill>
                  <a:srgbClr val="808080"/>
                </a:solidFill>
                <a:latin typeface="Carlito"/>
                <a:cs typeface="Carlito"/>
              </a:rPr>
              <a:t>Each </a:t>
            </a:r>
            <a:r>
              <a:rPr sz="1100" spc="-5" dirty="0">
                <a:solidFill>
                  <a:srgbClr val="808080"/>
                </a:solidFill>
                <a:latin typeface="Carlito"/>
                <a:cs typeface="Carlito"/>
              </a:rPr>
              <a:t>practice is  </a:t>
            </a:r>
            <a:r>
              <a:rPr sz="1100" dirty="0">
                <a:solidFill>
                  <a:srgbClr val="808080"/>
                </a:solidFill>
                <a:latin typeface="Carlito"/>
                <a:cs typeface="Carlito"/>
              </a:rPr>
              <a:t>documented,  </a:t>
            </a:r>
            <a:r>
              <a:rPr sz="1100" spc="-5" dirty="0">
                <a:solidFill>
                  <a:srgbClr val="808080"/>
                </a:solidFill>
                <a:latin typeface="Carlito"/>
                <a:cs typeface="Carlito"/>
              </a:rPr>
              <a:t>including </a:t>
            </a:r>
            <a:r>
              <a:rPr sz="1100" dirty="0">
                <a:solidFill>
                  <a:srgbClr val="808080"/>
                </a:solidFill>
                <a:latin typeface="Carlito"/>
                <a:cs typeface="Carlito"/>
              </a:rPr>
              <a:t>Level</a:t>
            </a:r>
            <a:r>
              <a:rPr sz="1100" spc="-90" dirty="0">
                <a:solidFill>
                  <a:srgbClr val="808080"/>
                </a:solidFill>
                <a:latin typeface="Carlito"/>
                <a:cs typeface="Carlito"/>
              </a:rPr>
              <a:t> </a:t>
            </a:r>
            <a:r>
              <a:rPr sz="1100" dirty="0">
                <a:solidFill>
                  <a:srgbClr val="808080"/>
                </a:solidFill>
                <a:latin typeface="Carlito"/>
                <a:cs typeface="Carlito"/>
              </a:rPr>
              <a:t>1  </a:t>
            </a:r>
            <a:r>
              <a:rPr sz="1100" spc="-5" dirty="0">
                <a:solidFill>
                  <a:srgbClr val="808080"/>
                </a:solidFill>
                <a:latin typeface="Carlito"/>
                <a:cs typeface="Carlito"/>
              </a:rPr>
              <a:t>practices</a:t>
            </a:r>
            <a:endParaRPr sz="1100">
              <a:latin typeface="Carlito"/>
              <a:cs typeface="Carlito"/>
            </a:endParaRPr>
          </a:p>
        </p:txBody>
      </p:sp>
      <p:sp>
        <p:nvSpPr>
          <p:cNvPr id="30" name="object 30"/>
          <p:cNvSpPr txBox="1"/>
          <p:nvPr/>
        </p:nvSpPr>
        <p:spPr>
          <a:xfrm>
            <a:off x="2290889" y="4089389"/>
            <a:ext cx="1370965" cy="36195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dirty="0">
                <a:solidFill>
                  <a:srgbClr val="808080"/>
                </a:solidFill>
                <a:latin typeface="Carlito"/>
                <a:cs typeface="Carlito"/>
              </a:rPr>
              <a:t>A </a:t>
            </a:r>
            <a:r>
              <a:rPr sz="1100" spc="-5" dirty="0">
                <a:solidFill>
                  <a:srgbClr val="808080"/>
                </a:solidFill>
                <a:latin typeface="Carlito"/>
                <a:cs typeface="Carlito"/>
              </a:rPr>
              <a:t>policy </a:t>
            </a:r>
            <a:r>
              <a:rPr sz="1100" dirty="0">
                <a:solidFill>
                  <a:srgbClr val="808080"/>
                </a:solidFill>
                <a:latin typeface="Carlito"/>
                <a:cs typeface="Carlito"/>
              </a:rPr>
              <a:t>exists </a:t>
            </a:r>
            <a:r>
              <a:rPr sz="1100" spc="-5" dirty="0">
                <a:solidFill>
                  <a:srgbClr val="808080"/>
                </a:solidFill>
                <a:latin typeface="Carlito"/>
                <a:cs typeface="Carlito"/>
              </a:rPr>
              <a:t>that  includes all</a:t>
            </a:r>
            <a:r>
              <a:rPr sz="1100" spc="-45" dirty="0">
                <a:solidFill>
                  <a:srgbClr val="808080"/>
                </a:solidFill>
                <a:latin typeface="Carlito"/>
                <a:cs typeface="Carlito"/>
              </a:rPr>
              <a:t> </a:t>
            </a:r>
            <a:r>
              <a:rPr sz="1100" spc="-5" dirty="0">
                <a:solidFill>
                  <a:srgbClr val="808080"/>
                </a:solidFill>
                <a:latin typeface="Carlito"/>
                <a:cs typeface="Carlito"/>
              </a:rPr>
              <a:t>activities</a:t>
            </a:r>
            <a:endParaRPr sz="1100">
              <a:latin typeface="Carlito"/>
              <a:cs typeface="Carlito"/>
            </a:endParaRPr>
          </a:p>
        </p:txBody>
      </p:sp>
      <p:sp>
        <p:nvSpPr>
          <p:cNvPr id="31" name="object 31"/>
          <p:cNvSpPr txBox="1"/>
          <p:nvPr/>
        </p:nvSpPr>
        <p:spPr>
          <a:xfrm>
            <a:off x="3822572" y="2775026"/>
            <a:ext cx="1428750" cy="680085"/>
          </a:xfrm>
          <a:prstGeom prst="rect">
            <a:avLst/>
          </a:prstGeom>
        </p:spPr>
        <p:txBody>
          <a:bodyPr vert="horz" wrap="square" lIns="0" tIns="12065" rIns="0" bIns="0" rtlCol="0">
            <a:spAutoFit/>
          </a:bodyPr>
          <a:lstStyle/>
          <a:p>
            <a:pPr marL="12700">
              <a:lnSpc>
                <a:spcPts val="1200"/>
              </a:lnSpc>
              <a:spcBef>
                <a:spcPts val="95"/>
              </a:spcBef>
            </a:pPr>
            <a:r>
              <a:rPr sz="1000" b="1" spc="-5" dirty="0">
                <a:solidFill>
                  <a:srgbClr val="5B57A6"/>
                </a:solidFill>
                <a:latin typeface="Carlito"/>
                <a:cs typeface="Carlito"/>
              </a:rPr>
              <a:t>3 </a:t>
            </a:r>
            <a:r>
              <a:rPr sz="1000" b="1" spc="-10" dirty="0">
                <a:solidFill>
                  <a:srgbClr val="5B57A6"/>
                </a:solidFill>
                <a:latin typeface="Carlito"/>
                <a:cs typeface="Carlito"/>
              </a:rPr>
              <a:t>PROCESSES</a:t>
            </a:r>
            <a:endParaRPr sz="1000">
              <a:latin typeface="Carlito"/>
              <a:cs typeface="Carlito"/>
            </a:endParaRPr>
          </a:p>
          <a:p>
            <a:pPr marL="193675" marR="5080" indent="-181610">
              <a:lnSpc>
                <a:spcPts val="1320"/>
              </a:lnSpc>
              <a:spcBef>
                <a:spcPts val="40"/>
              </a:spcBef>
              <a:buFont typeface="Wingdings" panose="05000000000000000000"/>
              <a:buChar char=""/>
              <a:tabLst>
                <a:tab pos="194310" algn="l"/>
              </a:tabLst>
            </a:pPr>
            <a:r>
              <a:rPr sz="1100" dirty="0">
                <a:solidFill>
                  <a:srgbClr val="808080"/>
                </a:solidFill>
                <a:latin typeface="Carlito"/>
                <a:cs typeface="Carlito"/>
              </a:rPr>
              <a:t>Each </a:t>
            </a:r>
            <a:r>
              <a:rPr sz="1100" spc="-5" dirty="0">
                <a:solidFill>
                  <a:srgbClr val="808080"/>
                </a:solidFill>
                <a:latin typeface="Carlito"/>
                <a:cs typeface="Carlito"/>
              </a:rPr>
              <a:t>practice is  </a:t>
            </a:r>
            <a:r>
              <a:rPr sz="1100" dirty="0">
                <a:solidFill>
                  <a:srgbClr val="808080"/>
                </a:solidFill>
                <a:latin typeface="Carlito"/>
                <a:cs typeface="Carlito"/>
              </a:rPr>
              <a:t>documented,  </a:t>
            </a:r>
            <a:r>
              <a:rPr sz="1100" spc="-5" dirty="0">
                <a:solidFill>
                  <a:srgbClr val="808080"/>
                </a:solidFill>
                <a:latin typeface="Carlito"/>
                <a:cs typeface="Carlito"/>
              </a:rPr>
              <a:t>including </a:t>
            </a:r>
            <a:r>
              <a:rPr sz="1100" dirty="0">
                <a:solidFill>
                  <a:srgbClr val="808080"/>
                </a:solidFill>
                <a:latin typeface="Carlito"/>
                <a:cs typeface="Carlito"/>
              </a:rPr>
              <a:t>lower</a:t>
            </a:r>
            <a:r>
              <a:rPr sz="1100" spc="-65" dirty="0">
                <a:solidFill>
                  <a:srgbClr val="808080"/>
                </a:solidFill>
                <a:latin typeface="Carlito"/>
                <a:cs typeface="Carlito"/>
              </a:rPr>
              <a:t> </a:t>
            </a:r>
            <a:r>
              <a:rPr sz="1100" spc="-5" dirty="0">
                <a:solidFill>
                  <a:srgbClr val="808080"/>
                </a:solidFill>
                <a:latin typeface="Carlito"/>
                <a:cs typeface="Carlito"/>
              </a:rPr>
              <a:t>levels</a:t>
            </a:r>
            <a:endParaRPr sz="1100">
              <a:latin typeface="Carlito"/>
              <a:cs typeface="Carlito"/>
            </a:endParaRPr>
          </a:p>
        </p:txBody>
      </p:sp>
      <p:sp>
        <p:nvSpPr>
          <p:cNvPr id="32" name="object 32"/>
          <p:cNvSpPr txBox="1"/>
          <p:nvPr/>
        </p:nvSpPr>
        <p:spPr>
          <a:xfrm>
            <a:off x="3822572" y="3596516"/>
            <a:ext cx="1266190" cy="36195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dirty="0">
                <a:solidFill>
                  <a:srgbClr val="808080"/>
                </a:solidFill>
                <a:latin typeface="Carlito"/>
                <a:cs typeface="Carlito"/>
              </a:rPr>
              <a:t>A </a:t>
            </a:r>
            <a:r>
              <a:rPr sz="1100" spc="-5" dirty="0">
                <a:solidFill>
                  <a:srgbClr val="808080"/>
                </a:solidFill>
                <a:latin typeface="Carlito"/>
                <a:cs typeface="Carlito"/>
              </a:rPr>
              <a:t>policy </a:t>
            </a:r>
            <a:r>
              <a:rPr sz="1100" dirty="0">
                <a:solidFill>
                  <a:srgbClr val="808080"/>
                </a:solidFill>
                <a:latin typeface="Carlito"/>
                <a:cs typeface="Carlito"/>
              </a:rPr>
              <a:t>exists</a:t>
            </a:r>
            <a:r>
              <a:rPr sz="1100" spc="-95" dirty="0">
                <a:solidFill>
                  <a:srgbClr val="808080"/>
                </a:solidFill>
                <a:latin typeface="Carlito"/>
                <a:cs typeface="Carlito"/>
              </a:rPr>
              <a:t> </a:t>
            </a:r>
            <a:r>
              <a:rPr sz="1100" spc="-5" dirty="0">
                <a:solidFill>
                  <a:srgbClr val="808080"/>
                </a:solidFill>
                <a:latin typeface="Carlito"/>
                <a:cs typeface="Carlito"/>
              </a:rPr>
              <a:t>that  </a:t>
            </a:r>
            <a:r>
              <a:rPr sz="1100" dirty="0">
                <a:solidFill>
                  <a:srgbClr val="808080"/>
                </a:solidFill>
                <a:latin typeface="Carlito"/>
                <a:cs typeface="Carlito"/>
              </a:rPr>
              <a:t>cover </a:t>
            </a:r>
            <a:r>
              <a:rPr sz="1100" spc="-5" dirty="0">
                <a:solidFill>
                  <a:srgbClr val="808080"/>
                </a:solidFill>
                <a:latin typeface="Carlito"/>
                <a:cs typeface="Carlito"/>
              </a:rPr>
              <a:t>all</a:t>
            </a:r>
            <a:r>
              <a:rPr sz="1100" spc="-50" dirty="0">
                <a:solidFill>
                  <a:srgbClr val="808080"/>
                </a:solidFill>
                <a:latin typeface="Carlito"/>
                <a:cs typeface="Carlito"/>
              </a:rPr>
              <a:t> </a:t>
            </a:r>
            <a:r>
              <a:rPr sz="1100" spc="-5" dirty="0">
                <a:solidFill>
                  <a:srgbClr val="808080"/>
                </a:solidFill>
                <a:latin typeface="Carlito"/>
                <a:cs typeface="Carlito"/>
              </a:rPr>
              <a:t>activities</a:t>
            </a:r>
            <a:endParaRPr sz="1100">
              <a:latin typeface="Carlito"/>
              <a:cs typeface="Carlito"/>
            </a:endParaRPr>
          </a:p>
        </p:txBody>
      </p:sp>
      <p:sp>
        <p:nvSpPr>
          <p:cNvPr id="33" name="object 33"/>
          <p:cNvSpPr txBox="1"/>
          <p:nvPr/>
        </p:nvSpPr>
        <p:spPr>
          <a:xfrm>
            <a:off x="3822572" y="4099443"/>
            <a:ext cx="1438910" cy="69723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dirty="0">
                <a:solidFill>
                  <a:srgbClr val="808080"/>
                </a:solidFill>
                <a:latin typeface="Carlito"/>
                <a:cs typeface="Carlito"/>
              </a:rPr>
              <a:t>A </a:t>
            </a:r>
            <a:r>
              <a:rPr sz="1100" spc="-5" dirty="0">
                <a:solidFill>
                  <a:srgbClr val="808080"/>
                </a:solidFill>
                <a:latin typeface="Carlito"/>
                <a:cs typeface="Carlito"/>
              </a:rPr>
              <a:t>plan </a:t>
            </a:r>
            <a:r>
              <a:rPr sz="1100" dirty="0">
                <a:solidFill>
                  <a:srgbClr val="808080"/>
                </a:solidFill>
                <a:latin typeface="Carlito"/>
                <a:cs typeface="Carlito"/>
              </a:rPr>
              <a:t>exists, </a:t>
            </a:r>
            <a:r>
              <a:rPr sz="1100" spc="-5" dirty="0">
                <a:solidFill>
                  <a:srgbClr val="808080"/>
                </a:solidFill>
                <a:latin typeface="Carlito"/>
                <a:cs typeface="Carlito"/>
              </a:rPr>
              <a:t>is  maintained, and  </a:t>
            </a:r>
            <a:r>
              <a:rPr sz="1100" dirty="0">
                <a:solidFill>
                  <a:srgbClr val="808080"/>
                </a:solidFill>
                <a:latin typeface="Carlito"/>
                <a:cs typeface="Carlito"/>
              </a:rPr>
              <a:t>resourced </a:t>
            </a:r>
            <a:r>
              <a:rPr sz="1100" spc="-5" dirty="0">
                <a:solidFill>
                  <a:srgbClr val="808080"/>
                </a:solidFill>
                <a:latin typeface="Carlito"/>
                <a:cs typeface="Carlito"/>
              </a:rPr>
              <a:t>that  includes all</a:t>
            </a:r>
            <a:r>
              <a:rPr sz="1100" spc="-50" dirty="0">
                <a:solidFill>
                  <a:srgbClr val="808080"/>
                </a:solidFill>
                <a:latin typeface="Carlito"/>
                <a:cs typeface="Carlito"/>
              </a:rPr>
              <a:t> </a:t>
            </a:r>
            <a:r>
              <a:rPr sz="1100" spc="-5" dirty="0">
                <a:solidFill>
                  <a:srgbClr val="808080"/>
                </a:solidFill>
                <a:latin typeface="Carlito"/>
                <a:cs typeface="Carlito"/>
              </a:rPr>
              <a:t>activities*</a:t>
            </a:r>
            <a:endParaRPr sz="1100">
              <a:latin typeface="Carlito"/>
              <a:cs typeface="Carlito"/>
            </a:endParaRPr>
          </a:p>
        </p:txBody>
      </p:sp>
      <p:sp>
        <p:nvSpPr>
          <p:cNvPr id="34" name="object 34"/>
          <p:cNvSpPr txBox="1"/>
          <p:nvPr/>
        </p:nvSpPr>
        <p:spPr>
          <a:xfrm>
            <a:off x="5354256" y="2431135"/>
            <a:ext cx="1078230" cy="512445"/>
          </a:xfrm>
          <a:prstGeom prst="rect">
            <a:avLst/>
          </a:prstGeom>
        </p:spPr>
        <p:txBody>
          <a:bodyPr vert="horz" wrap="square" lIns="0" tIns="12065" rIns="0" bIns="0" rtlCol="0">
            <a:spAutoFit/>
          </a:bodyPr>
          <a:lstStyle/>
          <a:p>
            <a:pPr marL="12700">
              <a:lnSpc>
                <a:spcPts val="1200"/>
              </a:lnSpc>
              <a:spcBef>
                <a:spcPts val="95"/>
              </a:spcBef>
            </a:pPr>
            <a:r>
              <a:rPr sz="1000" b="1" spc="-5" dirty="0">
                <a:solidFill>
                  <a:srgbClr val="5B57A6"/>
                </a:solidFill>
                <a:latin typeface="Carlito"/>
                <a:cs typeface="Carlito"/>
              </a:rPr>
              <a:t>4</a:t>
            </a:r>
            <a:r>
              <a:rPr sz="1000" b="1" spc="-10" dirty="0">
                <a:solidFill>
                  <a:srgbClr val="5B57A6"/>
                </a:solidFill>
                <a:latin typeface="Carlito"/>
                <a:cs typeface="Carlito"/>
              </a:rPr>
              <a:t> PROCESSES</a:t>
            </a:r>
            <a:endParaRPr sz="1000">
              <a:latin typeface="Carlito"/>
              <a:cs typeface="Carlito"/>
            </a:endParaRPr>
          </a:p>
          <a:p>
            <a:pPr marL="193675" marR="5080" indent="-181610">
              <a:lnSpc>
                <a:spcPts val="1320"/>
              </a:lnSpc>
              <a:spcBef>
                <a:spcPts val="40"/>
              </a:spcBef>
              <a:buFont typeface="Wingdings" panose="05000000000000000000"/>
              <a:buChar char=""/>
              <a:tabLst>
                <a:tab pos="194310" algn="l"/>
              </a:tabLst>
            </a:pPr>
            <a:r>
              <a:rPr sz="1100" dirty="0">
                <a:solidFill>
                  <a:srgbClr val="808080"/>
                </a:solidFill>
                <a:latin typeface="Carlito"/>
                <a:cs typeface="Carlito"/>
              </a:rPr>
              <a:t>Each </a:t>
            </a:r>
            <a:r>
              <a:rPr sz="1100" spc="-5" dirty="0">
                <a:solidFill>
                  <a:srgbClr val="808080"/>
                </a:solidFill>
                <a:latin typeface="Carlito"/>
                <a:cs typeface="Carlito"/>
              </a:rPr>
              <a:t>practice</a:t>
            </a:r>
            <a:r>
              <a:rPr sz="1100" spc="-95" dirty="0">
                <a:solidFill>
                  <a:srgbClr val="808080"/>
                </a:solidFill>
                <a:latin typeface="Carlito"/>
                <a:cs typeface="Carlito"/>
              </a:rPr>
              <a:t> </a:t>
            </a:r>
            <a:r>
              <a:rPr sz="1100" spc="-5" dirty="0">
                <a:solidFill>
                  <a:srgbClr val="808080"/>
                </a:solidFill>
                <a:latin typeface="Carlito"/>
                <a:cs typeface="Carlito"/>
              </a:rPr>
              <a:t>is  </a:t>
            </a:r>
            <a:r>
              <a:rPr sz="1100" dirty="0">
                <a:solidFill>
                  <a:srgbClr val="808080"/>
                </a:solidFill>
                <a:latin typeface="Carlito"/>
                <a:cs typeface="Carlito"/>
              </a:rPr>
              <a:t>documented,</a:t>
            </a:r>
            <a:endParaRPr sz="1100">
              <a:latin typeface="Carlito"/>
              <a:cs typeface="Carlito"/>
            </a:endParaRPr>
          </a:p>
        </p:txBody>
      </p:sp>
      <p:sp>
        <p:nvSpPr>
          <p:cNvPr id="35" name="object 35"/>
          <p:cNvSpPr txBox="1"/>
          <p:nvPr/>
        </p:nvSpPr>
        <p:spPr>
          <a:xfrm>
            <a:off x="5535545" y="2917389"/>
            <a:ext cx="1247140" cy="193675"/>
          </a:xfrm>
          <a:prstGeom prst="rect">
            <a:avLst/>
          </a:prstGeom>
        </p:spPr>
        <p:txBody>
          <a:bodyPr vert="horz" wrap="square" lIns="0" tIns="13335" rIns="0" bIns="0" rtlCol="0">
            <a:spAutoFit/>
          </a:bodyPr>
          <a:lstStyle/>
          <a:p>
            <a:pPr marL="12700">
              <a:lnSpc>
                <a:spcPct val="100000"/>
              </a:lnSpc>
              <a:spcBef>
                <a:spcPts val="105"/>
              </a:spcBef>
            </a:pPr>
            <a:r>
              <a:rPr sz="1100" spc="-5" dirty="0">
                <a:solidFill>
                  <a:srgbClr val="808080"/>
                </a:solidFill>
                <a:latin typeface="Carlito"/>
                <a:cs typeface="Carlito"/>
              </a:rPr>
              <a:t>including </a:t>
            </a:r>
            <a:r>
              <a:rPr sz="1100" dirty="0">
                <a:solidFill>
                  <a:srgbClr val="808080"/>
                </a:solidFill>
                <a:latin typeface="Carlito"/>
                <a:cs typeface="Carlito"/>
              </a:rPr>
              <a:t>lower</a:t>
            </a:r>
            <a:r>
              <a:rPr sz="1100" spc="-60" dirty="0">
                <a:solidFill>
                  <a:srgbClr val="808080"/>
                </a:solidFill>
                <a:latin typeface="Carlito"/>
                <a:cs typeface="Carlito"/>
              </a:rPr>
              <a:t> </a:t>
            </a:r>
            <a:r>
              <a:rPr sz="1100" spc="-5" dirty="0">
                <a:solidFill>
                  <a:srgbClr val="808080"/>
                </a:solidFill>
                <a:latin typeface="Carlito"/>
                <a:cs typeface="Carlito"/>
              </a:rPr>
              <a:t>levels</a:t>
            </a:r>
            <a:endParaRPr sz="1100">
              <a:latin typeface="Carlito"/>
              <a:cs typeface="Carlito"/>
            </a:endParaRPr>
          </a:p>
        </p:txBody>
      </p:sp>
      <p:sp>
        <p:nvSpPr>
          <p:cNvPr id="36" name="object 36"/>
          <p:cNvSpPr txBox="1"/>
          <p:nvPr/>
        </p:nvSpPr>
        <p:spPr>
          <a:xfrm>
            <a:off x="5354256" y="3252626"/>
            <a:ext cx="1273175" cy="361950"/>
          </a:xfrm>
          <a:prstGeom prst="rect">
            <a:avLst/>
          </a:prstGeom>
        </p:spPr>
        <p:txBody>
          <a:bodyPr vert="horz" wrap="square" lIns="0" tIns="13335" rIns="0" bIns="0" rtlCol="0">
            <a:spAutoFit/>
          </a:bodyPr>
          <a:lstStyle/>
          <a:p>
            <a:pPr marL="193675" marR="5080" indent="-181610">
              <a:lnSpc>
                <a:spcPct val="100000"/>
              </a:lnSpc>
              <a:spcBef>
                <a:spcPts val="105"/>
              </a:spcBef>
              <a:buFont typeface="Wingdings" panose="05000000000000000000"/>
              <a:buChar char=""/>
              <a:tabLst>
                <a:tab pos="194310" algn="l"/>
              </a:tabLst>
            </a:pPr>
            <a:r>
              <a:rPr sz="1100" dirty="0">
                <a:solidFill>
                  <a:srgbClr val="808080"/>
                </a:solidFill>
                <a:latin typeface="Carlito"/>
                <a:cs typeface="Carlito"/>
              </a:rPr>
              <a:t>A </a:t>
            </a:r>
            <a:r>
              <a:rPr sz="1100" spc="-5" dirty="0">
                <a:solidFill>
                  <a:srgbClr val="808080"/>
                </a:solidFill>
                <a:latin typeface="Carlito"/>
                <a:cs typeface="Carlito"/>
              </a:rPr>
              <a:t>policy </a:t>
            </a:r>
            <a:r>
              <a:rPr sz="1100" dirty="0">
                <a:solidFill>
                  <a:srgbClr val="808080"/>
                </a:solidFill>
                <a:latin typeface="Carlito"/>
                <a:cs typeface="Carlito"/>
              </a:rPr>
              <a:t>exists</a:t>
            </a:r>
            <a:r>
              <a:rPr sz="1100" spc="-95" dirty="0">
                <a:solidFill>
                  <a:srgbClr val="808080"/>
                </a:solidFill>
                <a:latin typeface="Carlito"/>
                <a:cs typeface="Carlito"/>
              </a:rPr>
              <a:t> </a:t>
            </a:r>
            <a:r>
              <a:rPr sz="1100" spc="-5" dirty="0">
                <a:solidFill>
                  <a:srgbClr val="808080"/>
                </a:solidFill>
                <a:latin typeface="Carlito"/>
                <a:cs typeface="Carlito"/>
              </a:rPr>
              <a:t>that  </a:t>
            </a:r>
            <a:r>
              <a:rPr sz="1100" dirty="0">
                <a:solidFill>
                  <a:srgbClr val="808080"/>
                </a:solidFill>
                <a:latin typeface="Carlito"/>
                <a:cs typeface="Carlito"/>
              </a:rPr>
              <a:t>covers </a:t>
            </a:r>
            <a:r>
              <a:rPr sz="1100" spc="-5" dirty="0">
                <a:solidFill>
                  <a:srgbClr val="808080"/>
                </a:solidFill>
                <a:latin typeface="Carlito"/>
                <a:cs typeface="Carlito"/>
              </a:rPr>
              <a:t>all</a:t>
            </a:r>
            <a:r>
              <a:rPr sz="1100" spc="-80" dirty="0">
                <a:solidFill>
                  <a:srgbClr val="808080"/>
                </a:solidFill>
                <a:latin typeface="Carlito"/>
                <a:cs typeface="Carlito"/>
              </a:rPr>
              <a:t> </a:t>
            </a:r>
            <a:r>
              <a:rPr sz="1100" spc="-5" dirty="0">
                <a:solidFill>
                  <a:srgbClr val="808080"/>
                </a:solidFill>
                <a:latin typeface="Carlito"/>
                <a:cs typeface="Carlito"/>
              </a:rPr>
              <a:t>activities</a:t>
            </a:r>
            <a:endParaRPr sz="1100">
              <a:latin typeface="Carlito"/>
              <a:cs typeface="Carlito"/>
            </a:endParaRPr>
          </a:p>
        </p:txBody>
      </p:sp>
      <p:sp>
        <p:nvSpPr>
          <p:cNvPr id="37" name="object 37"/>
          <p:cNvSpPr txBox="1"/>
          <p:nvPr/>
        </p:nvSpPr>
        <p:spPr>
          <a:xfrm>
            <a:off x="5354256" y="3755552"/>
            <a:ext cx="1438910" cy="36195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dirty="0">
                <a:solidFill>
                  <a:srgbClr val="808080"/>
                </a:solidFill>
                <a:latin typeface="Carlito"/>
                <a:cs typeface="Carlito"/>
              </a:rPr>
              <a:t>A </a:t>
            </a:r>
            <a:r>
              <a:rPr sz="1100" spc="-5" dirty="0">
                <a:solidFill>
                  <a:srgbClr val="808080"/>
                </a:solidFill>
                <a:latin typeface="Carlito"/>
                <a:cs typeface="Carlito"/>
              </a:rPr>
              <a:t>plan </a:t>
            </a:r>
            <a:r>
              <a:rPr sz="1100" dirty="0">
                <a:solidFill>
                  <a:srgbClr val="808080"/>
                </a:solidFill>
                <a:latin typeface="Carlito"/>
                <a:cs typeface="Carlito"/>
              </a:rPr>
              <a:t>exists </a:t>
            </a:r>
            <a:r>
              <a:rPr sz="1100" spc="-5" dirty="0">
                <a:solidFill>
                  <a:srgbClr val="808080"/>
                </a:solidFill>
                <a:latin typeface="Carlito"/>
                <a:cs typeface="Carlito"/>
              </a:rPr>
              <a:t>that  includes all</a:t>
            </a:r>
            <a:r>
              <a:rPr sz="1100" spc="-50" dirty="0">
                <a:solidFill>
                  <a:srgbClr val="808080"/>
                </a:solidFill>
                <a:latin typeface="Carlito"/>
                <a:cs typeface="Carlito"/>
              </a:rPr>
              <a:t> </a:t>
            </a:r>
            <a:r>
              <a:rPr sz="1100" spc="-5" dirty="0">
                <a:solidFill>
                  <a:srgbClr val="808080"/>
                </a:solidFill>
                <a:latin typeface="Carlito"/>
                <a:cs typeface="Carlito"/>
              </a:rPr>
              <a:t>activities*</a:t>
            </a:r>
            <a:endParaRPr sz="1100">
              <a:latin typeface="Carlito"/>
              <a:cs typeface="Carlito"/>
            </a:endParaRPr>
          </a:p>
        </p:txBody>
      </p:sp>
      <p:sp>
        <p:nvSpPr>
          <p:cNvPr id="38" name="object 38"/>
          <p:cNvSpPr txBox="1"/>
          <p:nvPr/>
        </p:nvSpPr>
        <p:spPr>
          <a:xfrm>
            <a:off x="5354256" y="4258478"/>
            <a:ext cx="1408430" cy="120015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spc="-5" dirty="0">
                <a:solidFill>
                  <a:srgbClr val="808080"/>
                </a:solidFill>
                <a:latin typeface="Carlito"/>
                <a:cs typeface="Carlito"/>
              </a:rPr>
              <a:t>Activities are  </a:t>
            </a:r>
            <a:r>
              <a:rPr sz="1100" dirty="0">
                <a:solidFill>
                  <a:srgbClr val="808080"/>
                </a:solidFill>
                <a:latin typeface="Carlito"/>
                <a:cs typeface="Carlito"/>
              </a:rPr>
              <a:t>reviewed </a:t>
            </a:r>
            <a:r>
              <a:rPr sz="1100" spc="-5" dirty="0">
                <a:solidFill>
                  <a:srgbClr val="808080"/>
                </a:solidFill>
                <a:latin typeface="Carlito"/>
                <a:cs typeface="Carlito"/>
              </a:rPr>
              <a:t>and  </a:t>
            </a:r>
            <a:r>
              <a:rPr sz="1100" dirty="0">
                <a:solidFill>
                  <a:srgbClr val="808080"/>
                </a:solidFill>
                <a:latin typeface="Carlito"/>
                <a:cs typeface="Carlito"/>
              </a:rPr>
              <a:t>measured for  effectiveness</a:t>
            </a:r>
            <a:r>
              <a:rPr sz="1100" spc="-90" dirty="0">
                <a:solidFill>
                  <a:srgbClr val="808080"/>
                </a:solidFill>
                <a:latin typeface="Carlito"/>
                <a:cs typeface="Carlito"/>
              </a:rPr>
              <a:t> </a:t>
            </a:r>
            <a:r>
              <a:rPr sz="1100" spc="-5" dirty="0">
                <a:solidFill>
                  <a:srgbClr val="808080"/>
                </a:solidFill>
                <a:latin typeface="Carlito"/>
                <a:cs typeface="Carlito"/>
              </a:rPr>
              <a:t>(results  </a:t>
            </a:r>
            <a:r>
              <a:rPr sz="1100" dirty="0">
                <a:solidFill>
                  <a:srgbClr val="808080"/>
                </a:solidFill>
                <a:latin typeface="Carlito"/>
                <a:cs typeface="Carlito"/>
              </a:rPr>
              <a:t>of the review </a:t>
            </a:r>
            <a:r>
              <a:rPr sz="1100" spc="-5" dirty="0">
                <a:solidFill>
                  <a:srgbClr val="808080"/>
                </a:solidFill>
                <a:latin typeface="Carlito"/>
                <a:cs typeface="Carlito"/>
              </a:rPr>
              <a:t>is  shared </a:t>
            </a:r>
            <a:r>
              <a:rPr sz="1100" dirty="0">
                <a:solidFill>
                  <a:srgbClr val="808080"/>
                </a:solidFill>
                <a:latin typeface="Carlito"/>
                <a:cs typeface="Carlito"/>
              </a:rPr>
              <a:t>with </a:t>
            </a:r>
            <a:r>
              <a:rPr sz="1100" spc="-5" dirty="0">
                <a:solidFill>
                  <a:srgbClr val="808080"/>
                </a:solidFill>
                <a:latin typeface="Carlito"/>
                <a:cs typeface="Carlito"/>
              </a:rPr>
              <a:t>higher  </a:t>
            </a:r>
            <a:r>
              <a:rPr sz="1100" dirty="0">
                <a:solidFill>
                  <a:srgbClr val="808080"/>
                </a:solidFill>
                <a:latin typeface="Carlito"/>
                <a:cs typeface="Carlito"/>
              </a:rPr>
              <a:t>level</a:t>
            </a:r>
            <a:r>
              <a:rPr sz="1100" spc="-25" dirty="0">
                <a:solidFill>
                  <a:srgbClr val="808080"/>
                </a:solidFill>
                <a:latin typeface="Carlito"/>
                <a:cs typeface="Carlito"/>
              </a:rPr>
              <a:t> </a:t>
            </a:r>
            <a:r>
              <a:rPr sz="1100" spc="-5" dirty="0">
                <a:solidFill>
                  <a:srgbClr val="808080"/>
                </a:solidFill>
                <a:latin typeface="Carlito"/>
                <a:cs typeface="Carlito"/>
              </a:rPr>
              <a:t>management)</a:t>
            </a:r>
            <a:endParaRPr sz="1100">
              <a:latin typeface="Carlito"/>
              <a:cs typeface="Carlito"/>
            </a:endParaRPr>
          </a:p>
        </p:txBody>
      </p:sp>
      <p:sp>
        <p:nvSpPr>
          <p:cNvPr id="39" name="object 39"/>
          <p:cNvSpPr txBox="1"/>
          <p:nvPr/>
        </p:nvSpPr>
        <p:spPr>
          <a:xfrm>
            <a:off x="6896734" y="2072944"/>
            <a:ext cx="1078230" cy="512445"/>
          </a:xfrm>
          <a:prstGeom prst="rect">
            <a:avLst/>
          </a:prstGeom>
        </p:spPr>
        <p:txBody>
          <a:bodyPr vert="horz" wrap="square" lIns="0" tIns="12065" rIns="0" bIns="0" rtlCol="0">
            <a:spAutoFit/>
          </a:bodyPr>
          <a:lstStyle/>
          <a:p>
            <a:pPr marL="12700">
              <a:lnSpc>
                <a:spcPts val="1200"/>
              </a:lnSpc>
              <a:spcBef>
                <a:spcPts val="95"/>
              </a:spcBef>
            </a:pPr>
            <a:r>
              <a:rPr sz="1000" b="1" spc="-5" dirty="0">
                <a:solidFill>
                  <a:srgbClr val="5B57A6"/>
                </a:solidFill>
                <a:latin typeface="Carlito"/>
                <a:cs typeface="Carlito"/>
              </a:rPr>
              <a:t>5</a:t>
            </a:r>
            <a:r>
              <a:rPr sz="1000" b="1" spc="-10" dirty="0">
                <a:solidFill>
                  <a:srgbClr val="5B57A6"/>
                </a:solidFill>
                <a:latin typeface="Carlito"/>
                <a:cs typeface="Carlito"/>
              </a:rPr>
              <a:t> PROCESSES</a:t>
            </a:r>
            <a:endParaRPr sz="1000">
              <a:latin typeface="Carlito"/>
              <a:cs typeface="Carlito"/>
            </a:endParaRPr>
          </a:p>
          <a:p>
            <a:pPr marL="193675" marR="5080" indent="-181610">
              <a:lnSpc>
                <a:spcPts val="1320"/>
              </a:lnSpc>
              <a:spcBef>
                <a:spcPts val="40"/>
              </a:spcBef>
              <a:buFont typeface="Wingdings" panose="05000000000000000000"/>
              <a:buChar char=""/>
              <a:tabLst>
                <a:tab pos="194310" algn="l"/>
              </a:tabLst>
            </a:pPr>
            <a:r>
              <a:rPr sz="1100" dirty="0">
                <a:solidFill>
                  <a:srgbClr val="808080"/>
                </a:solidFill>
                <a:latin typeface="Carlito"/>
                <a:cs typeface="Carlito"/>
              </a:rPr>
              <a:t>Each </a:t>
            </a:r>
            <a:r>
              <a:rPr sz="1100" spc="-5" dirty="0">
                <a:solidFill>
                  <a:srgbClr val="808080"/>
                </a:solidFill>
                <a:latin typeface="Carlito"/>
                <a:cs typeface="Carlito"/>
              </a:rPr>
              <a:t>practice</a:t>
            </a:r>
            <a:r>
              <a:rPr sz="1100" spc="-95" dirty="0">
                <a:solidFill>
                  <a:srgbClr val="808080"/>
                </a:solidFill>
                <a:latin typeface="Carlito"/>
                <a:cs typeface="Carlito"/>
              </a:rPr>
              <a:t> </a:t>
            </a:r>
            <a:r>
              <a:rPr sz="1100" spc="-5" dirty="0">
                <a:solidFill>
                  <a:srgbClr val="808080"/>
                </a:solidFill>
                <a:latin typeface="Carlito"/>
                <a:cs typeface="Carlito"/>
              </a:rPr>
              <a:t>is  </a:t>
            </a:r>
            <a:r>
              <a:rPr sz="1100" dirty="0">
                <a:solidFill>
                  <a:srgbClr val="808080"/>
                </a:solidFill>
                <a:latin typeface="Carlito"/>
                <a:cs typeface="Carlito"/>
              </a:rPr>
              <a:t>documented,</a:t>
            </a:r>
            <a:endParaRPr sz="1100">
              <a:latin typeface="Carlito"/>
              <a:cs typeface="Carlito"/>
            </a:endParaRPr>
          </a:p>
        </p:txBody>
      </p:sp>
      <p:sp>
        <p:nvSpPr>
          <p:cNvPr id="40" name="object 40"/>
          <p:cNvSpPr txBox="1"/>
          <p:nvPr/>
        </p:nvSpPr>
        <p:spPr>
          <a:xfrm>
            <a:off x="7078023" y="2559198"/>
            <a:ext cx="1247140" cy="193675"/>
          </a:xfrm>
          <a:prstGeom prst="rect">
            <a:avLst/>
          </a:prstGeom>
        </p:spPr>
        <p:txBody>
          <a:bodyPr vert="horz" wrap="square" lIns="0" tIns="13335" rIns="0" bIns="0" rtlCol="0">
            <a:spAutoFit/>
          </a:bodyPr>
          <a:lstStyle/>
          <a:p>
            <a:pPr marL="12700">
              <a:lnSpc>
                <a:spcPct val="100000"/>
              </a:lnSpc>
              <a:spcBef>
                <a:spcPts val="105"/>
              </a:spcBef>
            </a:pPr>
            <a:r>
              <a:rPr sz="1100" spc="-5" dirty="0">
                <a:solidFill>
                  <a:srgbClr val="808080"/>
                </a:solidFill>
                <a:latin typeface="Carlito"/>
                <a:cs typeface="Carlito"/>
              </a:rPr>
              <a:t>including </a:t>
            </a:r>
            <a:r>
              <a:rPr sz="1100" dirty="0">
                <a:solidFill>
                  <a:srgbClr val="808080"/>
                </a:solidFill>
                <a:latin typeface="Carlito"/>
                <a:cs typeface="Carlito"/>
              </a:rPr>
              <a:t>lower</a:t>
            </a:r>
            <a:r>
              <a:rPr sz="1100" spc="-60" dirty="0">
                <a:solidFill>
                  <a:srgbClr val="808080"/>
                </a:solidFill>
                <a:latin typeface="Carlito"/>
                <a:cs typeface="Carlito"/>
              </a:rPr>
              <a:t> </a:t>
            </a:r>
            <a:r>
              <a:rPr sz="1100" spc="-5" dirty="0">
                <a:solidFill>
                  <a:srgbClr val="808080"/>
                </a:solidFill>
                <a:latin typeface="Carlito"/>
                <a:cs typeface="Carlito"/>
              </a:rPr>
              <a:t>levels</a:t>
            </a:r>
            <a:endParaRPr sz="1100">
              <a:latin typeface="Carlito"/>
              <a:cs typeface="Carlito"/>
            </a:endParaRPr>
          </a:p>
        </p:txBody>
      </p:sp>
      <p:sp>
        <p:nvSpPr>
          <p:cNvPr id="41" name="object 41"/>
          <p:cNvSpPr txBox="1"/>
          <p:nvPr/>
        </p:nvSpPr>
        <p:spPr>
          <a:xfrm>
            <a:off x="6896734" y="2894435"/>
            <a:ext cx="1273175" cy="361950"/>
          </a:xfrm>
          <a:prstGeom prst="rect">
            <a:avLst/>
          </a:prstGeom>
        </p:spPr>
        <p:txBody>
          <a:bodyPr vert="horz" wrap="square" lIns="0" tIns="13335" rIns="0" bIns="0" rtlCol="0">
            <a:spAutoFit/>
          </a:bodyPr>
          <a:lstStyle/>
          <a:p>
            <a:pPr marL="193675" marR="5080" indent="-181610">
              <a:lnSpc>
                <a:spcPct val="100000"/>
              </a:lnSpc>
              <a:spcBef>
                <a:spcPts val="105"/>
              </a:spcBef>
              <a:buFont typeface="Wingdings" panose="05000000000000000000"/>
              <a:buChar char=""/>
              <a:tabLst>
                <a:tab pos="194310" algn="l"/>
              </a:tabLst>
            </a:pPr>
            <a:r>
              <a:rPr sz="1100" dirty="0">
                <a:solidFill>
                  <a:srgbClr val="808080"/>
                </a:solidFill>
                <a:latin typeface="Carlito"/>
                <a:cs typeface="Carlito"/>
              </a:rPr>
              <a:t>A </a:t>
            </a:r>
            <a:r>
              <a:rPr sz="1100" spc="-5" dirty="0">
                <a:solidFill>
                  <a:srgbClr val="808080"/>
                </a:solidFill>
                <a:latin typeface="Carlito"/>
                <a:cs typeface="Carlito"/>
              </a:rPr>
              <a:t>policy </a:t>
            </a:r>
            <a:r>
              <a:rPr sz="1100" dirty="0">
                <a:solidFill>
                  <a:srgbClr val="808080"/>
                </a:solidFill>
                <a:latin typeface="Carlito"/>
                <a:cs typeface="Carlito"/>
              </a:rPr>
              <a:t>exists</a:t>
            </a:r>
            <a:r>
              <a:rPr sz="1100" spc="-95" dirty="0">
                <a:solidFill>
                  <a:srgbClr val="808080"/>
                </a:solidFill>
                <a:latin typeface="Carlito"/>
                <a:cs typeface="Carlito"/>
              </a:rPr>
              <a:t> </a:t>
            </a:r>
            <a:r>
              <a:rPr sz="1100" spc="-5" dirty="0">
                <a:solidFill>
                  <a:srgbClr val="808080"/>
                </a:solidFill>
                <a:latin typeface="Carlito"/>
                <a:cs typeface="Carlito"/>
              </a:rPr>
              <a:t>that  </a:t>
            </a:r>
            <a:r>
              <a:rPr sz="1100" dirty="0">
                <a:solidFill>
                  <a:srgbClr val="808080"/>
                </a:solidFill>
                <a:latin typeface="Carlito"/>
                <a:cs typeface="Carlito"/>
              </a:rPr>
              <a:t>covers </a:t>
            </a:r>
            <a:r>
              <a:rPr sz="1100" spc="-5" dirty="0">
                <a:solidFill>
                  <a:srgbClr val="808080"/>
                </a:solidFill>
                <a:latin typeface="Carlito"/>
                <a:cs typeface="Carlito"/>
              </a:rPr>
              <a:t>all</a:t>
            </a:r>
            <a:r>
              <a:rPr sz="1100" spc="-80" dirty="0">
                <a:solidFill>
                  <a:srgbClr val="808080"/>
                </a:solidFill>
                <a:latin typeface="Carlito"/>
                <a:cs typeface="Carlito"/>
              </a:rPr>
              <a:t> </a:t>
            </a:r>
            <a:r>
              <a:rPr sz="1100" spc="-5" dirty="0">
                <a:solidFill>
                  <a:srgbClr val="808080"/>
                </a:solidFill>
                <a:latin typeface="Carlito"/>
                <a:cs typeface="Carlito"/>
              </a:rPr>
              <a:t>activities</a:t>
            </a:r>
            <a:endParaRPr sz="1100">
              <a:latin typeface="Carlito"/>
              <a:cs typeface="Carlito"/>
            </a:endParaRPr>
          </a:p>
        </p:txBody>
      </p:sp>
      <p:sp>
        <p:nvSpPr>
          <p:cNvPr id="42" name="object 42"/>
          <p:cNvSpPr txBox="1"/>
          <p:nvPr/>
        </p:nvSpPr>
        <p:spPr>
          <a:xfrm>
            <a:off x="6896734" y="3397361"/>
            <a:ext cx="1438910" cy="361950"/>
          </a:xfrm>
          <a:prstGeom prst="rect">
            <a:avLst/>
          </a:prstGeom>
        </p:spPr>
        <p:txBody>
          <a:bodyPr vert="horz" wrap="square" lIns="0" tIns="13335" rIns="0" bIns="0" rtlCol="0">
            <a:spAutoFit/>
          </a:bodyPr>
          <a:lstStyle/>
          <a:p>
            <a:pPr marL="193675" marR="5080" indent="-181610">
              <a:lnSpc>
                <a:spcPct val="100000"/>
              </a:lnSpc>
              <a:spcBef>
                <a:spcPts val="105"/>
              </a:spcBef>
              <a:buFont typeface="Wingdings" panose="05000000000000000000"/>
              <a:buChar char=""/>
              <a:tabLst>
                <a:tab pos="194310" algn="l"/>
              </a:tabLst>
            </a:pPr>
            <a:r>
              <a:rPr sz="1100" dirty="0">
                <a:solidFill>
                  <a:srgbClr val="808080"/>
                </a:solidFill>
                <a:latin typeface="Carlito"/>
                <a:cs typeface="Carlito"/>
              </a:rPr>
              <a:t>A </a:t>
            </a:r>
            <a:r>
              <a:rPr sz="1100" spc="-5" dirty="0">
                <a:solidFill>
                  <a:srgbClr val="808080"/>
                </a:solidFill>
                <a:latin typeface="Carlito"/>
                <a:cs typeface="Carlito"/>
              </a:rPr>
              <a:t>plan </a:t>
            </a:r>
            <a:r>
              <a:rPr sz="1100" dirty="0">
                <a:solidFill>
                  <a:srgbClr val="808080"/>
                </a:solidFill>
                <a:latin typeface="Carlito"/>
                <a:cs typeface="Carlito"/>
              </a:rPr>
              <a:t>exists </a:t>
            </a:r>
            <a:r>
              <a:rPr sz="1100" spc="-5" dirty="0">
                <a:solidFill>
                  <a:srgbClr val="808080"/>
                </a:solidFill>
                <a:latin typeface="Carlito"/>
                <a:cs typeface="Carlito"/>
              </a:rPr>
              <a:t>that  includes all</a:t>
            </a:r>
            <a:r>
              <a:rPr sz="1100" spc="-50" dirty="0">
                <a:solidFill>
                  <a:srgbClr val="808080"/>
                </a:solidFill>
                <a:latin typeface="Carlito"/>
                <a:cs typeface="Carlito"/>
              </a:rPr>
              <a:t> </a:t>
            </a:r>
            <a:r>
              <a:rPr sz="1100" spc="-5" dirty="0">
                <a:solidFill>
                  <a:srgbClr val="808080"/>
                </a:solidFill>
                <a:latin typeface="Carlito"/>
                <a:cs typeface="Carlito"/>
              </a:rPr>
              <a:t>activities*</a:t>
            </a:r>
            <a:endParaRPr sz="1100">
              <a:latin typeface="Carlito"/>
              <a:cs typeface="Carlito"/>
            </a:endParaRPr>
          </a:p>
        </p:txBody>
      </p:sp>
      <p:sp>
        <p:nvSpPr>
          <p:cNvPr id="43" name="object 43"/>
          <p:cNvSpPr txBox="1"/>
          <p:nvPr/>
        </p:nvSpPr>
        <p:spPr>
          <a:xfrm>
            <a:off x="6896734" y="3900287"/>
            <a:ext cx="979805" cy="69723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spc="-5" dirty="0">
                <a:solidFill>
                  <a:srgbClr val="808080"/>
                </a:solidFill>
                <a:latin typeface="Carlito"/>
                <a:cs typeface="Carlito"/>
              </a:rPr>
              <a:t>Activities are  </a:t>
            </a:r>
            <a:r>
              <a:rPr sz="1100" dirty="0">
                <a:solidFill>
                  <a:srgbClr val="808080"/>
                </a:solidFill>
                <a:latin typeface="Carlito"/>
                <a:cs typeface="Carlito"/>
              </a:rPr>
              <a:t>reviewed</a:t>
            </a:r>
            <a:r>
              <a:rPr sz="1100" spc="-85" dirty="0">
                <a:solidFill>
                  <a:srgbClr val="808080"/>
                </a:solidFill>
                <a:latin typeface="Carlito"/>
                <a:cs typeface="Carlito"/>
              </a:rPr>
              <a:t> </a:t>
            </a:r>
            <a:r>
              <a:rPr sz="1100" spc="-5" dirty="0">
                <a:solidFill>
                  <a:srgbClr val="808080"/>
                </a:solidFill>
                <a:latin typeface="Carlito"/>
                <a:cs typeface="Carlito"/>
              </a:rPr>
              <a:t>and  </a:t>
            </a:r>
            <a:r>
              <a:rPr sz="1100" dirty="0">
                <a:solidFill>
                  <a:srgbClr val="808080"/>
                </a:solidFill>
                <a:latin typeface="Carlito"/>
                <a:cs typeface="Carlito"/>
              </a:rPr>
              <a:t>measured</a:t>
            </a:r>
            <a:r>
              <a:rPr sz="1100" spc="-90" dirty="0">
                <a:solidFill>
                  <a:srgbClr val="808080"/>
                </a:solidFill>
                <a:latin typeface="Carlito"/>
                <a:cs typeface="Carlito"/>
              </a:rPr>
              <a:t> </a:t>
            </a:r>
            <a:r>
              <a:rPr sz="1100" dirty="0">
                <a:solidFill>
                  <a:srgbClr val="808080"/>
                </a:solidFill>
                <a:latin typeface="Carlito"/>
                <a:cs typeface="Carlito"/>
              </a:rPr>
              <a:t>for  effectiveness</a:t>
            </a:r>
            <a:endParaRPr sz="1100">
              <a:latin typeface="Carlito"/>
              <a:cs typeface="Carlito"/>
            </a:endParaRPr>
          </a:p>
        </p:txBody>
      </p:sp>
      <p:sp>
        <p:nvSpPr>
          <p:cNvPr id="44" name="object 44"/>
          <p:cNvSpPr txBox="1"/>
          <p:nvPr/>
        </p:nvSpPr>
        <p:spPr>
          <a:xfrm>
            <a:off x="6896734" y="4738591"/>
            <a:ext cx="1322070" cy="103251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spc="-5" dirty="0">
                <a:solidFill>
                  <a:srgbClr val="808080"/>
                </a:solidFill>
                <a:latin typeface="Carlito"/>
                <a:cs typeface="Carlito"/>
              </a:rPr>
              <a:t>There is </a:t>
            </a:r>
            <a:r>
              <a:rPr sz="1100" dirty="0">
                <a:solidFill>
                  <a:srgbClr val="808080"/>
                </a:solidFill>
                <a:latin typeface="Carlito"/>
                <a:cs typeface="Carlito"/>
              </a:rPr>
              <a:t>a  </a:t>
            </a:r>
            <a:r>
              <a:rPr sz="1100" spc="-5" dirty="0">
                <a:solidFill>
                  <a:srgbClr val="808080"/>
                </a:solidFill>
                <a:latin typeface="Carlito"/>
                <a:cs typeface="Carlito"/>
              </a:rPr>
              <a:t>standardized,  </a:t>
            </a:r>
            <a:r>
              <a:rPr sz="1100" dirty="0">
                <a:solidFill>
                  <a:srgbClr val="808080"/>
                </a:solidFill>
                <a:latin typeface="Carlito"/>
                <a:cs typeface="Carlito"/>
              </a:rPr>
              <a:t>documented  </a:t>
            </a:r>
            <a:r>
              <a:rPr sz="1100" spc="-5" dirty="0">
                <a:solidFill>
                  <a:srgbClr val="808080"/>
                </a:solidFill>
                <a:latin typeface="Carlito"/>
                <a:cs typeface="Carlito"/>
              </a:rPr>
              <a:t>approach </a:t>
            </a:r>
            <a:r>
              <a:rPr sz="1100" dirty="0">
                <a:solidFill>
                  <a:srgbClr val="808080"/>
                </a:solidFill>
                <a:latin typeface="Carlito"/>
                <a:cs typeface="Carlito"/>
              </a:rPr>
              <a:t>across </a:t>
            </a:r>
            <a:r>
              <a:rPr sz="1100" spc="-5" dirty="0">
                <a:solidFill>
                  <a:srgbClr val="808080"/>
                </a:solidFill>
                <a:latin typeface="Carlito"/>
                <a:cs typeface="Carlito"/>
              </a:rPr>
              <a:t>all  applicable  organizational</a:t>
            </a:r>
            <a:r>
              <a:rPr sz="1100" spc="-70" dirty="0">
                <a:solidFill>
                  <a:srgbClr val="808080"/>
                </a:solidFill>
                <a:latin typeface="Carlito"/>
                <a:cs typeface="Carlito"/>
              </a:rPr>
              <a:t> </a:t>
            </a:r>
            <a:r>
              <a:rPr sz="1100" spc="-5" dirty="0">
                <a:solidFill>
                  <a:srgbClr val="808080"/>
                </a:solidFill>
                <a:latin typeface="Carlito"/>
                <a:cs typeface="Carlito"/>
              </a:rPr>
              <a:t>units</a:t>
            </a:r>
            <a:endParaRPr sz="1100">
              <a:latin typeface="Carlito"/>
              <a:cs typeface="Carlito"/>
            </a:endParaRPr>
          </a:p>
        </p:txBody>
      </p:sp>
      <p:sp>
        <p:nvSpPr>
          <p:cNvPr id="45" name="object 45"/>
          <p:cNvSpPr txBox="1">
            <a:spLocks noGrp="1"/>
          </p:cNvSpPr>
          <p:nvPr>
            <p:ph type="title"/>
          </p:nvPr>
        </p:nvSpPr>
        <p:spPr>
          <a:xfrm>
            <a:off x="1882267" y="414020"/>
            <a:ext cx="5377815" cy="391160"/>
          </a:xfrm>
          <a:prstGeom prst="rect">
            <a:avLst/>
          </a:prstGeom>
        </p:spPr>
        <p:txBody>
          <a:bodyPr vert="horz" wrap="square" lIns="0" tIns="12700" rIns="0" bIns="0" rtlCol="0">
            <a:spAutoFit/>
          </a:bodyPr>
          <a:lstStyle/>
          <a:p>
            <a:pPr marL="12700">
              <a:lnSpc>
                <a:spcPct val="100000"/>
              </a:lnSpc>
              <a:spcBef>
                <a:spcPts val="100"/>
              </a:spcBef>
            </a:pPr>
            <a:r>
              <a:rPr spc="-5" dirty="0"/>
              <a:t>CMMC Maturity Process</a:t>
            </a:r>
            <a:r>
              <a:rPr spc="-20" dirty="0"/>
              <a:t> </a:t>
            </a:r>
            <a:r>
              <a:rPr spc="-5" dirty="0"/>
              <a:t>Progression</a:t>
            </a:r>
            <a:endParaRPr spc="-5" dirty="0"/>
          </a:p>
        </p:txBody>
      </p:sp>
      <p:sp>
        <p:nvSpPr>
          <p:cNvPr id="46" name="object 46"/>
          <p:cNvSpPr txBox="1"/>
          <p:nvPr/>
        </p:nvSpPr>
        <p:spPr>
          <a:xfrm>
            <a:off x="646176" y="5541264"/>
            <a:ext cx="2616835" cy="739140"/>
          </a:xfrm>
          <a:prstGeom prst="rect">
            <a:avLst/>
          </a:prstGeom>
          <a:solidFill>
            <a:srgbClr val="5158A0"/>
          </a:solidFill>
        </p:spPr>
        <p:txBody>
          <a:bodyPr vert="horz" wrap="square" lIns="0" tIns="24765" rIns="0" bIns="0" rtlCol="0">
            <a:spAutoFit/>
          </a:bodyPr>
          <a:lstStyle/>
          <a:p>
            <a:pPr marL="104140" marR="206375">
              <a:lnSpc>
                <a:spcPct val="100000"/>
              </a:lnSpc>
              <a:spcBef>
                <a:spcPts val="195"/>
              </a:spcBef>
            </a:pPr>
            <a:r>
              <a:rPr sz="1100" i="1" spc="-5" dirty="0">
                <a:solidFill>
                  <a:srgbClr val="FFFFFF"/>
                </a:solidFill>
                <a:latin typeface="Carlito"/>
                <a:cs typeface="Carlito"/>
              </a:rPr>
              <a:t>*Planning activities </a:t>
            </a:r>
            <a:r>
              <a:rPr sz="1100" i="1" dirty="0">
                <a:solidFill>
                  <a:srgbClr val="FFFFFF"/>
                </a:solidFill>
                <a:latin typeface="Carlito"/>
                <a:cs typeface="Carlito"/>
              </a:rPr>
              <a:t>may </a:t>
            </a:r>
            <a:r>
              <a:rPr sz="1100" i="1" spc="-5" dirty="0">
                <a:solidFill>
                  <a:srgbClr val="FFFFFF"/>
                </a:solidFill>
                <a:latin typeface="Carlito"/>
                <a:cs typeface="Carlito"/>
              </a:rPr>
              <a:t>include mission,  goals, project plan, resourcing, training  needed, and involvement of relevant  stakeholders</a:t>
            </a:r>
            <a:endParaRPr sz="1100">
              <a:latin typeface="Carlito"/>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1641" y="2760726"/>
            <a:ext cx="3098165" cy="445134"/>
            <a:chOff x="691641" y="2760726"/>
            <a:chExt cx="3098165" cy="445134"/>
          </a:xfrm>
        </p:grpSpPr>
        <p:sp>
          <p:nvSpPr>
            <p:cNvPr id="3" name="object 3"/>
            <p:cNvSpPr/>
            <p:nvPr/>
          </p:nvSpPr>
          <p:spPr>
            <a:xfrm>
              <a:off x="701801" y="3167634"/>
              <a:ext cx="1515745" cy="0"/>
            </a:xfrm>
            <a:custGeom>
              <a:avLst/>
              <a:gdLst/>
              <a:ahLst/>
              <a:cxnLst/>
              <a:rect l="l" t="t" r="r" b="b"/>
              <a:pathLst>
                <a:path w="1515745">
                  <a:moveTo>
                    <a:pt x="0" y="0"/>
                  </a:moveTo>
                  <a:lnTo>
                    <a:pt x="1515338" y="0"/>
                  </a:lnTo>
                </a:path>
              </a:pathLst>
            </a:custGeom>
            <a:ln w="19812">
              <a:solidFill>
                <a:srgbClr val="808080"/>
              </a:solidFill>
              <a:prstDash val="sysDash"/>
            </a:ln>
          </p:spPr>
          <p:txBody>
            <a:bodyPr wrap="square" lIns="0" tIns="0" rIns="0" bIns="0" rtlCol="0"/>
            <a:lstStyle/>
            <a:p/>
          </p:txBody>
        </p:sp>
        <p:sp>
          <p:nvSpPr>
            <p:cNvPr id="4" name="object 4"/>
            <p:cNvSpPr/>
            <p:nvPr/>
          </p:nvSpPr>
          <p:spPr>
            <a:xfrm>
              <a:off x="2179040" y="3129534"/>
              <a:ext cx="76200" cy="76200"/>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2227325" y="2798826"/>
              <a:ext cx="1524000" cy="360045"/>
            </a:xfrm>
            <a:custGeom>
              <a:avLst/>
              <a:gdLst/>
              <a:ahLst/>
              <a:cxnLst/>
              <a:rect l="l" t="t" r="r" b="b"/>
              <a:pathLst>
                <a:path w="1524000" h="360044">
                  <a:moveTo>
                    <a:pt x="0" y="359663"/>
                  </a:moveTo>
                  <a:lnTo>
                    <a:pt x="0" y="0"/>
                  </a:lnTo>
                  <a:lnTo>
                    <a:pt x="1524000" y="0"/>
                  </a:lnTo>
                </a:path>
              </a:pathLst>
            </a:custGeom>
            <a:ln w="19812">
              <a:solidFill>
                <a:srgbClr val="808080"/>
              </a:solidFill>
              <a:prstDash val="sysDash"/>
            </a:ln>
          </p:spPr>
          <p:txBody>
            <a:bodyPr wrap="square" lIns="0" tIns="0" rIns="0" bIns="0" rtlCol="0"/>
            <a:lstStyle/>
            <a:p/>
          </p:txBody>
        </p:sp>
        <p:sp>
          <p:nvSpPr>
            <p:cNvPr id="6" name="object 6"/>
            <p:cNvSpPr/>
            <p:nvPr/>
          </p:nvSpPr>
          <p:spPr>
            <a:xfrm>
              <a:off x="3713225" y="2760726"/>
              <a:ext cx="76200" cy="76200"/>
            </a:xfrm>
            <a:prstGeom prst="rect">
              <a:avLst/>
            </a:prstGeom>
            <a:blipFill>
              <a:blip r:embed="rId2" cstate="print"/>
              <a:stretch>
                <a:fillRect/>
              </a:stretch>
            </a:blipFill>
          </p:spPr>
          <p:txBody>
            <a:bodyPr wrap="square" lIns="0" tIns="0" rIns="0" bIns="0" rtlCol="0"/>
            <a:lstStyle/>
            <a:p/>
          </p:txBody>
        </p:sp>
      </p:grpSp>
      <p:sp>
        <p:nvSpPr>
          <p:cNvPr id="7" name="object 7"/>
          <p:cNvSpPr txBox="1"/>
          <p:nvPr/>
        </p:nvSpPr>
        <p:spPr>
          <a:xfrm>
            <a:off x="660400" y="2646045"/>
            <a:ext cx="1011555" cy="28956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a:t>
            </a:r>
            <a:r>
              <a:rPr sz="1800" b="1" spc="-70" dirty="0">
                <a:solidFill>
                  <a:srgbClr val="212121"/>
                </a:solidFill>
                <a:latin typeface="Carlito"/>
                <a:cs typeface="Carlito"/>
              </a:rPr>
              <a:t> </a:t>
            </a:r>
            <a:r>
              <a:rPr sz="1800" b="1" dirty="0">
                <a:solidFill>
                  <a:srgbClr val="212121"/>
                </a:solidFill>
                <a:latin typeface="Carlito"/>
                <a:cs typeface="Carlito"/>
              </a:rPr>
              <a:t>1</a:t>
            </a:r>
            <a:endParaRPr sz="1800">
              <a:latin typeface="Carlito"/>
              <a:cs typeface="Carlito"/>
            </a:endParaRPr>
          </a:p>
        </p:txBody>
      </p:sp>
      <p:sp>
        <p:nvSpPr>
          <p:cNvPr id="8" name="object 8"/>
          <p:cNvSpPr txBox="1"/>
          <p:nvPr/>
        </p:nvSpPr>
        <p:spPr>
          <a:xfrm>
            <a:off x="660467" y="2926448"/>
            <a:ext cx="142875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5B57A6"/>
                </a:solidFill>
                <a:latin typeface="Carlito"/>
                <a:cs typeface="Carlito"/>
              </a:rPr>
              <a:t>BASIC CYBER</a:t>
            </a:r>
            <a:r>
              <a:rPr sz="1200" b="1" spc="-45" dirty="0">
                <a:solidFill>
                  <a:srgbClr val="5B57A6"/>
                </a:solidFill>
                <a:latin typeface="Carlito"/>
                <a:cs typeface="Carlito"/>
              </a:rPr>
              <a:t> </a:t>
            </a:r>
            <a:r>
              <a:rPr sz="1200" b="1" spc="-10" dirty="0">
                <a:solidFill>
                  <a:srgbClr val="5B57A6"/>
                </a:solidFill>
                <a:latin typeface="Carlito"/>
                <a:cs typeface="Carlito"/>
              </a:rPr>
              <a:t>HYGIENE</a:t>
            </a:r>
            <a:endParaRPr sz="1200">
              <a:latin typeface="Carlito"/>
              <a:cs typeface="Carlito"/>
            </a:endParaRPr>
          </a:p>
        </p:txBody>
      </p:sp>
      <p:sp>
        <p:nvSpPr>
          <p:cNvPr id="9" name="object 9"/>
          <p:cNvSpPr txBox="1"/>
          <p:nvPr/>
        </p:nvSpPr>
        <p:spPr>
          <a:xfrm>
            <a:off x="2197582" y="2131999"/>
            <a:ext cx="1421130" cy="48895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 </a:t>
            </a:r>
            <a:r>
              <a:rPr sz="1800" b="1" dirty="0">
                <a:solidFill>
                  <a:srgbClr val="212121"/>
                </a:solidFill>
                <a:latin typeface="Carlito"/>
                <a:cs typeface="Carlito"/>
              </a:rPr>
              <a:t>2</a:t>
            </a:r>
            <a:endParaRPr sz="1800">
              <a:latin typeface="Carlito"/>
              <a:cs typeface="Carlito"/>
            </a:endParaRPr>
          </a:p>
          <a:p>
            <a:pPr marL="12700">
              <a:lnSpc>
                <a:spcPct val="100000"/>
              </a:lnSpc>
              <a:spcBef>
                <a:spcPts val="45"/>
              </a:spcBef>
            </a:pPr>
            <a:r>
              <a:rPr sz="1200" b="1" spc="-10" dirty="0">
                <a:solidFill>
                  <a:srgbClr val="5B57A6"/>
                </a:solidFill>
                <a:latin typeface="Carlito"/>
                <a:cs typeface="Carlito"/>
              </a:rPr>
              <a:t>INTERMEDIATE</a:t>
            </a:r>
            <a:r>
              <a:rPr sz="1200" b="1" spc="-35" dirty="0">
                <a:solidFill>
                  <a:srgbClr val="5B57A6"/>
                </a:solidFill>
                <a:latin typeface="Carlito"/>
                <a:cs typeface="Carlito"/>
              </a:rPr>
              <a:t> </a:t>
            </a:r>
            <a:r>
              <a:rPr sz="1200" b="1" spc="-5" dirty="0">
                <a:solidFill>
                  <a:srgbClr val="5B57A6"/>
                </a:solidFill>
                <a:latin typeface="Carlito"/>
                <a:cs typeface="Carlito"/>
              </a:rPr>
              <a:t>CYBER</a:t>
            </a:r>
            <a:endParaRPr sz="1200">
              <a:latin typeface="Carlito"/>
              <a:cs typeface="Carlito"/>
            </a:endParaRPr>
          </a:p>
        </p:txBody>
      </p:sp>
      <p:sp>
        <p:nvSpPr>
          <p:cNvPr id="10" name="object 10"/>
          <p:cNvSpPr txBox="1"/>
          <p:nvPr/>
        </p:nvSpPr>
        <p:spPr>
          <a:xfrm>
            <a:off x="2197582" y="2595295"/>
            <a:ext cx="58293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5B57A6"/>
                </a:solidFill>
                <a:latin typeface="Carlito"/>
                <a:cs typeface="Carlito"/>
              </a:rPr>
              <a:t>H</a:t>
            </a:r>
            <a:r>
              <a:rPr sz="1200" b="1" spc="-50" dirty="0">
                <a:solidFill>
                  <a:srgbClr val="5B57A6"/>
                </a:solidFill>
                <a:latin typeface="Carlito"/>
                <a:cs typeface="Carlito"/>
              </a:rPr>
              <a:t>Y</a:t>
            </a:r>
            <a:r>
              <a:rPr sz="1200" b="1" dirty="0">
                <a:solidFill>
                  <a:srgbClr val="5B57A6"/>
                </a:solidFill>
                <a:latin typeface="Carlito"/>
                <a:cs typeface="Carlito"/>
              </a:rPr>
              <a:t>GIENE</a:t>
            </a:r>
            <a:endParaRPr sz="1200">
              <a:latin typeface="Carlito"/>
              <a:cs typeface="Carlito"/>
            </a:endParaRPr>
          </a:p>
        </p:txBody>
      </p:sp>
      <p:grpSp>
        <p:nvGrpSpPr>
          <p:cNvPr id="11" name="object 11"/>
          <p:cNvGrpSpPr/>
          <p:nvPr/>
        </p:nvGrpSpPr>
        <p:grpSpPr>
          <a:xfrm>
            <a:off x="2304288" y="1733550"/>
            <a:ext cx="6057265" cy="1314450"/>
            <a:chOff x="2304288" y="1733550"/>
            <a:chExt cx="6057265" cy="1314450"/>
          </a:xfrm>
        </p:grpSpPr>
        <p:sp>
          <p:nvSpPr>
            <p:cNvPr id="12" name="object 12"/>
            <p:cNvSpPr/>
            <p:nvPr/>
          </p:nvSpPr>
          <p:spPr>
            <a:xfrm>
              <a:off x="3751326" y="2475737"/>
              <a:ext cx="1524000" cy="360045"/>
            </a:xfrm>
            <a:custGeom>
              <a:avLst/>
              <a:gdLst/>
              <a:ahLst/>
              <a:cxnLst/>
              <a:rect l="l" t="t" r="r" b="b"/>
              <a:pathLst>
                <a:path w="1524000" h="360044">
                  <a:moveTo>
                    <a:pt x="0" y="359663"/>
                  </a:moveTo>
                  <a:lnTo>
                    <a:pt x="0" y="0"/>
                  </a:lnTo>
                  <a:lnTo>
                    <a:pt x="1524000" y="0"/>
                  </a:lnTo>
                </a:path>
              </a:pathLst>
            </a:custGeom>
            <a:ln w="19812">
              <a:solidFill>
                <a:srgbClr val="808080"/>
              </a:solidFill>
              <a:prstDash val="sysDash"/>
            </a:ln>
          </p:spPr>
          <p:txBody>
            <a:bodyPr wrap="square" lIns="0" tIns="0" rIns="0" bIns="0" rtlCol="0"/>
            <a:lstStyle/>
            <a:p/>
          </p:txBody>
        </p:sp>
        <p:sp>
          <p:nvSpPr>
            <p:cNvPr id="13" name="object 13"/>
            <p:cNvSpPr/>
            <p:nvPr/>
          </p:nvSpPr>
          <p:spPr>
            <a:xfrm>
              <a:off x="5237226" y="2437637"/>
              <a:ext cx="76200" cy="76200"/>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5275326" y="2131313"/>
              <a:ext cx="1524000" cy="361315"/>
            </a:xfrm>
            <a:custGeom>
              <a:avLst/>
              <a:gdLst/>
              <a:ahLst/>
              <a:cxnLst/>
              <a:rect l="l" t="t" r="r" b="b"/>
              <a:pathLst>
                <a:path w="1524000" h="361314">
                  <a:moveTo>
                    <a:pt x="0" y="361188"/>
                  </a:moveTo>
                  <a:lnTo>
                    <a:pt x="0" y="0"/>
                  </a:lnTo>
                  <a:lnTo>
                    <a:pt x="1524000" y="0"/>
                  </a:lnTo>
                </a:path>
              </a:pathLst>
            </a:custGeom>
            <a:ln w="19812">
              <a:solidFill>
                <a:srgbClr val="808080"/>
              </a:solidFill>
              <a:prstDash val="sysDash"/>
            </a:ln>
          </p:spPr>
          <p:txBody>
            <a:bodyPr wrap="square" lIns="0" tIns="0" rIns="0" bIns="0" rtlCol="0"/>
            <a:lstStyle/>
            <a:p/>
          </p:txBody>
        </p:sp>
        <p:sp>
          <p:nvSpPr>
            <p:cNvPr id="15" name="object 15"/>
            <p:cNvSpPr/>
            <p:nvPr/>
          </p:nvSpPr>
          <p:spPr>
            <a:xfrm>
              <a:off x="6761226" y="2093213"/>
              <a:ext cx="76200" cy="76200"/>
            </a:xfrm>
            <a:prstGeom prst="rect">
              <a:avLst/>
            </a:prstGeom>
            <a:blipFill>
              <a:blip r:embed="rId1" cstate="print"/>
              <a:stretch>
                <a:fillRect/>
              </a:stretch>
            </a:blipFill>
          </p:spPr>
          <p:txBody>
            <a:bodyPr wrap="square" lIns="0" tIns="0" rIns="0" bIns="0" rtlCol="0"/>
            <a:lstStyle/>
            <a:p/>
          </p:txBody>
        </p:sp>
        <p:sp>
          <p:nvSpPr>
            <p:cNvPr id="16" name="object 16"/>
            <p:cNvSpPr/>
            <p:nvPr/>
          </p:nvSpPr>
          <p:spPr>
            <a:xfrm>
              <a:off x="6799326" y="1771650"/>
              <a:ext cx="1524000" cy="360045"/>
            </a:xfrm>
            <a:custGeom>
              <a:avLst/>
              <a:gdLst/>
              <a:ahLst/>
              <a:cxnLst/>
              <a:rect l="l" t="t" r="r" b="b"/>
              <a:pathLst>
                <a:path w="1524000" h="360044">
                  <a:moveTo>
                    <a:pt x="0" y="359663"/>
                  </a:moveTo>
                  <a:lnTo>
                    <a:pt x="0" y="0"/>
                  </a:lnTo>
                  <a:lnTo>
                    <a:pt x="1524000" y="0"/>
                  </a:lnTo>
                </a:path>
              </a:pathLst>
            </a:custGeom>
            <a:ln w="19812">
              <a:solidFill>
                <a:srgbClr val="808080"/>
              </a:solidFill>
              <a:prstDash val="sysDash"/>
            </a:ln>
          </p:spPr>
          <p:txBody>
            <a:bodyPr wrap="square" lIns="0" tIns="0" rIns="0" bIns="0" rtlCol="0"/>
            <a:lstStyle/>
            <a:p/>
          </p:txBody>
        </p:sp>
        <p:sp>
          <p:nvSpPr>
            <p:cNvPr id="17" name="object 17"/>
            <p:cNvSpPr/>
            <p:nvPr/>
          </p:nvSpPr>
          <p:spPr>
            <a:xfrm>
              <a:off x="8285226" y="1733550"/>
              <a:ext cx="76200" cy="76200"/>
            </a:xfrm>
            <a:prstGeom prst="rect">
              <a:avLst/>
            </a:prstGeom>
            <a:blipFill>
              <a:blip r:embed="rId2" cstate="print"/>
              <a:stretch>
                <a:fillRect/>
              </a:stretch>
            </a:blipFill>
          </p:spPr>
          <p:txBody>
            <a:bodyPr wrap="square" lIns="0" tIns="0" rIns="0" bIns="0" rtlCol="0"/>
            <a:lstStyle/>
            <a:p/>
          </p:txBody>
        </p:sp>
        <p:sp>
          <p:nvSpPr>
            <p:cNvPr id="18" name="object 18"/>
            <p:cNvSpPr/>
            <p:nvPr/>
          </p:nvSpPr>
          <p:spPr>
            <a:xfrm>
              <a:off x="2304288" y="2900172"/>
              <a:ext cx="1417319" cy="147827"/>
            </a:xfrm>
            <a:prstGeom prst="rect">
              <a:avLst/>
            </a:prstGeom>
            <a:blipFill>
              <a:blip r:embed="rId3" cstate="print"/>
              <a:stretch>
                <a:fillRect/>
              </a:stretch>
            </a:blipFill>
          </p:spPr>
          <p:txBody>
            <a:bodyPr wrap="square" lIns="0" tIns="0" rIns="0" bIns="0" rtlCol="0"/>
            <a:lstStyle/>
            <a:p/>
          </p:txBody>
        </p:sp>
        <p:sp>
          <p:nvSpPr>
            <p:cNvPr id="19" name="object 19"/>
            <p:cNvSpPr/>
            <p:nvPr/>
          </p:nvSpPr>
          <p:spPr>
            <a:xfrm>
              <a:off x="3835907" y="2577083"/>
              <a:ext cx="1417319" cy="147827"/>
            </a:xfrm>
            <a:prstGeom prst="rect">
              <a:avLst/>
            </a:prstGeom>
            <a:blipFill>
              <a:blip r:embed="rId4" cstate="print"/>
              <a:stretch>
                <a:fillRect/>
              </a:stretch>
            </a:blipFill>
          </p:spPr>
          <p:txBody>
            <a:bodyPr wrap="square" lIns="0" tIns="0" rIns="0" bIns="0" rtlCol="0"/>
            <a:lstStyle/>
            <a:p/>
          </p:txBody>
        </p:sp>
        <p:sp>
          <p:nvSpPr>
            <p:cNvPr id="20" name="object 20"/>
            <p:cNvSpPr/>
            <p:nvPr/>
          </p:nvSpPr>
          <p:spPr>
            <a:xfrm>
              <a:off x="5367527" y="2232659"/>
              <a:ext cx="1417320" cy="147827"/>
            </a:xfrm>
            <a:prstGeom prst="rect">
              <a:avLst/>
            </a:prstGeom>
            <a:blipFill>
              <a:blip r:embed="rId5" cstate="print"/>
              <a:stretch>
                <a:fillRect/>
              </a:stretch>
            </a:blipFill>
          </p:spPr>
          <p:txBody>
            <a:bodyPr wrap="square" lIns="0" tIns="0" rIns="0" bIns="0" rtlCol="0"/>
            <a:lstStyle/>
            <a:p/>
          </p:txBody>
        </p:sp>
        <p:sp>
          <p:nvSpPr>
            <p:cNvPr id="21" name="object 21"/>
            <p:cNvSpPr/>
            <p:nvPr/>
          </p:nvSpPr>
          <p:spPr>
            <a:xfrm>
              <a:off x="6905244" y="1872995"/>
              <a:ext cx="1417320" cy="147827"/>
            </a:xfrm>
            <a:prstGeom prst="rect">
              <a:avLst/>
            </a:prstGeom>
            <a:blipFill>
              <a:blip r:embed="rId6" cstate="print"/>
              <a:stretch>
                <a:fillRect/>
              </a:stretch>
            </a:blipFill>
          </p:spPr>
          <p:txBody>
            <a:bodyPr wrap="square" lIns="0" tIns="0" rIns="0" bIns="0" rtlCol="0"/>
            <a:lstStyle/>
            <a:p/>
          </p:txBody>
        </p:sp>
      </p:grpSp>
      <p:sp>
        <p:nvSpPr>
          <p:cNvPr id="22" name="object 22"/>
          <p:cNvSpPr/>
          <p:nvPr/>
        </p:nvSpPr>
        <p:spPr>
          <a:xfrm>
            <a:off x="701039" y="3259835"/>
            <a:ext cx="1417320" cy="147827"/>
          </a:xfrm>
          <a:prstGeom prst="rect">
            <a:avLst/>
          </a:prstGeom>
          <a:blipFill>
            <a:blip r:embed="rId7" cstate="print"/>
            <a:stretch>
              <a:fillRect/>
            </a:stretch>
          </a:blipFill>
        </p:spPr>
        <p:txBody>
          <a:bodyPr wrap="square" lIns="0" tIns="0" rIns="0" bIns="0" rtlCol="0"/>
          <a:lstStyle/>
          <a:p/>
        </p:txBody>
      </p:sp>
      <p:sp>
        <p:nvSpPr>
          <p:cNvPr id="23" name="object 23"/>
          <p:cNvSpPr txBox="1"/>
          <p:nvPr/>
        </p:nvSpPr>
        <p:spPr>
          <a:xfrm>
            <a:off x="3731260" y="1949450"/>
            <a:ext cx="1044575" cy="28956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a:t>
            </a:r>
            <a:r>
              <a:rPr sz="1800" b="1" spc="-70" dirty="0">
                <a:solidFill>
                  <a:srgbClr val="212121"/>
                </a:solidFill>
                <a:latin typeface="Carlito"/>
                <a:cs typeface="Carlito"/>
              </a:rPr>
              <a:t> </a:t>
            </a:r>
            <a:r>
              <a:rPr sz="1800" b="1" dirty="0">
                <a:solidFill>
                  <a:srgbClr val="212121"/>
                </a:solidFill>
                <a:latin typeface="Carlito"/>
                <a:cs typeface="Carlito"/>
              </a:rPr>
              <a:t>3</a:t>
            </a:r>
            <a:endParaRPr sz="1800">
              <a:latin typeface="Carlito"/>
              <a:cs typeface="Carlito"/>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50" name="object 50"/>
          <p:cNvSpPr txBox="1"/>
          <p:nvPr/>
        </p:nvSpPr>
        <p:spPr>
          <a:xfrm>
            <a:off x="8963279" y="6639273"/>
            <a:ext cx="127000" cy="158115"/>
          </a:xfrm>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z="800" i="1" spc="-25" dirty="0">
                <a:latin typeface="Trebuchet MS" panose="020B0603020202020204"/>
                <a:cs typeface="Trebuchet MS" panose="020B0603020202020204"/>
              </a:rPr>
            </a:fld>
            <a:endParaRPr sz="800">
              <a:latin typeface="Trebuchet MS" panose="020B0603020202020204"/>
              <a:cs typeface="Trebuchet MS" panose="020B0603020202020204"/>
            </a:endParaRPr>
          </a:p>
        </p:txBody>
      </p:sp>
      <p:sp>
        <p:nvSpPr>
          <p:cNvPr id="24" name="object 24"/>
          <p:cNvSpPr txBox="1"/>
          <p:nvPr/>
        </p:nvSpPr>
        <p:spPr>
          <a:xfrm>
            <a:off x="3731577" y="2229942"/>
            <a:ext cx="145923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5B57A6"/>
                </a:solidFill>
                <a:latin typeface="Carlito"/>
                <a:cs typeface="Carlito"/>
              </a:rPr>
              <a:t>GOOD </a:t>
            </a:r>
            <a:r>
              <a:rPr sz="1200" b="1" spc="-5" dirty="0">
                <a:solidFill>
                  <a:srgbClr val="5B57A6"/>
                </a:solidFill>
                <a:latin typeface="Carlito"/>
                <a:cs typeface="Carlito"/>
              </a:rPr>
              <a:t>CYBER</a:t>
            </a:r>
            <a:r>
              <a:rPr sz="1200" b="1" spc="-55" dirty="0">
                <a:solidFill>
                  <a:srgbClr val="5B57A6"/>
                </a:solidFill>
                <a:latin typeface="Carlito"/>
                <a:cs typeface="Carlito"/>
              </a:rPr>
              <a:t> </a:t>
            </a:r>
            <a:r>
              <a:rPr sz="1200" b="1" spc="-10" dirty="0">
                <a:solidFill>
                  <a:srgbClr val="5B57A6"/>
                </a:solidFill>
                <a:latin typeface="Carlito"/>
                <a:cs typeface="Carlito"/>
              </a:rPr>
              <a:t>HYGIENE</a:t>
            </a:r>
            <a:endParaRPr sz="1200">
              <a:latin typeface="Carlito"/>
              <a:cs typeface="Carlito"/>
            </a:endParaRPr>
          </a:p>
        </p:txBody>
      </p:sp>
      <p:sp>
        <p:nvSpPr>
          <p:cNvPr id="25" name="object 25"/>
          <p:cNvSpPr txBox="1"/>
          <p:nvPr/>
        </p:nvSpPr>
        <p:spPr>
          <a:xfrm>
            <a:off x="5274310" y="1628775"/>
            <a:ext cx="1089025" cy="28956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a:t>
            </a:r>
            <a:r>
              <a:rPr sz="1800" b="1" spc="-70" dirty="0">
                <a:solidFill>
                  <a:srgbClr val="212121"/>
                </a:solidFill>
                <a:latin typeface="Carlito"/>
                <a:cs typeface="Carlito"/>
              </a:rPr>
              <a:t> </a:t>
            </a:r>
            <a:r>
              <a:rPr sz="1800" b="1" dirty="0">
                <a:solidFill>
                  <a:srgbClr val="212121"/>
                </a:solidFill>
                <a:latin typeface="Carlito"/>
                <a:cs typeface="Carlito"/>
              </a:rPr>
              <a:t>4</a:t>
            </a:r>
            <a:endParaRPr sz="1800">
              <a:latin typeface="Carlito"/>
              <a:cs typeface="Carlito"/>
            </a:endParaRPr>
          </a:p>
        </p:txBody>
      </p:sp>
      <p:sp>
        <p:nvSpPr>
          <p:cNvPr id="26" name="object 26"/>
          <p:cNvSpPr txBox="1"/>
          <p:nvPr/>
        </p:nvSpPr>
        <p:spPr>
          <a:xfrm>
            <a:off x="5274043" y="1909432"/>
            <a:ext cx="74612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5B57A6"/>
                </a:solidFill>
                <a:latin typeface="Carlito"/>
                <a:cs typeface="Carlito"/>
              </a:rPr>
              <a:t>P</a:t>
            </a:r>
            <a:r>
              <a:rPr sz="1200" b="1" spc="-20" dirty="0">
                <a:solidFill>
                  <a:srgbClr val="5B57A6"/>
                </a:solidFill>
                <a:latin typeface="Carlito"/>
                <a:cs typeface="Carlito"/>
              </a:rPr>
              <a:t>R</a:t>
            </a:r>
            <a:r>
              <a:rPr sz="1200" b="1" spc="-10" dirty="0">
                <a:solidFill>
                  <a:srgbClr val="5B57A6"/>
                </a:solidFill>
                <a:latin typeface="Carlito"/>
                <a:cs typeface="Carlito"/>
              </a:rPr>
              <a:t>OA</a:t>
            </a:r>
            <a:r>
              <a:rPr sz="1200" b="1" dirty="0">
                <a:solidFill>
                  <a:srgbClr val="5B57A6"/>
                </a:solidFill>
                <a:latin typeface="Carlito"/>
                <a:cs typeface="Carlito"/>
              </a:rPr>
              <a:t>C</a:t>
            </a:r>
            <a:r>
              <a:rPr sz="1200" b="1" spc="5" dirty="0">
                <a:solidFill>
                  <a:srgbClr val="5B57A6"/>
                </a:solidFill>
                <a:latin typeface="Carlito"/>
                <a:cs typeface="Carlito"/>
              </a:rPr>
              <a:t>T</a:t>
            </a:r>
            <a:r>
              <a:rPr sz="1200" b="1" dirty="0">
                <a:solidFill>
                  <a:srgbClr val="5B57A6"/>
                </a:solidFill>
                <a:latin typeface="Carlito"/>
                <a:cs typeface="Carlito"/>
              </a:rPr>
              <a:t>I</a:t>
            </a:r>
            <a:r>
              <a:rPr sz="1200" b="1" spc="-5" dirty="0">
                <a:solidFill>
                  <a:srgbClr val="5B57A6"/>
                </a:solidFill>
                <a:latin typeface="Carlito"/>
                <a:cs typeface="Carlito"/>
              </a:rPr>
              <a:t>V</a:t>
            </a:r>
            <a:r>
              <a:rPr sz="1200" b="1" dirty="0">
                <a:solidFill>
                  <a:srgbClr val="5B57A6"/>
                </a:solidFill>
                <a:latin typeface="Carlito"/>
                <a:cs typeface="Carlito"/>
              </a:rPr>
              <a:t>E</a:t>
            </a:r>
            <a:endParaRPr sz="1200">
              <a:latin typeface="Carlito"/>
              <a:cs typeface="Carlito"/>
            </a:endParaRPr>
          </a:p>
        </p:txBody>
      </p:sp>
      <p:sp>
        <p:nvSpPr>
          <p:cNvPr id="27" name="object 27"/>
          <p:cNvSpPr txBox="1"/>
          <p:nvPr/>
        </p:nvSpPr>
        <p:spPr>
          <a:xfrm>
            <a:off x="6788810" y="1253566"/>
            <a:ext cx="1747520" cy="48895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a:t>
            </a:r>
            <a:r>
              <a:rPr sz="1800" b="1" dirty="0">
                <a:solidFill>
                  <a:srgbClr val="212121"/>
                </a:solidFill>
                <a:latin typeface="Carlito"/>
                <a:cs typeface="Carlito"/>
              </a:rPr>
              <a:t> 5</a:t>
            </a:r>
            <a:endParaRPr sz="1800">
              <a:latin typeface="Carlito"/>
              <a:cs typeface="Carlito"/>
            </a:endParaRPr>
          </a:p>
          <a:p>
            <a:pPr marL="12700">
              <a:lnSpc>
                <a:spcPct val="100000"/>
              </a:lnSpc>
              <a:spcBef>
                <a:spcPts val="45"/>
              </a:spcBef>
            </a:pPr>
            <a:r>
              <a:rPr sz="1200" b="1" spc="-10" dirty="0">
                <a:solidFill>
                  <a:srgbClr val="5B57A6"/>
                </a:solidFill>
                <a:latin typeface="Carlito"/>
                <a:cs typeface="Carlito"/>
              </a:rPr>
              <a:t>ADVANCED </a:t>
            </a:r>
            <a:r>
              <a:rPr sz="1200" b="1" dirty="0">
                <a:solidFill>
                  <a:srgbClr val="5B57A6"/>
                </a:solidFill>
                <a:latin typeface="Carlito"/>
                <a:cs typeface="Carlito"/>
              </a:rPr>
              <a:t>/</a:t>
            </a:r>
            <a:r>
              <a:rPr sz="1200" b="1" spc="-75" dirty="0">
                <a:solidFill>
                  <a:srgbClr val="5B57A6"/>
                </a:solidFill>
                <a:latin typeface="Carlito"/>
                <a:cs typeface="Carlito"/>
              </a:rPr>
              <a:t> </a:t>
            </a:r>
            <a:r>
              <a:rPr sz="1200" b="1" spc="-5" dirty="0">
                <a:solidFill>
                  <a:srgbClr val="5B57A6"/>
                </a:solidFill>
                <a:latin typeface="Carlito"/>
                <a:cs typeface="Carlito"/>
              </a:rPr>
              <a:t>PROGRESSIVE</a:t>
            </a:r>
            <a:endParaRPr sz="1200">
              <a:latin typeface="Carlito"/>
              <a:cs typeface="Carlito"/>
            </a:endParaRPr>
          </a:p>
        </p:txBody>
      </p:sp>
      <p:sp>
        <p:nvSpPr>
          <p:cNvPr id="28" name="object 28"/>
          <p:cNvSpPr txBox="1"/>
          <p:nvPr/>
        </p:nvSpPr>
        <p:spPr>
          <a:xfrm>
            <a:off x="688684" y="3444900"/>
            <a:ext cx="749935" cy="177800"/>
          </a:xfrm>
          <a:prstGeom prst="rect">
            <a:avLst/>
          </a:prstGeom>
        </p:spPr>
        <p:txBody>
          <a:bodyPr vert="horz" wrap="square" lIns="0" tIns="12065" rIns="0" bIns="0" rtlCol="0">
            <a:spAutoFit/>
          </a:bodyPr>
          <a:lstStyle/>
          <a:p>
            <a:pPr marL="12700">
              <a:lnSpc>
                <a:spcPct val="100000"/>
              </a:lnSpc>
              <a:spcBef>
                <a:spcPts val="95"/>
              </a:spcBef>
            </a:pPr>
            <a:r>
              <a:rPr sz="1000" b="1" spc="-5" dirty="0">
                <a:solidFill>
                  <a:srgbClr val="5B57A6"/>
                </a:solidFill>
                <a:latin typeface="Carlito"/>
                <a:cs typeface="Carlito"/>
              </a:rPr>
              <a:t>17</a:t>
            </a:r>
            <a:r>
              <a:rPr sz="1000" b="1" spc="-30" dirty="0">
                <a:solidFill>
                  <a:srgbClr val="5B57A6"/>
                </a:solidFill>
                <a:latin typeface="Carlito"/>
                <a:cs typeface="Carlito"/>
              </a:rPr>
              <a:t> </a:t>
            </a:r>
            <a:r>
              <a:rPr sz="1000" b="1" spc="-10" dirty="0">
                <a:solidFill>
                  <a:srgbClr val="5B57A6"/>
                </a:solidFill>
                <a:latin typeface="Carlito"/>
                <a:cs typeface="Carlito"/>
              </a:rPr>
              <a:t>PRACTICES</a:t>
            </a:r>
            <a:endParaRPr sz="1000">
              <a:latin typeface="Carlito"/>
              <a:cs typeface="Carlito"/>
            </a:endParaRPr>
          </a:p>
        </p:txBody>
      </p:sp>
      <p:sp>
        <p:nvSpPr>
          <p:cNvPr id="29" name="object 29"/>
          <p:cNvSpPr txBox="1"/>
          <p:nvPr/>
        </p:nvSpPr>
        <p:spPr>
          <a:xfrm>
            <a:off x="2290831" y="3100209"/>
            <a:ext cx="749935" cy="177800"/>
          </a:xfrm>
          <a:prstGeom prst="rect">
            <a:avLst/>
          </a:prstGeom>
        </p:spPr>
        <p:txBody>
          <a:bodyPr vert="horz" wrap="square" lIns="0" tIns="12065" rIns="0" bIns="0" rtlCol="0">
            <a:spAutoFit/>
          </a:bodyPr>
          <a:lstStyle/>
          <a:p>
            <a:pPr marL="12700">
              <a:lnSpc>
                <a:spcPct val="100000"/>
              </a:lnSpc>
              <a:spcBef>
                <a:spcPts val="95"/>
              </a:spcBef>
            </a:pPr>
            <a:r>
              <a:rPr sz="1000" b="1" spc="-5" dirty="0">
                <a:solidFill>
                  <a:srgbClr val="5B57A6"/>
                </a:solidFill>
                <a:latin typeface="Carlito"/>
                <a:cs typeface="Carlito"/>
              </a:rPr>
              <a:t>72</a:t>
            </a:r>
            <a:r>
              <a:rPr sz="1000" b="1" spc="-30" dirty="0">
                <a:solidFill>
                  <a:srgbClr val="5B57A6"/>
                </a:solidFill>
                <a:latin typeface="Carlito"/>
                <a:cs typeface="Carlito"/>
              </a:rPr>
              <a:t> </a:t>
            </a:r>
            <a:r>
              <a:rPr sz="1000" b="1" spc="-10" dirty="0">
                <a:solidFill>
                  <a:srgbClr val="5B57A6"/>
                </a:solidFill>
                <a:latin typeface="Carlito"/>
                <a:cs typeface="Carlito"/>
              </a:rPr>
              <a:t>PRACTICES</a:t>
            </a:r>
            <a:endParaRPr sz="1000">
              <a:latin typeface="Carlito"/>
              <a:cs typeface="Carlito"/>
            </a:endParaRPr>
          </a:p>
        </p:txBody>
      </p:sp>
      <p:sp>
        <p:nvSpPr>
          <p:cNvPr id="30" name="object 30"/>
          <p:cNvSpPr txBox="1"/>
          <p:nvPr/>
        </p:nvSpPr>
        <p:spPr>
          <a:xfrm>
            <a:off x="3822523" y="2774998"/>
            <a:ext cx="815340" cy="177800"/>
          </a:xfrm>
          <a:prstGeom prst="rect">
            <a:avLst/>
          </a:prstGeom>
        </p:spPr>
        <p:txBody>
          <a:bodyPr vert="horz" wrap="square" lIns="0" tIns="12065" rIns="0" bIns="0" rtlCol="0">
            <a:spAutoFit/>
          </a:bodyPr>
          <a:lstStyle/>
          <a:p>
            <a:pPr marL="12700">
              <a:lnSpc>
                <a:spcPct val="100000"/>
              </a:lnSpc>
              <a:spcBef>
                <a:spcPts val="95"/>
              </a:spcBef>
            </a:pPr>
            <a:r>
              <a:rPr sz="1000" b="1" spc="-10" dirty="0">
                <a:solidFill>
                  <a:srgbClr val="5B57A6"/>
                </a:solidFill>
                <a:latin typeface="Carlito"/>
                <a:cs typeface="Carlito"/>
              </a:rPr>
              <a:t>130</a:t>
            </a:r>
            <a:r>
              <a:rPr sz="1000" b="1" spc="-5" dirty="0">
                <a:solidFill>
                  <a:srgbClr val="5B57A6"/>
                </a:solidFill>
                <a:latin typeface="Carlito"/>
                <a:cs typeface="Carlito"/>
              </a:rPr>
              <a:t> </a:t>
            </a:r>
            <a:r>
              <a:rPr sz="1000" b="1" spc="-10" dirty="0">
                <a:solidFill>
                  <a:srgbClr val="5B57A6"/>
                </a:solidFill>
                <a:latin typeface="Carlito"/>
                <a:cs typeface="Carlito"/>
              </a:rPr>
              <a:t>PRACTICES</a:t>
            </a:r>
            <a:endParaRPr sz="1000">
              <a:latin typeface="Carlito"/>
              <a:cs typeface="Carlito"/>
            </a:endParaRPr>
          </a:p>
        </p:txBody>
      </p:sp>
      <p:sp>
        <p:nvSpPr>
          <p:cNvPr id="31" name="object 31"/>
          <p:cNvSpPr txBox="1"/>
          <p:nvPr/>
        </p:nvSpPr>
        <p:spPr>
          <a:xfrm>
            <a:off x="5354215" y="2431066"/>
            <a:ext cx="815340" cy="177800"/>
          </a:xfrm>
          <a:prstGeom prst="rect">
            <a:avLst/>
          </a:prstGeom>
        </p:spPr>
        <p:txBody>
          <a:bodyPr vert="horz" wrap="square" lIns="0" tIns="12065" rIns="0" bIns="0" rtlCol="0">
            <a:spAutoFit/>
          </a:bodyPr>
          <a:lstStyle/>
          <a:p>
            <a:pPr marL="12700">
              <a:lnSpc>
                <a:spcPct val="100000"/>
              </a:lnSpc>
              <a:spcBef>
                <a:spcPts val="95"/>
              </a:spcBef>
            </a:pPr>
            <a:r>
              <a:rPr sz="1000" b="1" spc="-10" dirty="0">
                <a:solidFill>
                  <a:srgbClr val="5B57A6"/>
                </a:solidFill>
                <a:latin typeface="Carlito"/>
                <a:cs typeface="Carlito"/>
              </a:rPr>
              <a:t>156 PRACTICES</a:t>
            </a:r>
            <a:endParaRPr sz="1000">
              <a:latin typeface="Carlito"/>
              <a:cs typeface="Carlito"/>
            </a:endParaRPr>
          </a:p>
        </p:txBody>
      </p:sp>
      <p:sp>
        <p:nvSpPr>
          <p:cNvPr id="32" name="object 32"/>
          <p:cNvSpPr txBox="1"/>
          <p:nvPr/>
        </p:nvSpPr>
        <p:spPr>
          <a:xfrm>
            <a:off x="6896658" y="2072841"/>
            <a:ext cx="1390015" cy="344805"/>
          </a:xfrm>
          <a:prstGeom prst="rect">
            <a:avLst/>
          </a:prstGeom>
        </p:spPr>
        <p:txBody>
          <a:bodyPr vert="horz" wrap="square" lIns="0" tIns="12065" rIns="0" bIns="0" rtlCol="0">
            <a:spAutoFit/>
          </a:bodyPr>
          <a:lstStyle/>
          <a:p>
            <a:pPr marL="12700">
              <a:lnSpc>
                <a:spcPts val="1200"/>
              </a:lnSpc>
              <a:spcBef>
                <a:spcPts val="95"/>
              </a:spcBef>
            </a:pPr>
            <a:r>
              <a:rPr sz="1000" b="1" spc="-10" dirty="0">
                <a:solidFill>
                  <a:srgbClr val="5B57A6"/>
                </a:solidFill>
                <a:latin typeface="Carlito"/>
                <a:cs typeface="Carlito"/>
              </a:rPr>
              <a:t>171</a:t>
            </a:r>
            <a:r>
              <a:rPr sz="1000" b="1" spc="20" dirty="0">
                <a:solidFill>
                  <a:srgbClr val="5B57A6"/>
                </a:solidFill>
                <a:latin typeface="Carlito"/>
                <a:cs typeface="Carlito"/>
              </a:rPr>
              <a:t> </a:t>
            </a:r>
            <a:r>
              <a:rPr sz="1000" b="1" spc="-10" dirty="0">
                <a:solidFill>
                  <a:srgbClr val="5B57A6"/>
                </a:solidFill>
                <a:latin typeface="Carlito"/>
                <a:cs typeface="Carlito"/>
              </a:rPr>
              <a:t>PRACTICES</a:t>
            </a:r>
            <a:endParaRPr sz="1000">
              <a:latin typeface="Carlito"/>
              <a:cs typeface="Carlito"/>
            </a:endParaRPr>
          </a:p>
          <a:p>
            <a:pPr marL="193675" indent="-181610">
              <a:lnSpc>
                <a:spcPts val="1320"/>
              </a:lnSpc>
              <a:buFont typeface="Wingdings" panose="05000000000000000000"/>
              <a:buChar char=""/>
              <a:tabLst>
                <a:tab pos="194310" algn="l"/>
              </a:tabLst>
            </a:pPr>
            <a:r>
              <a:rPr sz="1100" dirty="0">
                <a:solidFill>
                  <a:srgbClr val="808080"/>
                </a:solidFill>
                <a:latin typeface="Carlito"/>
                <a:cs typeface="Carlito"/>
              </a:rPr>
              <a:t>Comply with the</a:t>
            </a:r>
            <a:r>
              <a:rPr sz="1100" spc="-135" dirty="0">
                <a:solidFill>
                  <a:srgbClr val="808080"/>
                </a:solidFill>
                <a:latin typeface="Carlito"/>
                <a:cs typeface="Carlito"/>
              </a:rPr>
              <a:t> </a:t>
            </a:r>
            <a:r>
              <a:rPr sz="1100" spc="-5" dirty="0">
                <a:solidFill>
                  <a:srgbClr val="808080"/>
                </a:solidFill>
                <a:latin typeface="Carlito"/>
                <a:cs typeface="Carlito"/>
              </a:rPr>
              <a:t>FAR</a:t>
            </a:r>
            <a:endParaRPr sz="1100">
              <a:latin typeface="Carlito"/>
              <a:cs typeface="Carlito"/>
            </a:endParaRPr>
          </a:p>
        </p:txBody>
      </p:sp>
      <p:sp>
        <p:nvSpPr>
          <p:cNvPr id="33" name="object 33"/>
          <p:cNvSpPr txBox="1"/>
          <p:nvPr/>
        </p:nvSpPr>
        <p:spPr>
          <a:xfrm>
            <a:off x="6896802" y="2559058"/>
            <a:ext cx="1311910" cy="361950"/>
          </a:xfrm>
          <a:prstGeom prst="rect">
            <a:avLst/>
          </a:prstGeom>
        </p:spPr>
        <p:txBody>
          <a:bodyPr vert="horz" wrap="square" lIns="0" tIns="13335" rIns="0" bIns="0" rtlCol="0">
            <a:spAutoFit/>
          </a:bodyPr>
          <a:lstStyle/>
          <a:p>
            <a:pPr marL="193675" marR="5080" indent="-181610">
              <a:lnSpc>
                <a:spcPct val="100000"/>
              </a:lnSpc>
              <a:spcBef>
                <a:spcPts val="105"/>
              </a:spcBef>
              <a:buFont typeface="Wingdings" panose="05000000000000000000"/>
              <a:buChar char=""/>
              <a:tabLst>
                <a:tab pos="194310" algn="l"/>
              </a:tabLst>
            </a:pPr>
            <a:r>
              <a:rPr sz="1100" spc="-5" dirty="0">
                <a:solidFill>
                  <a:srgbClr val="808080"/>
                </a:solidFill>
                <a:latin typeface="Carlito"/>
                <a:cs typeface="Carlito"/>
              </a:rPr>
              <a:t>Encompasses all  practices </a:t>
            </a:r>
            <a:r>
              <a:rPr sz="1100" dirty="0">
                <a:solidFill>
                  <a:srgbClr val="808080"/>
                </a:solidFill>
                <a:latin typeface="Carlito"/>
                <a:cs typeface="Carlito"/>
              </a:rPr>
              <a:t>from</a:t>
            </a:r>
            <a:r>
              <a:rPr sz="1100" spc="-90" dirty="0">
                <a:solidFill>
                  <a:srgbClr val="808080"/>
                </a:solidFill>
                <a:latin typeface="Carlito"/>
                <a:cs typeface="Carlito"/>
              </a:rPr>
              <a:t> </a:t>
            </a:r>
            <a:r>
              <a:rPr sz="1100" spc="-5" dirty="0">
                <a:solidFill>
                  <a:srgbClr val="808080"/>
                </a:solidFill>
                <a:latin typeface="Carlito"/>
                <a:cs typeface="Carlito"/>
              </a:rPr>
              <a:t>NIST</a:t>
            </a:r>
            <a:endParaRPr sz="1100">
              <a:latin typeface="Carlito"/>
              <a:cs typeface="Carlito"/>
            </a:endParaRPr>
          </a:p>
        </p:txBody>
      </p:sp>
      <p:sp>
        <p:nvSpPr>
          <p:cNvPr id="34" name="object 34"/>
          <p:cNvSpPr txBox="1"/>
          <p:nvPr/>
        </p:nvSpPr>
        <p:spPr>
          <a:xfrm>
            <a:off x="7078231" y="2894435"/>
            <a:ext cx="815975" cy="193675"/>
          </a:xfrm>
          <a:prstGeom prst="rect">
            <a:avLst/>
          </a:prstGeom>
        </p:spPr>
        <p:txBody>
          <a:bodyPr vert="horz" wrap="square" lIns="0" tIns="13335" rIns="0" bIns="0" rtlCol="0">
            <a:spAutoFit/>
          </a:bodyPr>
          <a:lstStyle/>
          <a:p>
            <a:pPr marL="12700">
              <a:lnSpc>
                <a:spcPct val="100000"/>
              </a:lnSpc>
              <a:spcBef>
                <a:spcPts val="105"/>
              </a:spcBef>
            </a:pPr>
            <a:r>
              <a:rPr sz="1100" spc="-5" dirty="0">
                <a:solidFill>
                  <a:srgbClr val="808080"/>
                </a:solidFill>
                <a:latin typeface="Carlito"/>
                <a:cs typeface="Carlito"/>
              </a:rPr>
              <a:t>SP </a:t>
            </a:r>
            <a:r>
              <a:rPr sz="1100" dirty="0">
                <a:solidFill>
                  <a:srgbClr val="808080"/>
                </a:solidFill>
                <a:latin typeface="Carlito"/>
                <a:cs typeface="Carlito"/>
              </a:rPr>
              <a:t>800-171</a:t>
            </a:r>
            <a:r>
              <a:rPr sz="1100" spc="-65" dirty="0">
                <a:solidFill>
                  <a:srgbClr val="808080"/>
                </a:solidFill>
                <a:latin typeface="Carlito"/>
                <a:cs typeface="Carlito"/>
              </a:rPr>
              <a:t> </a:t>
            </a:r>
            <a:r>
              <a:rPr sz="1100" spc="-5" dirty="0">
                <a:solidFill>
                  <a:srgbClr val="808080"/>
                </a:solidFill>
                <a:latin typeface="Carlito"/>
                <a:cs typeface="Carlito"/>
              </a:rPr>
              <a:t>r1</a:t>
            </a:r>
            <a:endParaRPr sz="1100">
              <a:latin typeface="Carlito"/>
              <a:cs typeface="Carlito"/>
            </a:endParaRPr>
          </a:p>
        </p:txBody>
      </p:sp>
      <p:sp>
        <p:nvSpPr>
          <p:cNvPr id="35" name="object 35"/>
          <p:cNvSpPr txBox="1"/>
          <p:nvPr/>
        </p:nvSpPr>
        <p:spPr>
          <a:xfrm>
            <a:off x="6896942" y="3229673"/>
            <a:ext cx="1370965" cy="697230"/>
          </a:xfrm>
          <a:prstGeom prst="rect">
            <a:avLst/>
          </a:prstGeom>
        </p:spPr>
        <p:txBody>
          <a:bodyPr vert="horz" wrap="square" lIns="0" tIns="13335" rIns="0" bIns="0" rtlCol="0">
            <a:spAutoFit/>
          </a:bodyPr>
          <a:lstStyle/>
          <a:p>
            <a:pPr marL="193675" marR="5080" indent="-181610">
              <a:lnSpc>
                <a:spcPct val="100000"/>
              </a:lnSpc>
              <a:spcBef>
                <a:spcPts val="105"/>
              </a:spcBef>
              <a:buFont typeface="Wingdings" panose="05000000000000000000"/>
              <a:buChar char=""/>
              <a:tabLst>
                <a:tab pos="194310" algn="l"/>
              </a:tabLst>
            </a:pPr>
            <a:r>
              <a:rPr sz="1100" spc="-5" dirty="0">
                <a:solidFill>
                  <a:srgbClr val="808080"/>
                </a:solidFill>
                <a:latin typeface="Carlito"/>
                <a:cs typeface="Carlito"/>
              </a:rPr>
              <a:t>Includes </a:t>
            </a:r>
            <a:r>
              <a:rPr sz="1100" dirty="0">
                <a:solidFill>
                  <a:srgbClr val="808080"/>
                </a:solidFill>
                <a:latin typeface="Carlito"/>
                <a:cs typeface="Carlito"/>
              </a:rPr>
              <a:t>a select  subset of 4</a:t>
            </a:r>
            <a:r>
              <a:rPr sz="1100" spc="-90" dirty="0">
                <a:solidFill>
                  <a:srgbClr val="808080"/>
                </a:solidFill>
                <a:latin typeface="Carlito"/>
                <a:cs typeface="Carlito"/>
              </a:rPr>
              <a:t> </a:t>
            </a:r>
            <a:r>
              <a:rPr sz="1100" spc="-5" dirty="0">
                <a:solidFill>
                  <a:srgbClr val="808080"/>
                </a:solidFill>
                <a:latin typeface="Carlito"/>
                <a:cs typeface="Carlito"/>
              </a:rPr>
              <a:t>practices  </a:t>
            </a:r>
            <a:r>
              <a:rPr sz="1100" dirty="0">
                <a:solidFill>
                  <a:srgbClr val="808080"/>
                </a:solidFill>
                <a:latin typeface="Carlito"/>
                <a:cs typeface="Carlito"/>
              </a:rPr>
              <a:t>from </a:t>
            </a:r>
            <a:r>
              <a:rPr sz="1100" spc="-5" dirty="0">
                <a:solidFill>
                  <a:srgbClr val="808080"/>
                </a:solidFill>
                <a:latin typeface="Carlito"/>
                <a:cs typeface="Carlito"/>
              </a:rPr>
              <a:t>Draft NIST SP  </a:t>
            </a:r>
            <a:r>
              <a:rPr sz="1100" dirty="0">
                <a:solidFill>
                  <a:srgbClr val="808080"/>
                </a:solidFill>
                <a:latin typeface="Carlito"/>
                <a:cs typeface="Carlito"/>
              </a:rPr>
              <a:t>800-171B</a:t>
            </a:r>
            <a:endParaRPr sz="1100">
              <a:latin typeface="Carlito"/>
              <a:cs typeface="Carlito"/>
            </a:endParaRPr>
          </a:p>
        </p:txBody>
      </p:sp>
      <p:sp>
        <p:nvSpPr>
          <p:cNvPr id="36" name="object 36"/>
          <p:cNvSpPr txBox="1"/>
          <p:nvPr/>
        </p:nvSpPr>
        <p:spPr>
          <a:xfrm>
            <a:off x="6896942" y="4067976"/>
            <a:ext cx="1111250" cy="120015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spc="-5" dirty="0">
                <a:solidFill>
                  <a:srgbClr val="808080"/>
                </a:solidFill>
                <a:latin typeface="Carlito"/>
                <a:cs typeface="Carlito"/>
              </a:rPr>
              <a:t>Includes an  additional </a:t>
            </a:r>
            <a:r>
              <a:rPr sz="1100" dirty="0">
                <a:solidFill>
                  <a:srgbClr val="808080"/>
                </a:solidFill>
                <a:latin typeface="Carlito"/>
                <a:cs typeface="Carlito"/>
              </a:rPr>
              <a:t>11  </a:t>
            </a:r>
            <a:r>
              <a:rPr sz="1100" spc="-5" dirty="0">
                <a:solidFill>
                  <a:srgbClr val="808080"/>
                </a:solidFill>
                <a:latin typeface="Carlito"/>
                <a:cs typeface="Carlito"/>
              </a:rPr>
              <a:t>practices </a:t>
            </a:r>
            <a:r>
              <a:rPr sz="1100" dirty="0">
                <a:solidFill>
                  <a:srgbClr val="808080"/>
                </a:solidFill>
                <a:latin typeface="Carlito"/>
                <a:cs typeface="Carlito"/>
              </a:rPr>
              <a:t>to  </a:t>
            </a:r>
            <a:r>
              <a:rPr sz="1100" spc="-5" dirty="0">
                <a:solidFill>
                  <a:srgbClr val="808080"/>
                </a:solidFill>
                <a:latin typeface="Carlito"/>
                <a:cs typeface="Carlito"/>
              </a:rPr>
              <a:t>demonstrate</a:t>
            </a:r>
            <a:r>
              <a:rPr sz="1100" spc="-70" dirty="0">
                <a:solidFill>
                  <a:srgbClr val="808080"/>
                </a:solidFill>
                <a:latin typeface="Carlito"/>
                <a:cs typeface="Carlito"/>
              </a:rPr>
              <a:t> </a:t>
            </a:r>
            <a:r>
              <a:rPr sz="1100" spc="-5" dirty="0">
                <a:solidFill>
                  <a:srgbClr val="808080"/>
                </a:solidFill>
                <a:latin typeface="Carlito"/>
                <a:cs typeface="Carlito"/>
              </a:rPr>
              <a:t>an  </a:t>
            </a:r>
            <a:r>
              <a:rPr sz="1100" dirty="0">
                <a:solidFill>
                  <a:srgbClr val="808080"/>
                </a:solidFill>
                <a:latin typeface="Carlito"/>
                <a:cs typeface="Carlito"/>
              </a:rPr>
              <a:t>advanced  </a:t>
            </a:r>
            <a:r>
              <a:rPr sz="1100" spc="-5" dirty="0">
                <a:solidFill>
                  <a:srgbClr val="808080"/>
                </a:solidFill>
                <a:latin typeface="Carlito"/>
                <a:cs typeface="Carlito"/>
              </a:rPr>
              <a:t>cybersecurity  program</a:t>
            </a:r>
            <a:endParaRPr sz="1100">
              <a:latin typeface="Carlito"/>
              <a:cs typeface="Carlito"/>
            </a:endParaRPr>
          </a:p>
        </p:txBody>
      </p:sp>
      <p:sp>
        <p:nvSpPr>
          <p:cNvPr id="37" name="object 37"/>
          <p:cNvSpPr txBox="1">
            <a:spLocks noGrp="1"/>
          </p:cNvSpPr>
          <p:nvPr>
            <p:ph type="title"/>
          </p:nvPr>
        </p:nvSpPr>
        <p:spPr>
          <a:xfrm>
            <a:off x="2517775" y="414020"/>
            <a:ext cx="4108450" cy="391160"/>
          </a:xfrm>
          <a:prstGeom prst="rect">
            <a:avLst/>
          </a:prstGeom>
        </p:spPr>
        <p:txBody>
          <a:bodyPr vert="horz" wrap="square" lIns="0" tIns="12700" rIns="0" bIns="0" rtlCol="0">
            <a:spAutoFit/>
          </a:bodyPr>
          <a:lstStyle/>
          <a:p>
            <a:pPr marL="12700">
              <a:lnSpc>
                <a:spcPct val="100000"/>
              </a:lnSpc>
              <a:spcBef>
                <a:spcPts val="100"/>
              </a:spcBef>
            </a:pPr>
            <a:r>
              <a:rPr spc="-5" dirty="0"/>
              <a:t>CMMC Practice</a:t>
            </a:r>
            <a:r>
              <a:rPr spc="-35" dirty="0"/>
              <a:t> </a:t>
            </a:r>
            <a:r>
              <a:rPr spc="-5" dirty="0"/>
              <a:t>Progression</a:t>
            </a:r>
            <a:endParaRPr spc="-5" dirty="0"/>
          </a:p>
        </p:txBody>
      </p:sp>
      <p:sp>
        <p:nvSpPr>
          <p:cNvPr id="38" name="object 38"/>
          <p:cNvSpPr txBox="1"/>
          <p:nvPr/>
        </p:nvSpPr>
        <p:spPr>
          <a:xfrm>
            <a:off x="619428" y="3766058"/>
            <a:ext cx="1476375" cy="864869"/>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spc="-5" dirty="0">
                <a:solidFill>
                  <a:srgbClr val="808080"/>
                </a:solidFill>
                <a:latin typeface="Carlito"/>
                <a:cs typeface="Carlito"/>
              </a:rPr>
              <a:t>Equivalent </a:t>
            </a:r>
            <a:r>
              <a:rPr sz="1100" dirty="0">
                <a:solidFill>
                  <a:srgbClr val="808080"/>
                </a:solidFill>
                <a:latin typeface="Carlito"/>
                <a:cs typeface="Carlito"/>
              </a:rPr>
              <a:t>to </a:t>
            </a:r>
            <a:r>
              <a:rPr sz="1100" spc="-5" dirty="0">
                <a:solidFill>
                  <a:srgbClr val="808080"/>
                </a:solidFill>
                <a:latin typeface="Carlito"/>
                <a:cs typeface="Carlito"/>
              </a:rPr>
              <a:t>all  practices in Federal  Acquisition</a:t>
            </a:r>
            <a:r>
              <a:rPr sz="1100" spc="-60" dirty="0">
                <a:solidFill>
                  <a:srgbClr val="808080"/>
                </a:solidFill>
                <a:latin typeface="Carlito"/>
                <a:cs typeface="Carlito"/>
              </a:rPr>
              <a:t> </a:t>
            </a:r>
            <a:r>
              <a:rPr sz="1100" spc="-5" dirty="0">
                <a:solidFill>
                  <a:srgbClr val="808080"/>
                </a:solidFill>
                <a:latin typeface="Carlito"/>
                <a:cs typeface="Carlito"/>
              </a:rPr>
              <a:t>Regulation  (FAR) </a:t>
            </a:r>
            <a:r>
              <a:rPr sz="1100" dirty="0">
                <a:solidFill>
                  <a:srgbClr val="808080"/>
                </a:solidFill>
                <a:latin typeface="Carlito"/>
                <a:cs typeface="Carlito"/>
              </a:rPr>
              <a:t>48 </a:t>
            </a:r>
            <a:r>
              <a:rPr sz="1100" spc="-5" dirty="0">
                <a:solidFill>
                  <a:srgbClr val="808080"/>
                </a:solidFill>
                <a:latin typeface="Carlito"/>
                <a:cs typeface="Carlito"/>
              </a:rPr>
              <a:t>CFR </a:t>
            </a:r>
            <a:r>
              <a:rPr sz="1100" dirty="0">
                <a:solidFill>
                  <a:srgbClr val="808080"/>
                </a:solidFill>
                <a:latin typeface="Carlito"/>
                <a:cs typeface="Carlito"/>
              </a:rPr>
              <a:t>52.204-  21</a:t>
            </a:r>
            <a:endParaRPr sz="1100">
              <a:latin typeface="Carlito"/>
              <a:cs typeface="Carlito"/>
            </a:endParaRPr>
          </a:p>
        </p:txBody>
      </p:sp>
      <p:sp>
        <p:nvSpPr>
          <p:cNvPr id="39" name="object 39"/>
          <p:cNvSpPr txBox="1"/>
          <p:nvPr/>
        </p:nvSpPr>
        <p:spPr>
          <a:xfrm>
            <a:off x="2241604" y="3470171"/>
            <a:ext cx="1389380" cy="193675"/>
          </a:xfrm>
          <a:prstGeom prst="rect">
            <a:avLst/>
          </a:prstGeom>
        </p:spPr>
        <p:txBody>
          <a:bodyPr vert="horz" wrap="square" lIns="0" tIns="13335" rIns="0" bIns="0" rtlCol="0">
            <a:spAutoFit/>
          </a:bodyPr>
          <a:lstStyle/>
          <a:p>
            <a:pPr marL="193675" indent="-181610">
              <a:lnSpc>
                <a:spcPct val="100000"/>
              </a:lnSpc>
              <a:spcBef>
                <a:spcPts val="105"/>
              </a:spcBef>
              <a:buFont typeface="Wingdings" panose="05000000000000000000"/>
              <a:buChar char=""/>
              <a:tabLst>
                <a:tab pos="194310" algn="l"/>
              </a:tabLst>
            </a:pPr>
            <a:r>
              <a:rPr sz="1100" dirty="0">
                <a:solidFill>
                  <a:srgbClr val="808080"/>
                </a:solidFill>
                <a:latin typeface="Carlito"/>
                <a:cs typeface="Carlito"/>
              </a:rPr>
              <a:t>Comply with the</a:t>
            </a:r>
            <a:r>
              <a:rPr sz="1100" spc="-135" dirty="0">
                <a:solidFill>
                  <a:srgbClr val="808080"/>
                </a:solidFill>
                <a:latin typeface="Carlito"/>
                <a:cs typeface="Carlito"/>
              </a:rPr>
              <a:t> </a:t>
            </a:r>
            <a:r>
              <a:rPr sz="1100" spc="-5" dirty="0">
                <a:solidFill>
                  <a:srgbClr val="808080"/>
                </a:solidFill>
                <a:latin typeface="Carlito"/>
                <a:cs typeface="Carlito"/>
              </a:rPr>
              <a:t>FAR</a:t>
            </a:r>
            <a:endParaRPr sz="1100">
              <a:latin typeface="Carlito"/>
              <a:cs typeface="Carlito"/>
            </a:endParaRPr>
          </a:p>
        </p:txBody>
      </p:sp>
      <p:sp>
        <p:nvSpPr>
          <p:cNvPr id="40" name="object 40"/>
          <p:cNvSpPr txBox="1"/>
          <p:nvPr/>
        </p:nvSpPr>
        <p:spPr>
          <a:xfrm>
            <a:off x="2241671" y="3973097"/>
            <a:ext cx="1449070" cy="69723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spc="-5" dirty="0">
                <a:solidFill>
                  <a:srgbClr val="808080"/>
                </a:solidFill>
                <a:latin typeface="Carlito"/>
                <a:cs typeface="Carlito"/>
              </a:rPr>
              <a:t>Includes </a:t>
            </a:r>
            <a:r>
              <a:rPr sz="1100" dirty="0">
                <a:solidFill>
                  <a:srgbClr val="808080"/>
                </a:solidFill>
                <a:latin typeface="Carlito"/>
                <a:cs typeface="Carlito"/>
              </a:rPr>
              <a:t>a select  subset of 48 </a:t>
            </a:r>
            <a:r>
              <a:rPr sz="1100" spc="-5" dirty="0">
                <a:solidFill>
                  <a:srgbClr val="808080"/>
                </a:solidFill>
                <a:latin typeface="Carlito"/>
                <a:cs typeface="Carlito"/>
              </a:rPr>
              <a:t>practices  </a:t>
            </a:r>
            <a:r>
              <a:rPr sz="1100" dirty="0">
                <a:solidFill>
                  <a:srgbClr val="808080"/>
                </a:solidFill>
                <a:latin typeface="Carlito"/>
                <a:cs typeface="Carlito"/>
              </a:rPr>
              <a:t>from the </a:t>
            </a:r>
            <a:r>
              <a:rPr sz="1100" spc="-5" dirty="0">
                <a:solidFill>
                  <a:srgbClr val="808080"/>
                </a:solidFill>
                <a:latin typeface="Carlito"/>
                <a:cs typeface="Carlito"/>
              </a:rPr>
              <a:t>NIST SP</a:t>
            </a:r>
            <a:r>
              <a:rPr sz="1100" spc="-100" dirty="0">
                <a:solidFill>
                  <a:srgbClr val="808080"/>
                </a:solidFill>
                <a:latin typeface="Carlito"/>
                <a:cs typeface="Carlito"/>
              </a:rPr>
              <a:t> </a:t>
            </a:r>
            <a:r>
              <a:rPr sz="1100" dirty="0">
                <a:solidFill>
                  <a:srgbClr val="808080"/>
                </a:solidFill>
                <a:latin typeface="Carlito"/>
                <a:cs typeface="Carlito"/>
              </a:rPr>
              <a:t>800-  171</a:t>
            </a:r>
            <a:r>
              <a:rPr sz="1100" spc="-10" dirty="0">
                <a:solidFill>
                  <a:srgbClr val="808080"/>
                </a:solidFill>
                <a:latin typeface="Carlito"/>
                <a:cs typeface="Carlito"/>
              </a:rPr>
              <a:t> </a:t>
            </a:r>
            <a:r>
              <a:rPr sz="1100" spc="-5" dirty="0">
                <a:solidFill>
                  <a:srgbClr val="808080"/>
                </a:solidFill>
                <a:latin typeface="Carlito"/>
                <a:cs typeface="Carlito"/>
              </a:rPr>
              <a:t>r1</a:t>
            </a:r>
            <a:endParaRPr sz="1100">
              <a:latin typeface="Carlito"/>
              <a:cs typeface="Carlito"/>
            </a:endParaRPr>
          </a:p>
        </p:txBody>
      </p:sp>
      <p:sp>
        <p:nvSpPr>
          <p:cNvPr id="41" name="object 41"/>
          <p:cNvSpPr txBox="1"/>
          <p:nvPr/>
        </p:nvSpPr>
        <p:spPr>
          <a:xfrm>
            <a:off x="2241671" y="4811401"/>
            <a:ext cx="1450340" cy="69723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spc="-5" dirty="0">
                <a:solidFill>
                  <a:srgbClr val="808080"/>
                </a:solidFill>
                <a:latin typeface="Carlito"/>
                <a:cs typeface="Carlito"/>
              </a:rPr>
              <a:t>Includes an additional  </a:t>
            </a:r>
            <a:r>
              <a:rPr sz="1100" dirty="0">
                <a:solidFill>
                  <a:srgbClr val="808080"/>
                </a:solidFill>
                <a:latin typeface="Carlito"/>
                <a:cs typeface="Carlito"/>
              </a:rPr>
              <a:t>7 </a:t>
            </a:r>
            <a:r>
              <a:rPr sz="1100" spc="-5" dirty="0">
                <a:solidFill>
                  <a:srgbClr val="808080"/>
                </a:solidFill>
                <a:latin typeface="Carlito"/>
                <a:cs typeface="Carlito"/>
              </a:rPr>
              <a:t>practices </a:t>
            </a:r>
            <a:r>
              <a:rPr sz="1100" dirty="0">
                <a:solidFill>
                  <a:srgbClr val="808080"/>
                </a:solidFill>
                <a:latin typeface="Carlito"/>
                <a:cs typeface="Carlito"/>
              </a:rPr>
              <a:t>to </a:t>
            </a:r>
            <a:r>
              <a:rPr sz="1100" spc="-5" dirty="0">
                <a:solidFill>
                  <a:srgbClr val="808080"/>
                </a:solidFill>
                <a:latin typeface="Carlito"/>
                <a:cs typeface="Carlito"/>
              </a:rPr>
              <a:t>support  intermediate </a:t>
            </a:r>
            <a:r>
              <a:rPr sz="1100" dirty="0">
                <a:solidFill>
                  <a:srgbClr val="808080"/>
                </a:solidFill>
                <a:latin typeface="Carlito"/>
                <a:cs typeface="Carlito"/>
              </a:rPr>
              <a:t>cyber  </a:t>
            </a:r>
            <a:r>
              <a:rPr sz="1100" spc="-5" dirty="0">
                <a:solidFill>
                  <a:srgbClr val="808080"/>
                </a:solidFill>
                <a:latin typeface="Carlito"/>
                <a:cs typeface="Carlito"/>
              </a:rPr>
              <a:t>hygiene</a:t>
            </a:r>
            <a:endParaRPr sz="1100">
              <a:latin typeface="Carlito"/>
              <a:cs typeface="Carlito"/>
            </a:endParaRPr>
          </a:p>
        </p:txBody>
      </p:sp>
      <p:sp>
        <p:nvSpPr>
          <p:cNvPr id="42" name="object 42"/>
          <p:cNvSpPr txBox="1"/>
          <p:nvPr/>
        </p:nvSpPr>
        <p:spPr>
          <a:xfrm>
            <a:off x="3822570" y="3145365"/>
            <a:ext cx="1388745" cy="193675"/>
          </a:xfrm>
          <a:prstGeom prst="rect">
            <a:avLst/>
          </a:prstGeom>
        </p:spPr>
        <p:txBody>
          <a:bodyPr vert="horz" wrap="square" lIns="0" tIns="13335" rIns="0" bIns="0" rtlCol="0">
            <a:spAutoFit/>
          </a:bodyPr>
          <a:lstStyle/>
          <a:p>
            <a:pPr marL="193675" indent="-181610">
              <a:lnSpc>
                <a:spcPct val="100000"/>
              </a:lnSpc>
              <a:spcBef>
                <a:spcPts val="105"/>
              </a:spcBef>
              <a:buFont typeface="Wingdings" panose="05000000000000000000"/>
              <a:buChar char=""/>
              <a:tabLst>
                <a:tab pos="194310" algn="l"/>
              </a:tabLst>
            </a:pPr>
            <a:r>
              <a:rPr sz="1100" dirty="0">
                <a:solidFill>
                  <a:srgbClr val="808080"/>
                </a:solidFill>
                <a:latin typeface="Carlito"/>
                <a:cs typeface="Carlito"/>
              </a:rPr>
              <a:t>Comply with the</a:t>
            </a:r>
            <a:r>
              <a:rPr sz="1100" spc="-135" dirty="0">
                <a:solidFill>
                  <a:srgbClr val="808080"/>
                </a:solidFill>
                <a:latin typeface="Carlito"/>
                <a:cs typeface="Carlito"/>
              </a:rPr>
              <a:t> </a:t>
            </a:r>
            <a:r>
              <a:rPr sz="1100" spc="-5" dirty="0">
                <a:solidFill>
                  <a:srgbClr val="808080"/>
                </a:solidFill>
                <a:latin typeface="Carlito"/>
                <a:cs typeface="Carlito"/>
              </a:rPr>
              <a:t>FAR</a:t>
            </a:r>
            <a:endParaRPr sz="1100">
              <a:latin typeface="Carlito"/>
              <a:cs typeface="Carlito"/>
            </a:endParaRPr>
          </a:p>
        </p:txBody>
      </p:sp>
      <p:sp>
        <p:nvSpPr>
          <p:cNvPr id="43" name="object 43"/>
          <p:cNvSpPr txBox="1"/>
          <p:nvPr/>
        </p:nvSpPr>
        <p:spPr>
          <a:xfrm>
            <a:off x="3822637" y="3480603"/>
            <a:ext cx="1311275" cy="529590"/>
          </a:xfrm>
          <a:prstGeom prst="rect">
            <a:avLst/>
          </a:prstGeom>
        </p:spPr>
        <p:txBody>
          <a:bodyPr vert="horz" wrap="square" lIns="0" tIns="13335" rIns="0" bIns="0" rtlCol="0">
            <a:spAutoFit/>
          </a:bodyPr>
          <a:lstStyle/>
          <a:p>
            <a:pPr marL="193675" marR="5080" indent="-181610">
              <a:lnSpc>
                <a:spcPct val="100000"/>
              </a:lnSpc>
              <a:spcBef>
                <a:spcPts val="105"/>
              </a:spcBef>
              <a:buFont typeface="Wingdings" panose="05000000000000000000"/>
              <a:buChar char=""/>
              <a:tabLst>
                <a:tab pos="194310" algn="l"/>
              </a:tabLst>
            </a:pPr>
            <a:r>
              <a:rPr sz="1100" spc="-5" dirty="0">
                <a:solidFill>
                  <a:srgbClr val="808080"/>
                </a:solidFill>
                <a:latin typeface="Carlito"/>
                <a:cs typeface="Carlito"/>
              </a:rPr>
              <a:t>Encompasses all  practices </a:t>
            </a:r>
            <a:r>
              <a:rPr sz="1100" dirty="0">
                <a:solidFill>
                  <a:srgbClr val="808080"/>
                </a:solidFill>
                <a:latin typeface="Carlito"/>
                <a:cs typeface="Carlito"/>
              </a:rPr>
              <a:t>from</a:t>
            </a:r>
            <a:r>
              <a:rPr sz="1100" spc="-90" dirty="0">
                <a:solidFill>
                  <a:srgbClr val="808080"/>
                </a:solidFill>
                <a:latin typeface="Carlito"/>
                <a:cs typeface="Carlito"/>
              </a:rPr>
              <a:t> </a:t>
            </a:r>
            <a:r>
              <a:rPr sz="1100" spc="-5" dirty="0">
                <a:solidFill>
                  <a:srgbClr val="808080"/>
                </a:solidFill>
                <a:latin typeface="Carlito"/>
                <a:cs typeface="Carlito"/>
              </a:rPr>
              <a:t>NIST  SP </a:t>
            </a:r>
            <a:r>
              <a:rPr sz="1100" dirty="0">
                <a:solidFill>
                  <a:srgbClr val="808080"/>
                </a:solidFill>
                <a:latin typeface="Carlito"/>
                <a:cs typeface="Carlito"/>
              </a:rPr>
              <a:t>800-171</a:t>
            </a:r>
            <a:r>
              <a:rPr sz="1100" spc="-20" dirty="0">
                <a:solidFill>
                  <a:srgbClr val="808080"/>
                </a:solidFill>
                <a:latin typeface="Carlito"/>
                <a:cs typeface="Carlito"/>
              </a:rPr>
              <a:t> </a:t>
            </a:r>
            <a:r>
              <a:rPr sz="1100" spc="-5" dirty="0">
                <a:solidFill>
                  <a:srgbClr val="808080"/>
                </a:solidFill>
                <a:latin typeface="Carlito"/>
                <a:cs typeface="Carlito"/>
              </a:rPr>
              <a:t>r1</a:t>
            </a:r>
            <a:endParaRPr sz="1100">
              <a:latin typeface="Carlito"/>
              <a:cs typeface="Carlito"/>
            </a:endParaRPr>
          </a:p>
        </p:txBody>
      </p:sp>
      <p:sp>
        <p:nvSpPr>
          <p:cNvPr id="44" name="object 44"/>
          <p:cNvSpPr txBox="1"/>
          <p:nvPr/>
        </p:nvSpPr>
        <p:spPr>
          <a:xfrm>
            <a:off x="3822637" y="4318906"/>
            <a:ext cx="1450975" cy="69723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spc="-5" dirty="0">
                <a:solidFill>
                  <a:srgbClr val="808080"/>
                </a:solidFill>
                <a:latin typeface="Carlito"/>
                <a:cs typeface="Carlito"/>
              </a:rPr>
              <a:t>Includes an additional  </a:t>
            </a:r>
            <a:r>
              <a:rPr sz="1100" dirty="0">
                <a:solidFill>
                  <a:srgbClr val="808080"/>
                </a:solidFill>
                <a:latin typeface="Carlito"/>
                <a:cs typeface="Carlito"/>
              </a:rPr>
              <a:t>20 </a:t>
            </a:r>
            <a:r>
              <a:rPr sz="1100" spc="-5" dirty="0">
                <a:solidFill>
                  <a:srgbClr val="808080"/>
                </a:solidFill>
                <a:latin typeface="Carlito"/>
                <a:cs typeface="Carlito"/>
              </a:rPr>
              <a:t>practices </a:t>
            </a:r>
            <a:r>
              <a:rPr sz="1100" dirty="0">
                <a:solidFill>
                  <a:srgbClr val="808080"/>
                </a:solidFill>
                <a:latin typeface="Carlito"/>
                <a:cs typeface="Carlito"/>
              </a:rPr>
              <a:t>to  </a:t>
            </a:r>
            <a:r>
              <a:rPr sz="1100" spc="-5" dirty="0">
                <a:solidFill>
                  <a:srgbClr val="808080"/>
                </a:solidFill>
                <a:latin typeface="Carlito"/>
                <a:cs typeface="Carlito"/>
              </a:rPr>
              <a:t>support </a:t>
            </a:r>
            <a:r>
              <a:rPr sz="1100" dirty="0">
                <a:solidFill>
                  <a:srgbClr val="808080"/>
                </a:solidFill>
                <a:latin typeface="Carlito"/>
                <a:cs typeface="Carlito"/>
              </a:rPr>
              <a:t>good cyber  </a:t>
            </a:r>
            <a:r>
              <a:rPr sz="1100" spc="-5" dirty="0">
                <a:solidFill>
                  <a:srgbClr val="808080"/>
                </a:solidFill>
                <a:latin typeface="Carlito"/>
                <a:cs typeface="Carlito"/>
              </a:rPr>
              <a:t>hygiene</a:t>
            </a:r>
            <a:endParaRPr sz="1100">
              <a:latin typeface="Carlito"/>
              <a:cs typeface="Carlito"/>
            </a:endParaRPr>
          </a:p>
        </p:txBody>
      </p:sp>
      <p:sp>
        <p:nvSpPr>
          <p:cNvPr id="45" name="object 45"/>
          <p:cNvSpPr txBox="1"/>
          <p:nvPr/>
        </p:nvSpPr>
        <p:spPr>
          <a:xfrm>
            <a:off x="5316663" y="2765289"/>
            <a:ext cx="1389380" cy="193675"/>
          </a:xfrm>
          <a:prstGeom prst="rect">
            <a:avLst/>
          </a:prstGeom>
        </p:spPr>
        <p:txBody>
          <a:bodyPr vert="horz" wrap="square" lIns="0" tIns="13335" rIns="0" bIns="0" rtlCol="0">
            <a:spAutoFit/>
          </a:bodyPr>
          <a:lstStyle/>
          <a:p>
            <a:pPr marL="193675" indent="-181610">
              <a:lnSpc>
                <a:spcPct val="100000"/>
              </a:lnSpc>
              <a:spcBef>
                <a:spcPts val="105"/>
              </a:spcBef>
              <a:buFont typeface="Wingdings" panose="05000000000000000000"/>
              <a:buChar char=""/>
              <a:tabLst>
                <a:tab pos="194310" algn="l"/>
              </a:tabLst>
            </a:pPr>
            <a:r>
              <a:rPr sz="1100" dirty="0">
                <a:solidFill>
                  <a:srgbClr val="808080"/>
                </a:solidFill>
                <a:latin typeface="Carlito"/>
                <a:cs typeface="Carlito"/>
              </a:rPr>
              <a:t>Comply with the</a:t>
            </a:r>
            <a:r>
              <a:rPr sz="1100" spc="-135" dirty="0">
                <a:solidFill>
                  <a:srgbClr val="808080"/>
                </a:solidFill>
                <a:latin typeface="Carlito"/>
                <a:cs typeface="Carlito"/>
              </a:rPr>
              <a:t> </a:t>
            </a:r>
            <a:r>
              <a:rPr sz="1100" spc="-5" dirty="0">
                <a:solidFill>
                  <a:srgbClr val="808080"/>
                </a:solidFill>
                <a:latin typeface="Carlito"/>
                <a:cs typeface="Carlito"/>
              </a:rPr>
              <a:t>FAR</a:t>
            </a:r>
            <a:endParaRPr sz="1100">
              <a:latin typeface="Carlito"/>
              <a:cs typeface="Carlito"/>
            </a:endParaRPr>
          </a:p>
        </p:txBody>
      </p:sp>
      <p:sp>
        <p:nvSpPr>
          <p:cNvPr id="46" name="object 46"/>
          <p:cNvSpPr txBox="1"/>
          <p:nvPr/>
        </p:nvSpPr>
        <p:spPr>
          <a:xfrm>
            <a:off x="5316663" y="3100569"/>
            <a:ext cx="1480185" cy="529590"/>
          </a:xfrm>
          <a:prstGeom prst="rect">
            <a:avLst/>
          </a:prstGeom>
        </p:spPr>
        <p:txBody>
          <a:bodyPr vert="horz" wrap="square" lIns="0" tIns="13335" rIns="0" bIns="0" rtlCol="0">
            <a:spAutoFit/>
          </a:bodyPr>
          <a:lstStyle/>
          <a:p>
            <a:pPr marL="193675" marR="5080" indent="-181610">
              <a:lnSpc>
                <a:spcPct val="100000"/>
              </a:lnSpc>
              <a:spcBef>
                <a:spcPts val="105"/>
              </a:spcBef>
              <a:buFont typeface="Wingdings" panose="05000000000000000000"/>
              <a:buChar char=""/>
              <a:tabLst>
                <a:tab pos="194310" algn="l"/>
              </a:tabLst>
            </a:pPr>
            <a:r>
              <a:rPr sz="1100" spc="-5" dirty="0">
                <a:solidFill>
                  <a:srgbClr val="808080"/>
                </a:solidFill>
                <a:latin typeface="Carlito"/>
                <a:cs typeface="Carlito"/>
              </a:rPr>
              <a:t>Encompasses all  practices </a:t>
            </a:r>
            <a:r>
              <a:rPr sz="1100" dirty="0">
                <a:solidFill>
                  <a:srgbClr val="808080"/>
                </a:solidFill>
                <a:latin typeface="Carlito"/>
                <a:cs typeface="Carlito"/>
              </a:rPr>
              <a:t>from </a:t>
            </a:r>
            <a:r>
              <a:rPr sz="1100" spc="-5" dirty="0">
                <a:solidFill>
                  <a:srgbClr val="808080"/>
                </a:solidFill>
                <a:latin typeface="Carlito"/>
                <a:cs typeface="Carlito"/>
              </a:rPr>
              <a:t>NIST</a:t>
            </a:r>
            <a:r>
              <a:rPr sz="1100" spc="-75" dirty="0">
                <a:solidFill>
                  <a:srgbClr val="808080"/>
                </a:solidFill>
                <a:latin typeface="Carlito"/>
                <a:cs typeface="Carlito"/>
              </a:rPr>
              <a:t> </a:t>
            </a:r>
            <a:r>
              <a:rPr sz="1100" spc="-5" dirty="0">
                <a:solidFill>
                  <a:srgbClr val="808080"/>
                </a:solidFill>
                <a:latin typeface="Carlito"/>
                <a:cs typeface="Carlito"/>
              </a:rPr>
              <a:t>SP  </a:t>
            </a:r>
            <a:r>
              <a:rPr sz="1100" dirty="0">
                <a:solidFill>
                  <a:srgbClr val="808080"/>
                </a:solidFill>
                <a:latin typeface="Carlito"/>
                <a:cs typeface="Carlito"/>
              </a:rPr>
              <a:t>800-171</a:t>
            </a:r>
            <a:r>
              <a:rPr sz="1100" spc="-10" dirty="0">
                <a:solidFill>
                  <a:srgbClr val="808080"/>
                </a:solidFill>
                <a:latin typeface="Carlito"/>
                <a:cs typeface="Carlito"/>
              </a:rPr>
              <a:t> </a:t>
            </a:r>
            <a:r>
              <a:rPr sz="1100" spc="-5" dirty="0">
                <a:solidFill>
                  <a:srgbClr val="808080"/>
                </a:solidFill>
                <a:latin typeface="Carlito"/>
                <a:cs typeface="Carlito"/>
              </a:rPr>
              <a:t>r1</a:t>
            </a:r>
            <a:endParaRPr sz="1100">
              <a:latin typeface="Carlito"/>
              <a:cs typeface="Carlito"/>
            </a:endParaRPr>
          </a:p>
        </p:txBody>
      </p:sp>
      <p:sp>
        <p:nvSpPr>
          <p:cNvPr id="47" name="object 47"/>
          <p:cNvSpPr txBox="1"/>
          <p:nvPr/>
        </p:nvSpPr>
        <p:spPr>
          <a:xfrm>
            <a:off x="5316663" y="3938767"/>
            <a:ext cx="1442720" cy="69723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spc="-5" dirty="0">
                <a:solidFill>
                  <a:srgbClr val="808080"/>
                </a:solidFill>
                <a:latin typeface="Carlito"/>
                <a:cs typeface="Carlito"/>
              </a:rPr>
              <a:t>Includes </a:t>
            </a:r>
            <a:r>
              <a:rPr sz="1100" dirty="0">
                <a:solidFill>
                  <a:srgbClr val="808080"/>
                </a:solidFill>
                <a:latin typeface="Carlito"/>
                <a:cs typeface="Carlito"/>
              </a:rPr>
              <a:t>a select  subset of 11</a:t>
            </a:r>
            <a:r>
              <a:rPr sz="1100" spc="-85" dirty="0">
                <a:solidFill>
                  <a:srgbClr val="808080"/>
                </a:solidFill>
                <a:latin typeface="Carlito"/>
                <a:cs typeface="Carlito"/>
              </a:rPr>
              <a:t> </a:t>
            </a:r>
            <a:r>
              <a:rPr sz="1100" spc="-5" dirty="0">
                <a:solidFill>
                  <a:srgbClr val="808080"/>
                </a:solidFill>
                <a:latin typeface="Carlito"/>
                <a:cs typeface="Carlito"/>
              </a:rPr>
              <a:t>practices  </a:t>
            </a:r>
            <a:r>
              <a:rPr sz="1100" dirty="0">
                <a:solidFill>
                  <a:srgbClr val="808080"/>
                </a:solidFill>
                <a:latin typeface="Carlito"/>
                <a:cs typeface="Carlito"/>
              </a:rPr>
              <a:t>from </a:t>
            </a:r>
            <a:r>
              <a:rPr sz="1100" spc="-5" dirty="0">
                <a:solidFill>
                  <a:srgbClr val="808080"/>
                </a:solidFill>
                <a:latin typeface="Carlito"/>
                <a:cs typeface="Carlito"/>
              </a:rPr>
              <a:t>Draft NIST SP  </a:t>
            </a:r>
            <a:r>
              <a:rPr sz="1100" dirty="0">
                <a:solidFill>
                  <a:srgbClr val="808080"/>
                </a:solidFill>
                <a:latin typeface="Carlito"/>
                <a:cs typeface="Carlito"/>
              </a:rPr>
              <a:t>800-171B</a:t>
            </a:r>
            <a:endParaRPr sz="1100">
              <a:latin typeface="Carlito"/>
              <a:cs typeface="Carlito"/>
            </a:endParaRPr>
          </a:p>
        </p:txBody>
      </p:sp>
      <p:sp>
        <p:nvSpPr>
          <p:cNvPr id="48" name="object 48"/>
          <p:cNvSpPr txBox="1"/>
          <p:nvPr/>
        </p:nvSpPr>
        <p:spPr>
          <a:xfrm>
            <a:off x="5316663" y="4776967"/>
            <a:ext cx="1489710" cy="864869"/>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spc="-5" dirty="0">
                <a:solidFill>
                  <a:srgbClr val="808080"/>
                </a:solidFill>
                <a:latin typeface="Carlito"/>
                <a:cs typeface="Carlito"/>
              </a:rPr>
              <a:t>Includes an additional  </a:t>
            </a:r>
            <a:r>
              <a:rPr sz="1100" dirty="0">
                <a:solidFill>
                  <a:srgbClr val="808080"/>
                </a:solidFill>
                <a:latin typeface="Carlito"/>
                <a:cs typeface="Carlito"/>
              </a:rPr>
              <a:t>15 </a:t>
            </a:r>
            <a:r>
              <a:rPr sz="1100" spc="-5" dirty="0">
                <a:solidFill>
                  <a:srgbClr val="808080"/>
                </a:solidFill>
                <a:latin typeface="Carlito"/>
                <a:cs typeface="Carlito"/>
              </a:rPr>
              <a:t>practices </a:t>
            </a:r>
            <a:r>
              <a:rPr sz="1100" dirty="0">
                <a:solidFill>
                  <a:srgbClr val="808080"/>
                </a:solidFill>
                <a:latin typeface="Carlito"/>
                <a:cs typeface="Carlito"/>
              </a:rPr>
              <a:t>to  </a:t>
            </a:r>
            <a:r>
              <a:rPr sz="1100" spc="-5" dirty="0">
                <a:solidFill>
                  <a:srgbClr val="808080"/>
                </a:solidFill>
                <a:latin typeface="Carlito"/>
                <a:cs typeface="Carlito"/>
              </a:rPr>
              <a:t>demonstrate </a:t>
            </a:r>
            <a:r>
              <a:rPr sz="1100" dirty="0">
                <a:solidFill>
                  <a:srgbClr val="808080"/>
                </a:solidFill>
                <a:latin typeface="Carlito"/>
                <a:cs typeface="Carlito"/>
              </a:rPr>
              <a:t>a  proactive  </a:t>
            </a:r>
            <a:r>
              <a:rPr sz="1100" spc="-5" dirty="0">
                <a:solidFill>
                  <a:srgbClr val="808080"/>
                </a:solidFill>
                <a:latin typeface="Carlito"/>
                <a:cs typeface="Carlito"/>
              </a:rPr>
              <a:t>cybersecurity</a:t>
            </a:r>
            <a:r>
              <a:rPr sz="1100" spc="-45" dirty="0">
                <a:solidFill>
                  <a:srgbClr val="808080"/>
                </a:solidFill>
                <a:latin typeface="Carlito"/>
                <a:cs typeface="Carlito"/>
              </a:rPr>
              <a:t> </a:t>
            </a:r>
            <a:r>
              <a:rPr sz="1100" spc="-5" dirty="0">
                <a:solidFill>
                  <a:srgbClr val="808080"/>
                </a:solidFill>
                <a:latin typeface="Carlito"/>
                <a:cs typeface="Carlito"/>
              </a:rPr>
              <a:t>program</a:t>
            </a:r>
            <a:endParaRPr sz="1100">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70647" y="2034539"/>
            <a:ext cx="1290955" cy="440690"/>
            <a:chOff x="7470647" y="2034539"/>
            <a:chExt cx="1290955" cy="440690"/>
          </a:xfrm>
        </p:grpSpPr>
        <p:sp>
          <p:nvSpPr>
            <p:cNvPr id="3" name="object 3"/>
            <p:cNvSpPr/>
            <p:nvPr/>
          </p:nvSpPr>
          <p:spPr>
            <a:xfrm>
              <a:off x="7470647" y="2034539"/>
              <a:ext cx="1290955" cy="440690"/>
            </a:xfrm>
            <a:custGeom>
              <a:avLst/>
              <a:gdLst/>
              <a:ahLst/>
              <a:cxnLst/>
              <a:rect l="l" t="t" r="r" b="b"/>
              <a:pathLst>
                <a:path w="1290954" h="440689">
                  <a:moveTo>
                    <a:pt x="1290827" y="0"/>
                  </a:moveTo>
                  <a:lnTo>
                    <a:pt x="0" y="0"/>
                  </a:lnTo>
                  <a:lnTo>
                    <a:pt x="0" y="440436"/>
                  </a:lnTo>
                  <a:lnTo>
                    <a:pt x="1290827" y="440436"/>
                  </a:lnTo>
                  <a:lnTo>
                    <a:pt x="1290827" y="0"/>
                  </a:lnTo>
                  <a:close/>
                </a:path>
              </a:pathLst>
            </a:custGeom>
            <a:solidFill>
              <a:srgbClr val="3A5081"/>
            </a:solidFill>
          </p:spPr>
          <p:txBody>
            <a:bodyPr wrap="square" lIns="0" tIns="0" rIns="0" bIns="0" rtlCol="0"/>
            <a:lstStyle/>
            <a:p/>
          </p:txBody>
        </p:sp>
        <p:sp>
          <p:nvSpPr>
            <p:cNvPr id="4" name="object 4"/>
            <p:cNvSpPr/>
            <p:nvPr/>
          </p:nvSpPr>
          <p:spPr>
            <a:xfrm>
              <a:off x="7581899" y="2122931"/>
              <a:ext cx="1075944" cy="347472"/>
            </a:xfrm>
            <a:prstGeom prst="rect">
              <a:avLst/>
            </a:prstGeom>
            <a:blipFill>
              <a:blip r:embed="rId1" cstate="print"/>
              <a:stretch>
                <a:fillRect/>
              </a:stretch>
            </a:blipFill>
          </p:spPr>
          <p:txBody>
            <a:bodyPr wrap="square" lIns="0" tIns="0" rIns="0" bIns="0" rtlCol="0"/>
            <a:lstStyle/>
            <a:p/>
          </p:txBody>
        </p:sp>
      </p:grpSp>
      <p:graphicFrame>
        <p:nvGraphicFramePr>
          <p:cNvPr id="5" name="object 5"/>
          <p:cNvGraphicFramePr>
            <a:graphicFrameLocks noGrp="1"/>
          </p:cNvGraphicFramePr>
          <p:nvPr/>
        </p:nvGraphicFramePr>
        <p:xfrm>
          <a:off x="7464552" y="2028444"/>
          <a:ext cx="1309370" cy="4470400"/>
        </p:xfrm>
        <a:graphic>
          <a:graphicData uri="http://schemas.openxmlformats.org/drawingml/2006/table">
            <a:tbl>
              <a:tblPr firstRow="1" bandRow="1">
                <a:tableStyleId>{2D5ABB26-0587-4C30-8999-92F81FD0307C}</a:tableStyleId>
              </a:tblPr>
              <a:tblGrid>
                <a:gridCol w="1290955"/>
              </a:tblGrid>
              <a:tr h="438150">
                <a:tc>
                  <a:txBody>
                    <a:bodyPr/>
                    <a:lstStyle/>
                    <a:p>
                      <a:pPr marL="208915">
                        <a:lnSpc>
                          <a:spcPct val="100000"/>
                        </a:lnSpc>
                        <a:spcBef>
                          <a:spcPts val="1015"/>
                        </a:spcBef>
                      </a:pPr>
                      <a:r>
                        <a:rPr sz="1200" b="1" dirty="0">
                          <a:solidFill>
                            <a:srgbClr val="FFFFFF"/>
                          </a:solidFill>
                          <a:latin typeface="Carlito"/>
                          <a:cs typeface="Carlito"/>
                        </a:rPr>
                        <a:t>+ 15</a:t>
                      </a:r>
                      <a:r>
                        <a:rPr sz="1200" b="1" spc="-15" dirty="0">
                          <a:solidFill>
                            <a:srgbClr val="FFFFFF"/>
                          </a:solidFill>
                          <a:latin typeface="Carlito"/>
                          <a:cs typeface="Carlito"/>
                        </a:rPr>
                        <a:t> </a:t>
                      </a:r>
                      <a:r>
                        <a:rPr sz="1200" b="1" spc="-5" dirty="0">
                          <a:solidFill>
                            <a:srgbClr val="FFFFFF"/>
                          </a:solidFill>
                          <a:latin typeface="Carlito"/>
                          <a:cs typeface="Carlito"/>
                        </a:rPr>
                        <a:t>Practices</a:t>
                      </a:r>
                      <a:endParaRPr sz="1200">
                        <a:latin typeface="Carlito"/>
                        <a:cs typeface="Carlito"/>
                      </a:endParaRPr>
                    </a:p>
                  </a:txBody>
                  <a:tcPr marL="0" marR="0" marT="128905" marB="0">
                    <a:lnL w="12700">
                      <a:solidFill>
                        <a:srgbClr val="808080"/>
                      </a:solidFill>
                      <a:prstDash val="solid"/>
                    </a:lnL>
                    <a:lnR w="12700">
                      <a:solidFill>
                        <a:srgbClr val="808080"/>
                      </a:solidFill>
                      <a:prstDash val="solid"/>
                    </a:lnR>
                    <a:lnT w="12700">
                      <a:solidFill>
                        <a:srgbClr val="808080"/>
                      </a:solidFill>
                      <a:prstDash val="solid"/>
                    </a:lnT>
                    <a:lnB w="19050">
                      <a:solidFill>
                        <a:srgbClr val="808080"/>
                      </a:solidFill>
                      <a:prstDash val="solid"/>
                    </a:lnB>
                  </a:tcPr>
                </a:tc>
              </a:tr>
              <a:tr h="898398">
                <a:tc>
                  <a:txBody>
                    <a:bodyPr/>
                    <a:lstStyle/>
                    <a:p>
                      <a:pPr>
                        <a:lnSpc>
                          <a:spcPct val="100000"/>
                        </a:lnSpc>
                      </a:pPr>
                      <a:endParaRPr sz="1200">
                        <a:latin typeface="Times New Roman" panose="02020603050405020304"/>
                        <a:cs typeface="Times New Roman" panose="02020603050405020304"/>
                      </a:endParaRPr>
                    </a:p>
                  </a:txBody>
                  <a:tcPr marL="0" marR="0" marT="0" marB="0">
                    <a:lnL w="12700">
                      <a:solidFill>
                        <a:srgbClr val="808080"/>
                      </a:solidFill>
                      <a:prstDash val="solid"/>
                    </a:lnL>
                    <a:lnR w="12700">
                      <a:solidFill>
                        <a:srgbClr val="808080"/>
                      </a:solidFill>
                      <a:prstDash val="solid"/>
                    </a:lnR>
                    <a:lnT w="19050">
                      <a:solidFill>
                        <a:srgbClr val="808080"/>
                      </a:solidFill>
                      <a:prstDash val="solid"/>
                    </a:lnT>
                    <a:lnB w="12700">
                      <a:solidFill>
                        <a:srgbClr val="808080"/>
                      </a:solidFill>
                      <a:prstDash val="solid"/>
                    </a:lnB>
                    <a:solidFill>
                      <a:srgbClr val="5B57A6"/>
                    </a:solidFill>
                  </a:tcPr>
                </a:tc>
              </a:tr>
              <a:tr h="1341882">
                <a:tc>
                  <a:txBody>
                    <a:bodyPr/>
                    <a:lstStyle/>
                    <a:p>
                      <a:pPr>
                        <a:lnSpc>
                          <a:spcPct val="100000"/>
                        </a:lnSpc>
                      </a:pPr>
                      <a:endParaRPr sz="1200">
                        <a:latin typeface="Times New Roman" panose="02020603050405020304"/>
                        <a:cs typeface="Times New Roman" panose="02020603050405020304"/>
                      </a:endParaRPr>
                    </a:p>
                  </a:txBody>
                  <a:tcPr marL="0" marR="0" marT="0" marB="0">
                    <a:lnL w="12700">
                      <a:solidFill>
                        <a:srgbClr val="808080"/>
                      </a:solidFill>
                      <a:prstDash val="solid"/>
                    </a:lnL>
                    <a:lnR w="12700">
                      <a:solidFill>
                        <a:srgbClr val="808080"/>
                      </a:solidFill>
                      <a:prstDash val="solid"/>
                    </a:lnR>
                    <a:lnT w="12700">
                      <a:solidFill>
                        <a:srgbClr val="808080"/>
                      </a:solidFill>
                      <a:prstDash val="solid"/>
                    </a:lnT>
                    <a:lnB w="19050">
                      <a:solidFill>
                        <a:srgbClr val="808080"/>
                      </a:solidFill>
                      <a:prstDash val="solid"/>
                    </a:lnB>
                    <a:solidFill>
                      <a:srgbClr val="A6A3CC"/>
                    </a:solidFill>
                  </a:tcPr>
                </a:tc>
              </a:tr>
              <a:tr h="1331214">
                <a:tc>
                  <a:txBody>
                    <a:bodyPr/>
                    <a:lstStyle/>
                    <a:p>
                      <a:pPr>
                        <a:lnSpc>
                          <a:spcPct val="100000"/>
                        </a:lnSpc>
                      </a:pPr>
                      <a:endParaRPr sz="1200">
                        <a:latin typeface="Times New Roman" panose="02020603050405020304"/>
                        <a:cs typeface="Times New Roman" panose="02020603050405020304"/>
                      </a:endParaRPr>
                    </a:p>
                  </a:txBody>
                  <a:tcPr marL="0" marR="0" marT="0" marB="0">
                    <a:lnL w="12700">
                      <a:solidFill>
                        <a:srgbClr val="808080"/>
                      </a:solidFill>
                      <a:prstDash val="solid"/>
                    </a:lnL>
                    <a:lnR w="12700">
                      <a:solidFill>
                        <a:srgbClr val="808080"/>
                      </a:solidFill>
                      <a:prstDash val="solid"/>
                    </a:lnR>
                    <a:lnT w="19050">
                      <a:solidFill>
                        <a:srgbClr val="808080"/>
                      </a:solidFill>
                      <a:prstDash val="solid"/>
                    </a:lnT>
                    <a:lnB w="12700">
                      <a:solidFill>
                        <a:srgbClr val="808080"/>
                      </a:solidFill>
                      <a:prstDash val="solid"/>
                    </a:lnB>
                    <a:solidFill>
                      <a:srgbClr val="E0DEF0"/>
                    </a:solidFill>
                  </a:tcPr>
                </a:tc>
              </a:tr>
              <a:tr h="448056">
                <a:tc>
                  <a:txBody>
                    <a:bodyPr/>
                    <a:lstStyle/>
                    <a:p>
                      <a:pPr>
                        <a:lnSpc>
                          <a:spcPct val="100000"/>
                        </a:lnSpc>
                      </a:pPr>
                      <a:endParaRPr sz="1200">
                        <a:latin typeface="Times New Roman" panose="02020603050405020304"/>
                        <a:cs typeface="Times New Roman" panose="02020603050405020304"/>
                      </a:endParaRPr>
                    </a:p>
                  </a:txBody>
                  <a:tcPr marL="0" marR="0" marT="0" marB="0">
                    <a:lnL w="12700">
                      <a:solidFill>
                        <a:srgbClr val="808080"/>
                      </a:solidFill>
                      <a:prstDash val="solid"/>
                    </a:lnL>
                    <a:lnR w="12700">
                      <a:solidFill>
                        <a:srgbClr val="808080"/>
                      </a:solidFill>
                      <a:prstDash val="solid"/>
                    </a:lnR>
                    <a:lnT w="12700">
                      <a:solidFill>
                        <a:srgbClr val="808080"/>
                      </a:solidFill>
                      <a:prstDash val="solid"/>
                    </a:lnT>
                    <a:lnB w="12700">
                      <a:solidFill>
                        <a:srgbClr val="808080"/>
                      </a:solidFill>
                      <a:prstDash val="solid"/>
                    </a:lnB>
                    <a:solidFill>
                      <a:srgbClr val="F3ECEF"/>
                    </a:solidFill>
                  </a:tcPr>
                </a:tc>
              </a:tr>
            </a:tbl>
          </a:graphicData>
        </a:graphic>
      </p:graphicFrame>
      <p:sp>
        <p:nvSpPr>
          <p:cNvPr id="6" name="object 6"/>
          <p:cNvSpPr txBox="1"/>
          <p:nvPr/>
        </p:nvSpPr>
        <p:spPr>
          <a:xfrm>
            <a:off x="7485824" y="1186827"/>
            <a:ext cx="1426845" cy="45593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 </a:t>
            </a:r>
            <a:r>
              <a:rPr sz="1800" b="1" dirty="0">
                <a:solidFill>
                  <a:srgbClr val="212121"/>
                </a:solidFill>
                <a:latin typeface="Carlito"/>
                <a:cs typeface="Carlito"/>
              </a:rPr>
              <a:t>5</a:t>
            </a:r>
            <a:endParaRPr sz="1800">
              <a:latin typeface="Carlito"/>
              <a:cs typeface="Carlito"/>
            </a:endParaRPr>
          </a:p>
          <a:p>
            <a:pPr marL="12700">
              <a:lnSpc>
                <a:spcPct val="100000"/>
              </a:lnSpc>
              <a:spcBef>
                <a:spcPts val="25"/>
              </a:spcBef>
            </a:pPr>
            <a:r>
              <a:rPr sz="1000" spc="-5" dirty="0">
                <a:latin typeface="Carlito"/>
                <a:cs typeface="Carlito"/>
              </a:rPr>
              <a:t>ADVANCED /</a:t>
            </a:r>
            <a:r>
              <a:rPr sz="1000" spc="-65" dirty="0">
                <a:latin typeface="Carlito"/>
                <a:cs typeface="Carlito"/>
              </a:rPr>
              <a:t> </a:t>
            </a:r>
            <a:r>
              <a:rPr sz="1000" spc="-5" dirty="0">
                <a:latin typeface="Carlito"/>
                <a:cs typeface="Carlito"/>
              </a:rPr>
              <a:t>PROGRESSIVE</a:t>
            </a:r>
            <a:endParaRPr sz="1000">
              <a:latin typeface="Carlito"/>
              <a:cs typeface="Carlito"/>
            </a:endParaRPr>
          </a:p>
        </p:txBody>
      </p:sp>
      <p:sp>
        <p:nvSpPr>
          <p:cNvPr id="7" name="object 7"/>
          <p:cNvSpPr txBox="1"/>
          <p:nvPr/>
        </p:nvSpPr>
        <p:spPr>
          <a:xfrm>
            <a:off x="7477162" y="1699209"/>
            <a:ext cx="975994"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rlito"/>
                <a:cs typeface="Carlito"/>
              </a:rPr>
              <a:t>171</a:t>
            </a:r>
            <a:r>
              <a:rPr sz="1200" b="1" spc="-50" dirty="0">
                <a:latin typeface="Carlito"/>
                <a:cs typeface="Carlito"/>
              </a:rPr>
              <a:t> </a:t>
            </a:r>
            <a:r>
              <a:rPr sz="1200" b="1" spc="-5" dirty="0">
                <a:latin typeface="Carlito"/>
                <a:cs typeface="Carlito"/>
              </a:rPr>
              <a:t>PRACTICES</a:t>
            </a:r>
            <a:endParaRPr sz="1200">
              <a:latin typeface="Carlito"/>
              <a:cs typeface="Carlito"/>
            </a:endParaRPr>
          </a:p>
        </p:txBody>
      </p:sp>
      <p:sp>
        <p:nvSpPr>
          <p:cNvPr id="8" name="object 8"/>
          <p:cNvSpPr txBox="1"/>
          <p:nvPr/>
        </p:nvSpPr>
        <p:spPr>
          <a:xfrm>
            <a:off x="3830611" y="2541028"/>
            <a:ext cx="1205865" cy="720725"/>
          </a:xfrm>
          <a:prstGeom prst="rect">
            <a:avLst/>
          </a:prstGeom>
        </p:spPr>
        <p:txBody>
          <a:bodyPr vert="horz" wrap="square" lIns="0" tIns="12700" rIns="0" bIns="0" rtlCol="0">
            <a:spAutoFit/>
          </a:bodyPr>
          <a:lstStyle/>
          <a:p>
            <a:pPr marL="20955">
              <a:lnSpc>
                <a:spcPct val="100000"/>
              </a:lnSpc>
              <a:spcBef>
                <a:spcPts val="100"/>
              </a:spcBef>
            </a:pPr>
            <a:r>
              <a:rPr sz="1800" b="1" spc="-5" dirty="0">
                <a:solidFill>
                  <a:srgbClr val="212121"/>
                </a:solidFill>
                <a:latin typeface="Carlito"/>
                <a:cs typeface="Carlito"/>
              </a:rPr>
              <a:t>LEVEL </a:t>
            </a:r>
            <a:r>
              <a:rPr sz="1800" b="1" dirty="0">
                <a:solidFill>
                  <a:srgbClr val="212121"/>
                </a:solidFill>
                <a:latin typeface="Carlito"/>
                <a:cs typeface="Carlito"/>
              </a:rPr>
              <a:t>3</a:t>
            </a:r>
            <a:endParaRPr sz="1800">
              <a:latin typeface="Carlito"/>
              <a:cs typeface="Carlito"/>
            </a:endParaRPr>
          </a:p>
          <a:p>
            <a:pPr marL="20955">
              <a:lnSpc>
                <a:spcPct val="100000"/>
              </a:lnSpc>
              <a:spcBef>
                <a:spcPts val="25"/>
              </a:spcBef>
            </a:pPr>
            <a:r>
              <a:rPr sz="1000" spc="-5" dirty="0">
                <a:latin typeface="Carlito"/>
                <a:cs typeface="Carlito"/>
              </a:rPr>
              <a:t>GOOD </a:t>
            </a:r>
            <a:r>
              <a:rPr sz="1000" spc="-10" dirty="0">
                <a:latin typeface="Carlito"/>
                <a:cs typeface="Carlito"/>
              </a:rPr>
              <a:t>CYBER</a:t>
            </a:r>
            <a:r>
              <a:rPr sz="1000" spc="-15" dirty="0">
                <a:latin typeface="Carlito"/>
                <a:cs typeface="Carlito"/>
              </a:rPr>
              <a:t> </a:t>
            </a:r>
            <a:r>
              <a:rPr sz="1000" spc="-5" dirty="0">
                <a:latin typeface="Carlito"/>
                <a:cs typeface="Carlito"/>
              </a:rPr>
              <a:t>HYGIENE</a:t>
            </a:r>
            <a:endParaRPr sz="1000">
              <a:latin typeface="Carlito"/>
              <a:cs typeface="Carlito"/>
            </a:endParaRPr>
          </a:p>
          <a:p>
            <a:pPr marL="12700">
              <a:lnSpc>
                <a:spcPct val="100000"/>
              </a:lnSpc>
              <a:spcBef>
                <a:spcPts val="650"/>
              </a:spcBef>
            </a:pPr>
            <a:r>
              <a:rPr sz="1200" b="1" dirty="0">
                <a:latin typeface="Carlito"/>
                <a:cs typeface="Carlito"/>
              </a:rPr>
              <a:t>130</a:t>
            </a:r>
            <a:r>
              <a:rPr sz="1200" b="1" spc="-5" dirty="0">
                <a:latin typeface="Carlito"/>
                <a:cs typeface="Carlito"/>
              </a:rPr>
              <a:t> PRACTICES</a:t>
            </a:r>
            <a:endParaRPr sz="1200">
              <a:latin typeface="Carlito"/>
              <a:cs typeface="Carlito"/>
            </a:endParaRPr>
          </a:p>
        </p:txBody>
      </p:sp>
      <p:grpSp>
        <p:nvGrpSpPr>
          <p:cNvPr id="9" name="object 9"/>
          <p:cNvGrpSpPr/>
          <p:nvPr/>
        </p:nvGrpSpPr>
        <p:grpSpPr>
          <a:xfrm>
            <a:off x="3838955" y="3371088"/>
            <a:ext cx="1289685" cy="1341120"/>
            <a:chOff x="3838955" y="3371088"/>
            <a:chExt cx="1289685" cy="1341120"/>
          </a:xfrm>
        </p:grpSpPr>
        <p:sp>
          <p:nvSpPr>
            <p:cNvPr id="10" name="object 10"/>
            <p:cNvSpPr/>
            <p:nvPr/>
          </p:nvSpPr>
          <p:spPr>
            <a:xfrm>
              <a:off x="3838955" y="3371088"/>
              <a:ext cx="1289685" cy="1341120"/>
            </a:xfrm>
            <a:custGeom>
              <a:avLst/>
              <a:gdLst/>
              <a:ahLst/>
              <a:cxnLst/>
              <a:rect l="l" t="t" r="r" b="b"/>
              <a:pathLst>
                <a:path w="1289685" h="1341120">
                  <a:moveTo>
                    <a:pt x="1289303" y="0"/>
                  </a:moveTo>
                  <a:lnTo>
                    <a:pt x="0" y="0"/>
                  </a:lnTo>
                  <a:lnTo>
                    <a:pt x="0" y="1341120"/>
                  </a:lnTo>
                  <a:lnTo>
                    <a:pt x="1289303" y="1341120"/>
                  </a:lnTo>
                  <a:lnTo>
                    <a:pt x="1289303" y="0"/>
                  </a:lnTo>
                  <a:close/>
                </a:path>
              </a:pathLst>
            </a:custGeom>
            <a:solidFill>
              <a:srgbClr val="A6A3CC"/>
            </a:solidFill>
          </p:spPr>
          <p:txBody>
            <a:bodyPr wrap="square" lIns="0" tIns="0" rIns="0" bIns="0" rtlCol="0"/>
            <a:lstStyle/>
            <a:p/>
          </p:txBody>
        </p:sp>
        <p:sp>
          <p:nvSpPr>
            <p:cNvPr id="11" name="object 11"/>
            <p:cNvSpPr/>
            <p:nvPr/>
          </p:nvSpPr>
          <p:spPr>
            <a:xfrm>
              <a:off x="3950207" y="4361688"/>
              <a:ext cx="1075943" cy="347472"/>
            </a:xfrm>
            <a:prstGeom prst="rect">
              <a:avLst/>
            </a:prstGeom>
            <a:blipFill>
              <a:blip r:embed="rId2" cstate="print"/>
              <a:stretch>
                <a:fillRect/>
              </a:stretch>
            </a:blipFill>
          </p:spPr>
          <p:txBody>
            <a:bodyPr wrap="square" lIns="0" tIns="0" rIns="0" bIns="0" rtlCol="0"/>
            <a:lstStyle/>
            <a:p/>
          </p:txBody>
        </p:sp>
      </p:grpSp>
      <p:sp>
        <p:nvSpPr>
          <p:cNvPr id="12" name="object 12"/>
          <p:cNvSpPr txBox="1"/>
          <p:nvPr/>
        </p:nvSpPr>
        <p:spPr>
          <a:xfrm>
            <a:off x="3838955" y="3371088"/>
            <a:ext cx="1289685" cy="1342390"/>
          </a:xfrm>
          <a:prstGeom prst="rect">
            <a:avLst/>
          </a:prstGeom>
          <a:ln w="12192">
            <a:solidFill>
              <a:srgbClr val="808080"/>
            </a:solidFill>
          </a:ln>
        </p:spPr>
        <p:txBody>
          <a:bodyPr vert="horz" wrap="square" lIns="0" tIns="0" rIns="0" bIns="0" rtlCol="0">
            <a:spAutoFit/>
          </a:bodyPr>
          <a:lstStyle/>
          <a:p>
            <a:pPr>
              <a:lnSpc>
                <a:spcPct val="100000"/>
              </a:lnSpc>
            </a:pPr>
            <a:endParaRPr sz="1200">
              <a:latin typeface="Times New Roman" panose="02020603050405020304"/>
              <a:cs typeface="Times New Roman" panose="02020603050405020304"/>
            </a:endParaRPr>
          </a:p>
          <a:p>
            <a:pPr>
              <a:lnSpc>
                <a:spcPct val="100000"/>
              </a:lnSpc>
            </a:pPr>
            <a:endParaRPr sz="1200">
              <a:latin typeface="Times New Roman" panose="02020603050405020304"/>
              <a:cs typeface="Times New Roman" panose="02020603050405020304"/>
            </a:endParaRPr>
          </a:p>
          <a:p>
            <a:pPr>
              <a:lnSpc>
                <a:spcPct val="100000"/>
              </a:lnSpc>
            </a:pPr>
            <a:endParaRPr sz="1200">
              <a:latin typeface="Times New Roman" panose="02020603050405020304"/>
              <a:cs typeface="Times New Roman" panose="02020603050405020304"/>
            </a:endParaRPr>
          </a:p>
          <a:p>
            <a:pPr>
              <a:lnSpc>
                <a:spcPct val="100000"/>
              </a:lnSpc>
            </a:pPr>
            <a:endParaRPr sz="1200">
              <a:latin typeface="Times New Roman" panose="02020603050405020304"/>
              <a:cs typeface="Times New Roman" panose="02020603050405020304"/>
            </a:endParaRPr>
          </a:p>
          <a:p>
            <a:pPr>
              <a:lnSpc>
                <a:spcPct val="100000"/>
              </a:lnSpc>
            </a:pPr>
            <a:endParaRPr sz="1200">
              <a:latin typeface="Times New Roman" panose="02020603050405020304"/>
              <a:cs typeface="Times New Roman" panose="02020603050405020304"/>
            </a:endParaRPr>
          </a:p>
          <a:p>
            <a:pPr>
              <a:lnSpc>
                <a:spcPct val="100000"/>
              </a:lnSpc>
              <a:spcBef>
                <a:spcPts val="20"/>
              </a:spcBef>
            </a:pPr>
            <a:endParaRPr sz="1050">
              <a:latin typeface="Times New Roman" panose="02020603050405020304"/>
              <a:cs typeface="Times New Roman" panose="02020603050405020304"/>
            </a:endParaRPr>
          </a:p>
          <a:p>
            <a:pPr marL="208280">
              <a:lnSpc>
                <a:spcPct val="100000"/>
              </a:lnSpc>
            </a:pPr>
            <a:r>
              <a:rPr sz="1200" b="1" dirty="0">
                <a:solidFill>
                  <a:srgbClr val="FFFFFF"/>
                </a:solidFill>
                <a:latin typeface="Carlito"/>
                <a:cs typeface="Carlito"/>
              </a:rPr>
              <a:t>+ 58</a:t>
            </a:r>
            <a:r>
              <a:rPr sz="1200" b="1" spc="-15" dirty="0">
                <a:solidFill>
                  <a:srgbClr val="FFFFFF"/>
                </a:solidFill>
                <a:latin typeface="Carlito"/>
                <a:cs typeface="Carlito"/>
              </a:rPr>
              <a:t> </a:t>
            </a:r>
            <a:r>
              <a:rPr sz="1200" b="1" spc="-5" dirty="0">
                <a:solidFill>
                  <a:srgbClr val="FFFFFF"/>
                </a:solidFill>
                <a:latin typeface="Carlito"/>
                <a:cs typeface="Carlito"/>
              </a:rPr>
              <a:t>Practices</a:t>
            </a:r>
            <a:endParaRPr sz="1200">
              <a:latin typeface="Carlito"/>
              <a:cs typeface="Carlito"/>
            </a:endParaRPr>
          </a:p>
        </p:txBody>
      </p:sp>
      <p:grpSp>
        <p:nvGrpSpPr>
          <p:cNvPr id="13" name="object 13"/>
          <p:cNvGrpSpPr/>
          <p:nvPr/>
        </p:nvGrpSpPr>
        <p:grpSpPr>
          <a:xfrm>
            <a:off x="3832859" y="4707635"/>
            <a:ext cx="1301750" cy="1790700"/>
            <a:chOff x="3832859" y="4707635"/>
            <a:chExt cx="1301750" cy="1790700"/>
          </a:xfrm>
        </p:grpSpPr>
        <p:sp>
          <p:nvSpPr>
            <p:cNvPr id="14" name="object 14"/>
            <p:cNvSpPr/>
            <p:nvPr/>
          </p:nvSpPr>
          <p:spPr>
            <a:xfrm>
              <a:off x="3838955" y="6044183"/>
              <a:ext cx="1289685" cy="448309"/>
            </a:xfrm>
            <a:custGeom>
              <a:avLst/>
              <a:gdLst/>
              <a:ahLst/>
              <a:cxnLst/>
              <a:rect l="l" t="t" r="r" b="b"/>
              <a:pathLst>
                <a:path w="1289685" h="448310">
                  <a:moveTo>
                    <a:pt x="1289303" y="0"/>
                  </a:moveTo>
                  <a:lnTo>
                    <a:pt x="0" y="0"/>
                  </a:lnTo>
                  <a:lnTo>
                    <a:pt x="0" y="448055"/>
                  </a:lnTo>
                  <a:lnTo>
                    <a:pt x="1289303" y="448055"/>
                  </a:lnTo>
                  <a:lnTo>
                    <a:pt x="1289303" y="0"/>
                  </a:lnTo>
                  <a:close/>
                </a:path>
              </a:pathLst>
            </a:custGeom>
            <a:solidFill>
              <a:srgbClr val="F3ECEF"/>
            </a:solidFill>
          </p:spPr>
          <p:txBody>
            <a:bodyPr wrap="square" lIns="0" tIns="0" rIns="0" bIns="0" rtlCol="0"/>
            <a:lstStyle/>
            <a:p/>
          </p:txBody>
        </p:sp>
        <p:sp>
          <p:nvSpPr>
            <p:cNvPr id="15" name="object 15"/>
            <p:cNvSpPr/>
            <p:nvPr/>
          </p:nvSpPr>
          <p:spPr>
            <a:xfrm>
              <a:off x="3838955" y="6044183"/>
              <a:ext cx="1289685" cy="448309"/>
            </a:xfrm>
            <a:custGeom>
              <a:avLst/>
              <a:gdLst/>
              <a:ahLst/>
              <a:cxnLst/>
              <a:rect l="l" t="t" r="r" b="b"/>
              <a:pathLst>
                <a:path w="1289685" h="448310">
                  <a:moveTo>
                    <a:pt x="0" y="0"/>
                  </a:moveTo>
                  <a:lnTo>
                    <a:pt x="1289303" y="0"/>
                  </a:lnTo>
                  <a:lnTo>
                    <a:pt x="1289303" y="448055"/>
                  </a:lnTo>
                  <a:lnTo>
                    <a:pt x="0" y="448055"/>
                  </a:lnTo>
                  <a:lnTo>
                    <a:pt x="0" y="0"/>
                  </a:lnTo>
                  <a:close/>
                </a:path>
              </a:pathLst>
            </a:custGeom>
            <a:ln w="12191">
              <a:solidFill>
                <a:srgbClr val="808080"/>
              </a:solidFill>
            </a:ln>
          </p:spPr>
          <p:txBody>
            <a:bodyPr wrap="square" lIns="0" tIns="0" rIns="0" bIns="0" rtlCol="0"/>
            <a:lstStyle/>
            <a:p/>
          </p:txBody>
        </p:sp>
        <p:sp>
          <p:nvSpPr>
            <p:cNvPr id="16" name="object 16"/>
            <p:cNvSpPr/>
            <p:nvPr/>
          </p:nvSpPr>
          <p:spPr>
            <a:xfrm>
              <a:off x="3838955" y="4713731"/>
              <a:ext cx="1289685" cy="1330960"/>
            </a:xfrm>
            <a:custGeom>
              <a:avLst/>
              <a:gdLst/>
              <a:ahLst/>
              <a:cxnLst/>
              <a:rect l="l" t="t" r="r" b="b"/>
              <a:pathLst>
                <a:path w="1289685" h="1330960">
                  <a:moveTo>
                    <a:pt x="1289303" y="0"/>
                  </a:moveTo>
                  <a:lnTo>
                    <a:pt x="0" y="0"/>
                  </a:lnTo>
                  <a:lnTo>
                    <a:pt x="0" y="1330452"/>
                  </a:lnTo>
                  <a:lnTo>
                    <a:pt x="1289303" y="1330452"/>
                  </a:lnTo>
                  <a:lnTo>
                    <a:pt x="1289303" y="0"/>
                  </a:lnTo>
                  <a:close/>
                </a:path>
              </a:pathLst>
            </a:custGeom>
            <a:solidFill>
              <a:srgbClr val="E0DEF0"/>
            </a:solidFill>
          </p:spPr>
          <p:txBody>
            <a:bodyPr wrap="square" lIns="0" tIns="0" rIns="0" bIns="0" rtlCol="0"/>
            <a:lstStyle/>
            <a:p/>
          </p:txBody>
        </p:sp>
        <p:sp>
          <p:nvSpPr>
            <p:cNvPr id="17" name="object 17"/>
            <p:cNvSpPr/>
            <p:nvPr/>
          </p:nvSpPr>
          <p:spPr>
            <a:xfrm>
              <a:off x="3838955" y="4713731"/>
              <a:ext cx="1289685" cy="1330960"/>
            </a:xfrm>
            <a:custGeom>
              <a:avLst/>
              <a:gdLst/>
              <a:ahLst/>
              <a:cxnLst/>
              <a:rect l="l" t="t" r="r" b="b"/>
              <a:pathLst>
                <a:path w="1289685" h="1330960">
                  <a:moveTo>
                    <a:pt x="0" y="0"/>
                  </a:moveTo>
                  <a:lnTo>
                    <a:pt x="1289303" y="0"/>
                  </a:lnTo>
                  <a:lnTo>
                    <a:pt x="1289303" y="1330452"/>
                  </a:lnTo>
                  <a:lnTo>
                    <a:pt x="0" y="1330452"/>
                  </a:lnTo>
                  <a:lnTo>
                    <a:pt x="0" y="0"/>
                  </a:lnTo>
                  <a:close/>
                </a:path>
              </a:pathLst>
            </a:custGeom>
            <a:ln w="12192">
              <a:solidFill>
                <a:srgbClr val="808080"/>
              </a:solidFill>
            </a:ln>
          </p:spPr>
          <p:txBody>
            <a:bodyPr wrap="square" lIns="0" tIns="0" rIns="0" bIns="0" rtlCol="0"/>
            <a:lstStyle/>
            <a:p/>
          </p:txBody>
        </p:sp>
      </p:grpSp>
      <p:sp>
        <p:nvSpPr>
          <p:cNvPr id="18" name="object 18"/>
          <p:cNvSpPr txBox="1"/>
          <p:nvPr/>
        </p:nvSpPr>
        <p:spPr>
          <a:xfrm>
            <a:off x="5702503" y="1638668"/>
            <a:ext cx="975994" cy="720725"/>
          </a:xfrm>
          <a:prstGeom prst="rect">
            <a:avLst/>
          </a:prstGeom>
        </p:spPr>
        <p:txBody>
          <a:bodyPr vert="horz" wrap="square" lIns="0" tIns="12700" rIns="0" bIns="0" rtlCol="0">
            <a:spAutoFit/>
          </a:bodyPr>
          <a:lstStyle/>
          <a:p>
            <a:pPr marL="20955">
              <a:lnSpc>
                <a:spcPct val="100000"/>
              </a:lnSpc>
              <a:spcBef>
                <a:spcPts val="100"/>
              </a:spcBef>
            </a:pPr>
            <a:r>
              <a:rPr sz="1800" b="1" spc="-5" dirty="0">
                <a:solidFill>
                  <a:srgbClr val="212121"/>
                </a:solidFill>
                <a:latin typeface="Carlito"/>
                <a:cs typeface="Carlito"/>
              </a:rPr>
              <a:t>LEVEL</a:t>
            </a:r>
            <a:r>
              <a:rPr sz="1800" b="1" spc="-15" dirty="0">
                <a:solidFill>
                  <a:srgbClr val="212121"/>
                </a:solidFill>
                <a:latin typeface="Carlito"/>
                <a:cs typeface="Carlito"/>
              </a:rPr>
              <a:t> </a:t>
            </a:r>
            <a:r>
              <a:rPr sz="1800" b="1" dirty="0">
                <a:solidFill>
                  <a:srgbClr val="212121"/>
                </a:solidFill>
                <a:latin typeface="Carlito"/>
                <a:cs typeface="Carlito"/>
              </a:rPr>
              <a:t>4</a:t>
            </a:r>
            <a:endParaRPr sz="1800">
              <a:latin typeface="Carlito"/>
              <a:cs typeface="Carlito"/>
            </a:endParaRPr>
          </a:p>
          <a:p>
            <a:pPr marL="20955">
              <a:lnSpc>
                <a:spcPct val="100000"/>
              </a:lnSpc>
              <a:spcBef>
                <a:spcPts val="25"/>
              </a:spcBef>
            </a:pPr>
            <a:r>
              <a:rPr sz="1000" spc="-10" dirty="0">
                <a:latin typeface="Carlito"/>
                <a:cs typeface="Carlito"/>
              </a:rPr>
              <a:t>PROACTIVE</a:t>
            </a:r>
            <a:endParaRPr sz="1000">
              <a:latin typeface="Carlito"/>
              <a:cs typeface="Carlito"/>
            </a:endParaRPr>
          </a:p>
          <a:p>
            <a:pPr marL="12700">
              <a:lnSpc>
                <a:spcPct val="100000"/>
              </a:lnSpc>
              <a:spcBef>
                <a:spcPts val="650"/>
              </a:spcBef>
            </a:pPr>
            <a:r>
              <a:rPr sz="1200" b="1" dirty="0">
                <a:latin typeface="Carlito"/>
                <a:cs typeface="Carlito"/>
              </a:rPr>
              <a:t>156</a:t>
            </a:r>
            <a:r>
              <a:rPr sz="1200" b="1" spc="-50" dirty="0">
                <a:latin typeface="Carlito"/>
                <a:cs typeface="Carlito"/>
              </a:rPr>
              <a:t> </a:t>
            </a:r>
            <a:r>
              <a:rPr sz="1200" b="1" spc="-5" dirty="0">
                <a:latin typeface="Carlito"/>
                <a:cs typeface="Carlito"/>
              </a:rPr>
              <a:t>PRACTICES</a:t>
            </a:r>
            <a:endParaRPr sz="1200">
              <a:latin typeface="Carlito"/>
              <a:cs typeface="Carlito"/>
            </a:endParaRPr>
          </a:p>
        </p:txBody>
      </p:sp>
      <p:grpSp>
        <p:nvGrpSpPr>
          <p:cNvPr id="19" name="object 19"/>
          <p:cNvGrpSpPr/>
          <p:nvPr/>
        </p:nvGrpSpPr>
        <p:grpSpPr>
          <a:xfrm>
            <a:off x="5654040" y="2474976"/>
            <a:ext cx="1290955" cy="896619"/>
            <a:chOff x="5654040" y="2474976"/>
            <a:chExt cx="1290955" cy="896619"/>
          </a:xfrm>
        </p:grpSpPr>
        <p:sp>
          <p:nvSpPr>
            <p:cNvPr id="20" name="object 20"/>
            <p:cNvSpPr/>
            <p:nvPr/>
          </p:nvSpPr>
          <p:spPr>
            <a:xfrm>
              <a:off x="5654040" y="2474976"/>
              <a:ext cx="1290955" cy="894715"/>
            </a:xfrm>
            <a:custGeom>
              <a:avLst/>
              <a:gdLst/>
              <a:ahLst/>
              <a:cxnLst/>
              <a:rect l="l" t="t" r="r" b="b"/>
              <a:pathLst>
                <a:path w="1290954" h="894714">
                  <a:moveTo>
                    <a:pt x="1290828" y="0"/>
                  </a:moveTo>
                  <a:lnTo>
                    <a:pt x="0" y="0"/>
                  </a:lnTo>
                  <a:lnTo>
                    <a:pt x="0" y="894588"/>
                  </a:lnTo>
                  <a:lnTo>
                    <a:pt x="1290828" y="894588"/>
                  </a:lnTo>
                  <a:lnTo>
                    <a:pt x="1290828" y="0"/>
                  </a:lnTo>
                  <a:close/>
                </a:path>
              </a:pathLst>
            </a:custGeom>
            <a:solidFill>
              <a:srgbClr val="3A5081"/>
            </a:solidFill>
          </p:spPr>
          <p:txBody>
            <a:bodyPr wrap="square" lIns="0" tIns="0" rIns="0" bIns="0" rtlCol="0"/>
            <a:lstStyle/>
            <a:p/>
          </p:txBody>
        </p:sp>
        <p:sp>
          <p:nvSpPr>
            <p:cNvPr id="21" name="object 21"/>
            <p:cNvSpPr/>
            <p:nvPr/>
          </p:nvSpPr>
          <p:spPr>
            <a:xfrm>
              <a:off x="5766816" y="3023616"/>
              <a:ext cx="1075943" cy="347472"/>
            </a:xfrm>
            <a:prstGeom prst="rect">
              <a:avLst/>
            </a:prstGeom>
            <a:blipFill>
              <a:blip r:embed="rId3" cstate="print"/>
              <a:stretch>
                <a:fillRect/>
              </a:stretch>
            </a:blipFill>
          </p:spPr>
          <p:txBody>
            <a:bodyPr wrap="square" lIns="0" tIns="0" rIns="0" bIns="0" rtlCol="0"/>
            <a:lstStyle/>
            <a:p/>
          </p:txBody>
        </p:sp>
      </p:grpSp>
      <p:graphicFrame>
        <p:nvGraphicFramePr>
          <p:cNvPr id="22" name="object 22"/>
          <p:cNvGraphicFramePr>
            <a:graphicFrameLocks noGrp="1"/>
          </p:cNvGraphicFramePr>
          <p:nvPr/>
        </p:nvGraphicFramePr>
        <p:xfrm>
          <a:off x="5647944" y="2468879"/>
          <a:ext cx="1309370" cy="4029710"/>
        </p:xfrm>
        <a:graphic>
          <a:graphicData uri="http://schemas.openxmlformats.org/drawingml/2006/table">
            <a:tbl>
              <a:tblPr firstRow="1" bandRow="1">
                <a:tableStyleId>{2D5ABB26-0587-4C30-8999-92F81FD0307C}</a:tableStyleId>
              </a:tblPr>
              <a:tblGrid>
                <a:gridCol w="1290955"/>
              </a:tblGrid>
              <a:tr h="895350">
                <a:tc>
                  <a:txBody>
                    <a:bodyPr/>
                    <a:lstStyle/>
                    <a:p>
                      <a:pPr>
                        <a:lnSpc>
                          <a:spcPct val="100000"/>
                        </a:lnSpc>
                      </a:pPr>
                      <a:endParaRPr sz="1200">
                        <a:latin typeface="Times New Roman" panose="02020603050405020304"/>
                        <a:cs typeface="Times New Roman" panose="02020603050405020304"/>
                      </a:endParaRPr>
                    </a:p>
                    <a:p>
                      <a:pPr>
                        <a:lnSpc>
                          <a:spcPct val="100000"/>
                        </a:lnSpc>
                      </a:pPr>
                      <a:endParaRPr sz="1200">
                        <a:latin typeface="Times New Roman" panose="02020603050405020304"/>
                        <a:cs typeface="Times New Roman" panose="02020603050405020304"/>
                      </a:endParaRPr>
                    </a:p>
                    <a:p>
                      <a:pPr>
                        <a:lnSpc>
                          <a:spcPct val="100000"/>
                        </a:lnSpc>
                        <a:spcBef>
                          <a:spcPts val="40"/>
                        </a:spcBef>
                      </a:pPr>
                      <a:endParaRPr sz="1600">
                        <a:latin typeface="Times New Roman" panose="02020603050405020304"/>
                        <a:cs typeface="Times New Roman" panose="02020603050405020304"/>
                      </a:endParaRPr>
                    </a:p>
                    <a:p>
                      <a:pPr marL="209550">
                        <a:lnSpc>
                          <a:spcPct val="100000"/>
                        </a:lnSpc>
                        <a:spcBef>
                          <a:spcPts val="5"/>
                        </a:spcBef>
                      </a:pPr>
                      <a:r>
                        <a:rPr sz="1200" b="1" dirty="0">
                          <a:solidFill>
                            <a:srgbClr val="FFFFFF"/>
                          </a:solidFill>
                          <a:latin typeface="Carlito"/>
                          <a:cs typeface="Carlito"/>
                        </a:rPr>
                        <a:t>+ 26</a:t>
                      </a:r>
                      <a:r>
                        <a:rPr sz="1200" b="1" spc="-15" dirty="0">
                          <a:solidFill>
                            <a:srgbClr val="FFFFFF"/>
                          </a:solidFill>
                          <a:latin typeface="Carlito"/>
                          <a:cs typeface="Carlito"/>
                        </a:rPr>
                        <a:t> </a:t>
                      </a:r>
                      <a:r>
                        <a:rPr sz="1200" b="1" spc="-5" dirty="0">
                          <a:solidFill>
                            <a:srgbClr val="FFFFFF"/>
                          </a:solidFill>
                          <a:latin typeface="Carlito"/>
                          <a:cs typeface="Carlito"/>
                        </a:rPr>
                        <a:t>Practices</a:t>
                      </a:r>
                      <a:endParaRPr sz="1200">
                        <a:latin typeface="Carlito"/>
                        <a:cs typeface="Carlito"/>
                      </a:endParaRPr>
                    </a:p>
                  </a:txBody>
                  <a:tcPr marL="0" marR="0" marT="0" marB="0">
                    <a:lnL w="12700">
                      <a:solidFill>
                        <a:srgbClr val="808080"/>
                      </a:solidFill>
                      <a:prstDash val="solid"/>
                    </a:lnL>
                    <a:lnR w="12700">
                      <a:solidFill>
                        <a:srgbClr val="808080"/>
                      </a:solidFill>
                      <a:prstDash val="solid"/>
                    </a:lnR>
                    <a:lnT w="12700">
                      <a:solidFill>
                        <a:srgbClr val="808080"/>
                      </a:solidFill>
                      <a:prstDash val="solid"/>
                    </a:lnT>
                    <a:lnB w="19050">
                      <a:solidFill>
                        <a:srgbClr val="808080"/>
                      </a:solidFill>
                      <a:prstDash val="solid"/>
                    </a:lnB>
                  </a:tcPr>
                </a:tc>
              </a:tr>
              <a:tr h="1342644">
                <a:tc>
                  <a:txBody>
                    <a:bodyPr/>
                    <a:lstStyle/>
                    <a:p>
                      <a:pPr>
                        <a:lnSpc>
                          <a:spcPct val="100000"/>
                        </a:lnSpc>
                      </a:pPr>
                      <a:endParaRPr sz="1200">
                        <a:latin typeface="Times New Roman" panose="02020603050405020304"/>
                        <a:cs typeface="Times New Roman" panose="02020603050405020304"/>
                      </a:endParaRPr>
                    </a:p>
                  </a:txBody>
                  <a:tcPr marL="0" marR="0" marT="0" marB="0">
                    <a:lnL w="12700">
                      <a:solidFill>
                        <a:srgbClr val="808080"/>
                      </a:solidFill>
                      <a:prstDash val="solid"/>
                    </a:lnL>
                    <a:lnR w="12700">
                      <a:solidFill>
                        <a:srgbClr val="808080"/>
                      </a:solidFill>
                      <a:prstDash val="solid"/>
                    </a:lnR>
                    <a:lnT w="19050">
                      <a:solidFill>
                        <a:srgbClr val="808080"/>
                      </a:solidFill>
                      <a:prstDash val="solid"/>
                    </a:lnT>
                    <a:lnB w="19050">
                      <a:solidFill>
                        <a:srgbClr val="808080"/>
                      </a:solidFill>
                      <a:prstDash val="solid"/>
                    </a:lnB>
                    <a:solidFill>
                      <a:srgbClr val="A6A3CC"/>
                    </a:solidFill>
                  </a:tcPr>
                </a:tc>
              </a:tr>
              <a:tr h="1331214">
                <a:tc>
                  <a:txBody>
                    <a:bodyPr/>
                    <a:lstStyle/>
                    <a:p>
                      <a:pPr>
                        <a:lnSpc>
                          <a:spcPct val="100000"/>
                        </a:lnSpc>
                      </a:pPr>
                      <a:endParaRPr sz="1200">
                        <a:latin typeface="Times New Roman" panose="02020603050405020304"/>
                        <a:cs typeface="Times New Roman" panose="02020603050405020304"/>
                      </a:endParaRPr>
                    </a:p>
                  </a:txBody>
                  <a:tcPr marL="0" marR="0" marT="0" marB="0">
                    <a:lnL w="12700">
                      <a:solidFill>
                        <a:srgbClr val="808080"/>
                      </a:solidFill>
                      <a:prstDash val="solid"/>
                    </a:lnL>
                    <a:lnR w="12700">
                      <a:solidFill>
                        <a:srgbClr val="808080"/>
                      </a:solidFill>
                      <a:prstDash val="solid"/>
                    </a:lnR>
                    <a:lnT w="19050">
                      <a:solidFill>
                        <a:srgbClr val="808080"/>
                      </a:solidFill>
                      <a:prstDash val="solid"/>
                    </a:lnT>
                    <a:lnB w="12700">
                      <a:solidFill>
                        <a:srgbClr val="808080"/>
                      </a:solidFill>
                      <a:prstDash val="solid"/>
                    </a:lnB>
                    <a:solidFill>
                      <a:srgbClr val="E0DEF0"/>
                    </a:solidFill>
                  </a:tcPr>
                </a:tc>
              </a:tr>
              <a:tr h="448056">
                <a:tc>
                  <a:txBody>
                    <a:bodyPr/>
                    <a:lstStyle/>
                    <a:p>
                      <a:pPr>
                        <a:lnSpc>
                          <a:spcPct val="100000"/>
                        </a:lnSpc>
                      </a:pPr>
                      <a:endParaRPr sz="1200">
                        <a:latin typeface="Times New Roman" panose="02020603050405020304"/>
                        <a:cs typeface="Times New Roman" panose="02020603050405020304"/>
                      </a:endParaRPr>
                    </a:p>
                  </a:txBody>
                  <a:tcPr marL="0" marR="0" marT="0" marB="0">
                    <a:lnL w="12700">
                      <a:solidFill>
                        <a:srgbClr val="808080"/>
                      </a:solidFill>
                      <a:prstDash val="solid"/>
                    </a:lnL>
                    <a:lnR w="12700">
                      <a:solidFill>
                        <a:srgbClr val="808080"/>
                      </a:solidFill>
                      <a:prstDash val="solid"/>
                    </a:lnR>
                    <a:lnT w="12700">
                      <a:solidFill>
                        <a:srgbClr val="808080"/>
                      </a:solidFill>
                      <a:prstDash val="solid"/>
                    </a:lnT>
                    <a:lnB w="12700">
                      <a:solidFill>
                        <a:srgbClr val="808080"/>
                      </a:solidFill>
                      <a:prstDash val="solid"/>
                    </a:lnB>
                    <a:solidFill>
                      <a:srgbClr val="F3ECEF"/>
                    </a:solidFill>
                  </a:tcPr>
                </a:tc>
              </a:tr>
            </a:tbl>
          </a:graphicData>
        </a:graphic>
      </p:graphicFrame>
      <p:sp>
        <p:nvSpPr>
          <p:cNvPr id="23" name="object 23"/>
          <p:cNvSpPr txBox="1"/>
          <p:nvPr/>
        </p:nvSpPr>
        <p:spPr>
          <a:xfrm>
            <a:off x="2024862" y="3882047"/>
            <a:ext cx="1654175" cy="45593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 </a:t>
            </a:r>
            <a:r>
              <a:rPr sz="1800" b="1" dirty="0">
                <a:solidFill>
                  <a:srgbClr val="212121"/>
                </a:solidFill>
                <a:latin typeface="Carlito"/>
                <a:cs typeface="Carlito"/>
              </a:rPr>
              <a:t>2</a:t>
            </a:r>
            <a:endParaRPr sz="1800">
              <a:latin typeface="Carlito"/>
              <a:cs typeface="Carlito"/>
            </a:endParaRPr>
          </a:p>
          <a:p>
            <a:pPr marL="12700">
              <a:lnSpc>
                <a:spcPct val="100000"/>
              </a:lnSpc>
              <a:spcBef>
                <a:spcPts val="25"/>
              </a:spcBef>
            </a:pPr>
            <a:r>
              <a:rPr sz="1000" spc="-5" dirty="0">
                <a:latin typeface="Carlito"/>
                <a:cs typeface="Carlito"/>
              </a:rPr>
              <a:t>INTERMEDIATE </a:t>
            </a:r>
            <a:r>
              <a:rPr sz="1000" spc="-10" dirty="0">
                <a:latin typeface="Carlito"/>
                <a:cs typeface="Carlito"/>
              </a:rPr>
              <a:t>CYBER</a:t>
            </a:r>
            <a:r>
              <a:rPr sz="1000" spc="-20" dirty="0">
                <a:latin typeface="Carlito"/>
                <a:cs typeface="Carlito"/>
              </a:rPr>
              <a:t> </a:t>
            </a:r>
            <a:r>
              <a:rPr sz="1000" spc="-5" dirty="0">
                <a:latin typeface="Carlito"/>
                <a:cs typeface="Carlito"/>
              </a:rPr>
              <a:t>HYGIENE</a:t>
            </a:r>
            <a:endParaRPr sz="1000">
              <a:latin typeface="Carlito"/>
              <a:cs typeface="Carlito"/>
            </a:endParaRPr>
          </a:p>
        </p:txBody>
      </p:sp>
      <p:sp>
        <p:nvSpPr>
          <p:cNvPr id="24" name="object 24"/>
          <p:cNvSpPr txBox="1"/>
          <p:nvPr/>
        </p:nvSpPr>
        <p:spPr>
          <a:xfrm>
            <a:off x="2016188" y="4394428"/>
            <a:ext cx="89789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rlito"/>
                <a:cs typeface="Carlito"/>
              </a:rPr>
              <a:t>72</a:t>
            </a:r>
            <a:r>
              <a:rPr sz="1200" b="1" spc="-55" dirty="0">
                <a:latin typeface="Carlito"/>
                <a:cs typeface="Carlito"/>
              </a:rPr>
              <a:t> </a:t>
            </a:r>
            <a:r>
              <a:rPr sz="1200" b="1" spc="-5" dirty="0">
                <a:latin typeface="Carlito"/>
                <a:cs typeface="Carlito"/>
              </a:rPr>
              <a:t>PRACTICES</a:t>
            </a:r>
            <a:endParaRPr sz="1200">
              <a:latin typeface="Carlito"/>
              <a:cs typeface="Carlito"/>
            </a:endParaRPr>
          </a:p>
        </p:txBody>
      </p:sp>
      <p:grpSp>
        <p:nvGrpSpPr>
          <p:cNvPr id="25" name="object 25"/>
          <p:cNvGrpSpPr/>
          <p:nvPr/>
        </p:nvGrpSpPr>
        <p:grpSpPr>
          <a:xfrm>
            <a:off x="2016251" y="4707635"/>
            <a:ext cx="1301750" cy="1790700"/>
            <a:chOff x="2016251" y="4707635"/>
            <a:chExt cx="1301750" cy="1790700"/>
          </a:xfrm>
        </p:grpSpPr>
        <p:sp>
          <p:nvSpPr>
            <p:cNvPr id="26" name="object 26"/>
            <p:cNvSpPr/>
            <p:nvPr/>
          </p:nvSpPr>
          <p:spPr>
            <a:xfrm>
              <a:off x="2022347" y="4713731"/>
              <a:ext cx="1289685" cy="1330960"/>
            </a:xfrm>
            <a:custGeom>
              <a:avLst/>
              <a:gdLst/>
              <a:ahLst/>
              <a:cxnLst/>
              <a:rect l="l" t="t" r="r" b="b"/>
              <a:pathLst>
                <a:path w="1289685" h="1330960">
                  <a:moveTo>
                    <a:pt x="1289303" y="0"/>
                  </a:moveTo>
                  <a:lnTo>
                    <a:pt x="0" y="0"/>
                  </a:lnTo>
                  <a:lnTo>
                    <a:pt x="0" y="1330452"/>
                  </a:lnTo>
                  <a:lnTo>
                    <a:pt x="1289303" y="1330452"/>
                  </a:lnTo>
                  <a:lnTo>
                    <a:pt x="1289303" y="0"/>
                  </a:lnTo>
                  <a:close/>
                </a:path>
              </a:pathLst>
            </a:custGeom>
            <a:solidFill>
              <a:srgbClr val="E0DEF0"/>
            </a:solidFill>
          </p:spPr>
          <p:txBody>
            <a:bodyPr wrap="square" lIns="0" tIns="0" rIns="0" bIns="0" rtlCol="0"/>
            <a:lstStyle/>
            <a:p/>
          </p:txBody>
        </p:sp>
        <p:sp>
          <p:nvSpPr>
            <p:cNvPr id="27" name="object 27"/>
            <p:cNvSpPr/>
            <p:nvPr/>
          </p:nvSpPr>
          <p:spPr>
            <a:xfrm>
              <a:off x="2022347" y="4713731"/>
              <a:ext cx="1289685" cy="1330960"/>
            </a:xfrm>
            <a:custGeom>
              <a:avLst/>
              <a:gdLst/>
              <a:ahLst/>
              <a:cxnLst/>
              <a:rect l="l" t="t" r="r" b="b"/>
              <a:pathLst>
                <a:path w="1289685" h="1330960">
                  <a:moveTo>
                    <a:pt x="0" y="0"/>
                  </a:moveTo>
                  <a:lnTo>
                    <a:pt x="1289303" y="0"/>
                  </a:lnTo>
                  <a:lnTo>
                    <a:pt x="1289303" y="1330452"/>
                  </a:lnTo>
                  <a:lnTo>
                    <a:pt x="0" y="1330452"/>
                  </a:lnTo>
                  <a:lnTo>
                    <a:pt x="0" y="0"/>
                  </a:lnTo>
                  <a:close/>
                </a:path>
              </a:pathLst>
            </a:custGeom>
            <a:ln w="12192">
              <a:solidFill>
                <a:srgbClr val="808080"/>
              </a:solidFill>
            </a:ln>
          </p:spPr>
          <p:txBody>
            <a:bodyPr wrap="square" lIns="0" tIns="0" rIns="0" bIns="0" rtlCol="0"/>
            <a:lstStyle/>
            <a:p/>
          </p:txBody>
        </p:sp>
        <p:sp>
          <p:nvSpPr>
            <p:cNvPr id="28" name="object 28"/>
            <p:cNvSpPr/>
            <p:nvPr/>
          </p:nvSpPr>
          <p:spPr>
            <a:xfrm>
              <a:off x="2022347" y="6044183"/>
              <a:ext cx="1289685" cy="448309"/>
            </a:xfrm>
            <a:custGeom>
              <a:avLst/>
              <a:gdLst/>
              <a:ahLst/>
              <a:cxnLst/>
              <a:rect l="l" t="t" r="r" b="b"/>
              <a:pathLst>
                <a:path w="1289685" h="448310">
                  <a:moveTo>
                    <a:pt x="1289303" y="0"/>
                  </a:moveTo>
                  <a:lnTo>
                    <a:pt x="0" y="0"/>
                  </a:lnTo>
                  <a:lnTo>
                    <a:pt x="0" y="448055"/>
                  </a:lnTo>
                  <a:lnTo>
                    <a:pt x="1289303" y="448055"/>
                  </a:lnTo>
                  <a:lnTo>
                    <a:pt x="1289303" y="0"/>
                  </a:lnTo>
                  <a:close/>
                </a:path>
              </a:pathLst>
            </a:custGeom>
            <a:solidFill>
              <a:srgbClr val="F3ECEF"/>
            </a:solidFill>
          </p:spPr>
          <p:txBody>
            <a:bodyPr wrap="square" lIns="0" tIns="0" rIns="0" bIns="0" rtlCol="0"/>
            <a:lstStyle/>
            <a:p/>
          </p:txBody>
        </p:sp>
        <p:sp>
          <p:nvSpPr>
            <p:cNvPr id="29" name="object 29"/>
            <p:cNvSpPr/>
            <p:nvPr/>
          </p:nvSpPr>
          <p:spPr>
            <a:xfrm>
              <a:off x="2022347" y="6044183"/>
              <a:ext cx="1289685" cy="448309"/>
            </a:xfrm>
            <a:custGeom>
              <a:avLst/>
              <a:gdLst/>
              <a:ahLst/>
              <a:cxnLst/>
              <a:rect l="l" t="t" r="r" b="b"/>
              <a:pathLst>
                <a:path w="1289685" h="448310">
                  <a:moveTo>
                    <a:pt x="0" y="0"/>
                  </a:moveTo>
                  <a:lnTo>
                    <a:pt x="1289303" y="0"/>
                  </a:lnTo>
                  <a:lnTo>
                    <a:pt x="1289303" y="448055"/>
                  </a:lnTo>
                  <a:lnTo>
                    <a:pt x="0" y="448055"/>
                  </a:lnTo>
                  <a:lnTo>
                    <a:pt x="0" y="0"/>
                  </a:lnTo>
                  <a:close/>
                </a:path>
              </a:pathLst>
            </a:custGeom>
            <a:ln w="12191">
              <a:solidFill>
                <a:srgbClr val="808080"/>
              </a:solidFill>
            </a:ln>
          </p:spPr>
          <p:txBody>
            <a:bodyPr wrap="square" lIns="0" tIns="0" rIns="0" bIns="0" rtlCol="0"/>
            <a:lstStyle/>
            <a:p/>
          </p:txBody>
        </p:sp>
      </p:grpSp>
      <p:sp>
        <p:nvSpPr>
          <p:cNvPr id="30" name="object 30"/>
          <p:cNvSpPr txBox="1"/>
          <p:nvPr/>
        </p:nvSpPr>
        <p:spPr>
          <a:xfrm>
            <a:off x="211974" y="5214988"/>
            <a:ext cx="3100070" cy="720725"/>
          </a:xfrm>
          <a:prstGeom prst="rect">
            <a:avLst/>
          </a:prstGeom>
        </p:spPr>
        <p:txBody>
          <a:bodyPr vert="horz" wrap="square" lIns="0" tIns="12700" rIns="0" bIns="0" rtlCol="0">
            <a:spAutoFit/>
          </a:bodyPr>
          <a:lstStyle/>
          <a:p>
            <a:pPr marL="20955">
              <a:lnSpc>
                <a:spcPct val="100000"/>
              </a:lnSpc>
              <a:spcBef>
                <a:spcPts val="100"/>
              </a:spcBef>
            </a:pPr>
            <a:r>
              <a:rPr sz="1800" b="1" spc="-5" dirty="0">
                <a:solidFill>
                  <a:srgbClr val="212121"/>
                </a:solidFill>
                <a:latin typeface="Carlito"/>
                <a:cs typeface="Carlito"/>
              </a:rPr>
              <a:t>LEVEL</a:t>
            </a:r>
            <a:r>
              <a:rPr sz="1800" b="1" dirty="0">
                <a:solidFill>
                  <a:srgbClr val="212121"/>
                </a:solidFill>
                <a:latin typeface="Carlito"/>
                <a:cs typeface="Carlito"/>
              </a:rPr>
              <a:t> 1</a:t>
            </a:r>
            <a:endParaRPr sz="1800">
              <a:latin typeface="Carlito"/>
              <a:cs typeface="Carlito"/>
            </a:endParaRPr>
          </a:p>
          <a:p>
            <a:pPr marL="20955">
              <a:lnSpc>
                <a:spcPct val="100000"/>
              </a:lnSpc>
              <a:spcBef>
                <a:spcPts val="25"/>
              </a:spcBef>
            </a:pPr>
            <a:r>
              <a:rPr sz="1000" spc="-5" dirty="0">
                <a:latin typeface="Carlito"/>
                <a:cs typeface="Carlito"/>
              </a:rPr>
              <a:t>BASIC </a:t>
            </a:r>
            <a:r>
              <a:rPr sz="1000" spc="-10" dirty="0">
                <a:latin typeface="Carlito"/>
                <a:cs typeface="Carlito"/>
              </a:rPr>
              <a:t>CYBER</a:t>
            </a:r>
            <a:r>
              <a:rPr sz="1000" spc="30" dirty="0">
                <a:latin typeface="Carlito"/>
                <a:cs typeface="Carlito"/>
              </a:rPr>
              <a:t> </a:t>
            </a:r>
            <a:r>
              <a:rPr sz="1000" spc="-5" dirty="0">
                <a:latin typeface="Carlito"/>
                <a:cs typeface="Carlito"/>
              </a:rPr>
              <a:t>HYGIENE</a:t>
            </a:r>
            <a:endParaRPr sz="1000">
              <a:latin typeface="Carlito"/>
              <a:cs typeface="Carlito"/>
            </a:endParaRPr>
          </a:p>
          <a:p>
            <a:pPr marL="12700">
              <a:lnSpc>
                <a:spcPct val="100000"/>
              </a:lnSpc>
              <a:spcBef>
                <a:spcPts val="650"/>
              </a:spcBef>
              <a:tabLst>
                <a:tab pos="2018030" algn="l"/>
              </a:tabLst>
            </a:pPr>
            <a:r>
              <a:rPr sz="1200" b="1" dirty="0">
                <a:latin typeface="Carlito"/>
                <a:cs typeface="Carlito"/>
              </a:rPr>
              <a:t>17</a:t>
            </a:r>
            <a:r>
              <a:rPr sz="1200" b="1" spc="10" dirty="0">
                <a:latin typeface="Carlito"/>
                <a:cs typeface="Carlito"/>
              </a:rPr>
              <a:t> </a:t>
            </a:r>
            <a:r>
              <a:rPr sz="1200" b="1" spc="-5" dirty="0">
                <a:latin typeface="Carlito"/>
                <a:cs typeface="Carlito"/>
              </a:rPr>
              <a:t>PRACTICES	</a:t>
            </a:r>
            <a:r>
              <a:rPr sz="1800" b="1" baseline="2000" dirty="0">
                <a:latin typeface="Carlito"/>
                <a:cs typeface="Carlito"/>
              </a:rPr>
              <a:t>+ 55</a:t>
            </a:r>
            <a:r>
              <a:rPr sz="1800" b="1" spc="-22" baseline="2000" dirty="0">
                <a:latin typeface="Carlito"/>
                <a:cs typeface="Carlito"/>
              </a:rPr>
              <a:t> </a:t>
            </a:r>
            <a:r>
              <a:rPr sz="1800" b="1" spc="-7" baseline="2000" dirty="0">
                <a:latin typeface="Carlito"/>
                <a:cs typeface="Carlito"/>
              </a:rPr>
              <a:t>Practices</a:t>
            </a:r>
            <a:endParaRPr sz="1800" baseline="2000">
              <a:latin typeface="Carlito"/>
              <a:cs typeface="Carlito"/>
            </a:endParaRPr>
          </a:p>
        </p:txBody>
      </p:sp>
      <p:grpSp>
        <p:nvGrpSpPr>
          <p:cNvPr id="31" name="object 31"/>
          <p:cNvGrpSpPr/>
          <p:nvPr/>
        </p:nvGrpSpPr>
        <p:grpSpPr>
          <a:xfrm>
            <a:off x="199644" y="6038088"/>
            <a:ext cx="1301750" cy="460375"/>
            <a:chOff x="199644" y="6038088"/>
            <a:chExt cx="1301750" cy="460375"/>
          </a:xfrm>
        </p:grpSpPr>
        <p:sp>
          <p:nvSpPr>
            <p:cNvPr id="32" name="object 32"/>
            <p:cNvSpPr/>
            <p:nvPr/>
          </p:nvSpPr>
          <p:spPr>
            <a:xfrm>
              <a:off x="205740" y="6044184"/>
              <a:ext cx="1289685" cy="448309"/>
            </a:xfrm>
            <a:custGeom>
              <a:avLst/>
              <a:gdLst/>
              <a:ahLst/>
              <a:cxnLst/>
              <a:rect l="l" t="t" r="r" b="b"/>
              <a:pathLst>
                <a:path w="1289685" h="448310">
                  <a:moveTo>
                    <a:pt x="1289304" y="0"/>
                  </a:moveTo>
                  <a:lnTo>
                    <a:pt x="0" y="0"/>
                  </a:lnTo>
                  <a:lnTo>
                    <a:pt x="0" y="448055"/>
                  </a:lnTo>
                  <a:lnTo>
                    <a:pt x="1289304" y="448055"/>
                  </a:lnTo>
                  <a:lnTo>
                    <a:pt x="1289304" y="0"/>
                  </a:lnTo>
                  <a:close/>
                </a:path>
              </a:pathLst>
            </a:custGeom>
            <a:solidFill>
              <a:srgbClr val="F3ECEF"/>
            </a:solidFill>
          </p:spPr>
          <p:txBody>
            <a:bodyPr wrap="square" lIns="0" tIns="0" rIns="0" bIns="0" rtlCol="0"/>
            <a:lstStyle/>
            <a:p/>
          </p:txBody>
        </p:sp>
        <p:sp>
          <p:nvSpPr>
            <p:cNvPr id="33" name="object 33"/>
            <p:cNvSpPr/>
            <p:nvPr/>
          </p:nvSpPr>
          <p:spPr>
            <a:xfrm>
              <a:off x="205740" y="6044184"/>
              <a:ext cx="1289685" cy="448309"/>
            </a:xfrm>
            <a:custGeom>
              <a:avLst/>
              <a:gdLst/>
              <a:ahLst/>
              <a:cxnLst/>
              <a:rect l="l" t="t" r="r" b="b"/>
              <a:pathLst>
                <a:path w="1289685" h="448310">
                  <a:moveTo>
                    <a:pt x="0" y="0"/>
                  </a:moveTo>
                  <a:lnTo>
                    <a:pt x="1289304" y="0"/>
                  </a:lnTo>
                  <a:lnTo>
                    <a:pt x="1289304" y="448055"/>
                  </a:lnTo>
                  <a:lnTo>
                    <a:pt x="0" y="448055"/>
                  </a:lnTo>
                  <a:lnTo>
                    <a:pt x="0" y="0"/>
                  </a:lnTo>
                  <a:close/>
                </a:path>
              </a:pathLst>
            </a:custGeom>
            <a:ln w="12191">
              <a:solidFill>
                <a:srgbClr val="808080"/>
              </a:solidFill>
            </a:ln>
          </p:spPr>
          <p:txBody>
            <a:bodyPr wrap="square" lIns="0" tIns="0" rIns="0" bIns="0" rtlCol="0"/>
            <a:lstStyle/>
            <a:p/>
          </p:txBody>
        </p:sp>
      </p:grpSp>
      <p:sp>
        <p:nvSpPr>
          <p:cNvPr id="34" name="object 34"/>
          <p:cNvSpPr txBox="1">
            <a:spLocks noGrp="1"/>
          </p:cNvSpPr>
          <p:nvPr>
            <p:ph type="title"/>
          </p:nvPr>
        </p:nvSpPr>
        <p:spPr>
          <a:xfrm>
            <a:off x="2644292" y="333247"/>
            <a:ext cx="3854450" cy="391160"/>
          </a:xfrm>
          <a:prstGeom prst="rect">
            <a:avLst/>
          </a:prstGeom>
        </p:spPr>
        <p:txBody>
          <a:bodyPr vert="horz" wrap="square" lIns="0" tIns="12700" rIns="0" bIns="0" rtlCol="0">
            <a:spAutoFit/>
          </a:bodyPr>
          <a:lstStyle/>
          <a:p>
            <a:pPr marL="12700">
              <a:lnSpc>
                <a:spcPct val="100000"/>
              </a:lnSpc>
              <a:spcBef>
                <a:spcPts val="100"/>
              </a:spcBef>
            </a:pPr>
            <a:r>
              <a:rPr spc="-5" dirty="0"/>
              <a:t>CMMC Practices Per</a:t>
            </a:r>
            <a:r>
              <a:rPr spc="-35" dirty="0"/>
              <a:t> </a:t>
            </a:r>
            <a:r>
              <a:rPr spc="-5" dirty="0"/>
              <a:t>Level</a:t>
            </a:r>
            <a:endParaRPr spc="-5" dirty="0"/>
          </a:p>
        </p:txBody>
      </p:sp>
      <p:sp>
        <p:nvSpPr>
          <p:cNvPr id="35" name="object 35"/>
          <p:cNvSpPr txBox="1"/>
          <p:nvPr/>
        </p:nvSpPr>
        <p:spPr>
          <a:xfrm>
            <a:off x="171103" y="6521121"/>
            <a:ext cx="321056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panose="020B0604020202020204"/>
                <a:cs typeface="Arial" panose="020B0604020202020204"/>
              </a:rPr>
              <a:t>DISTRIBUTION A. </a:t>
            </a:r>
            <a:r>
              <a:rPr sz="1200" spc="-5" dirty="0">
                <a:latin typeface="Arial" panose="020B0604020202020204"/>
                <a:cs typeface="Arial" panose="020B0604020202020204"/>
              </a:rPr>
              <a:t>Approved </a:t>
            </a:r>
            <a:r>
              <a:rPr sz="1200" dirty="0">
                <a:latin typeface="Arial" panose="020B0604020202020204"/>
                <a:cs typeface="Arial" panose="020B0604020202020204"/>
              </a:rPr>
              <a:t>for </a:t>
            </a:r>
            <a:r>
              <a:rPr sz="1200" spc="-5" dirty="0">
                <a:latin typeface="Arial" panose="020B0604020202020204"/>
                <a:cs typeface="Arial" panose="020B0604020202020204"/>
              </a:rPr>
              <a:t>public</a:t>
            </a:r>
            <a:r>
              <a:rPr sz="1200" spc="-235" dirty="0">
                <a:latin typeface="Arial" panose="020B0604020202020204"/>
                <a:cs typeface="Arial" panose="020B0604020202020204"/>
              </a:rPr>
              <a:t> </a:t>
            </a:r>
            <a:r>
              <a:rPr sz="1200" spc="-5" dirty="0">
                <a:latin typeface="Arial" panose="020B0604020202020204"/>
                <a:cs typeface="Arial" panose="020B0604020202020204"/>
              </a:rPr>
              <a:t>release</a:t>
            </a:r>
            <a:endParaRPr sz="1200">
              <a:latin typeface="Arial" panose="020B0604020202020204"/>
              <a:cs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31782" y="3579685"/>
          <a:ext cx="8477250" cy="2310130"/>
        </p:xfrm>
        <a:graphic>
          <a:graphicData uri="http://schemas.openxmlformats.org/drawingml/2006/table">
            <a:tbl>
              <a:tblPr firstRow="1" bandRow="1">
                <a:tableStyleId>{2D5ABB26-0587-4C30-8999-92F81FD0307C}</a:tableStyleId>
              </a:tblPr>
              <a:tblGrid>
                <a:gridCol w="1409700"/>
                <a:gridCol w="1409700"/>
                <a:gridCol w="1409700"/>
                <a:gridCol w="1409700"/>
                <a:gridCol w="1409700"/>
                <a:gridCol w="1409700"/>
              </a:tblGrid>
              <a:tr h="379717">
                <a:tc rowSpan="2">
                  <a:txBody>
                    <a:bodyPr/>
                    <a:lstStyle/>
                    <a:p>
                      <a:pPr>
                        <a:lnSpc>
                          <a:spcPct val="100000"/>
                        </a:lnSpc>
                        <a:spcBef>
                          <a:spcPts val="35"/>
                        </a:spcBef>
                      </a:pPr>
                      <a:endParaRPr sz="1500">
                        <a:latin typeface="Times New Roman" panose="02020603050405020304"/>
                        <a:cs typeface="Times New Roman" panose="02020603050405020304"/>
                      </a:endParaRPr>
                    </a:p>
                    <a:p>
                      <a:pPr algn="ctr">
                        <a:lnSpc>
                          <a:spcPct val="100000"/>
                        </a:lnSpc>
                        <a:spcBef>
                          <a:spcPts val="5"/>
                        </a:spcBef>
                      </a:pPr>
                      <a:r>
                        <a:rPr sz="1200" b="1" spc="-10" dirty="0">
                          <a:solidFill>
                            <a:srgbClr val="FFFFFF"/>
                          </a:solidFill>
                          <a:latin typeface="Arial" panose="020B0604020202020204"/>
                          <a:cs typeface="Arial" panose="020B0604020202020204"/>
                        </a:rPr>
                        <a:t>CMMC</a:t>
                      </a:r>
                      <a:endParaRPr sz="1200">
                        <a:latin typeface="Arial" panose="020B0604020202020204"/>
                        <a:cs typeface="Arial" panose="020B0604020202020204"/>
                      </a:endParaRPr>
                    </a:p>
                    <a:p>
                      <a:pPr algn="ctr">
                        <a:lnSpc>
                          <a:spcPct val="100000"/>
                        </a:lnSpc>
                      </a:pPr>
                      <a:r>
                        <a:rPr sz="1200" b="1" spc="-5" dirty="0">
                          <a:solidFill>
                            <a:srgbClr val="FFFFFF"/>
                          </a:solidFill>
                          <a:latin typeface="Arial" panose="020B0604020202020204"/>
                          <a:cs typeface="Arial" panose="020B0604020202020204"/>
                        </a:rPr>
                        <a:t>Level</a:t>
                      </a:r>
                      <a:endParaRPr sz="1200">
                        <a:latin typeface="Arial" panose="020B0604020202020204"/>
                        <a:cs typeface="Arial" panose="020B0604020202020204"/>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E3E3E"/>
                    </a:solidFill>
                  </a:tcPr>
                </a:tc>
                <a:tc rowSpan="2">
                  <a:txBody>
                    <a:bodyPr/>
                    <a:lstStyle/>
                    <a:p>
                      <a:pPr marL="169545" marR="162560" indent="-635" algn="ctr">
                        <a:lnSpc>
                          <a:spcPct val="100000"/>
                        </a:lnSpc>
                        <a:spcBef>
                          <a:spcPts val="690"/>
                        </a:spcBef>
                      </a:pPr>
                      <a:r>
                        <a:rPr sz="1200" b="1" spc="-20" dirty="0">
                          <a:solidFill>
                            <a:srgbClr val="FFFFFF"/>
                          </a:solidFill>
                          <a:latin typeface="Arial" panose="020B0604020202020204"/>
                          <a:cs typeface="Arial" panose="020B0604020202020204"/>
                        </a:rPr>
                        <a:t>Total </a:t>
                      </a:r>
                      <a:r>
                        <a:rPr sz="1200" b="1" spc="-5" dirty="0">
                          <a:solidFill>
                            <a:srgbClr val="FFFFFF"/>
                          </a:solidFill>
                          <a:latin typeface="Arial" panose="020B0604020202020204"/>
                          <a:cs typeface="Arial" panose="020B0604020202020204"/>
                        </a:rPr>
                        <a:t>Number  Practices  Introduced</a:t>
                      </a:r>
                      <a:r>
                        <a:rPr sz="1200" b="1" spc="-50" dirty="0">
                          <a:solidFill>
                            <a:srgbClr val="FFFFFF"/>
                          </a:solidFill>
                          <a:latin typeface="Arial" panose="020B0604020202020204"/>
                          <a:cs typeface="Arial" panose="020B0604020202020204"/>
                        </a:rPr>
                        <a:t> </a:t>
                      </a:r>
                      <a:r>
                        <a:rPr sz="1200" b="1" spc="-5" dirty="0">
                          <a:solidFill>
                            <a:srgbClr val="FFFFFF"/>
                          </a:solidFill>
                          <a:latin typeface="Arial" panose="020B0604020202020204"/>
                          <a:cs typeface="Arial" panose="020B0604020202020204"/>
                        </a:rPr>
                        <a:t>per  CMMC</a:t>
                      </a:r>
                      <a:r>
                        <a:rPr sz="1200" b="1" spc="-25" dirty="0">
                          <a:solidFill>
                            <a:srgbClr val="FFFFFF"/>
                          </a:solidFill>
                          <a:latin typeface="Arial" panose="020B0604020202020204"/>
                          <a:cs typeface="Arial" panose="020B0604020202020204"/>
                        </a:rPr>
                        <a:t> </a:t>
                      </a:r>
                      <a:r>
                        <a:rPr sz="1200" b="1" spc="-5" dirty="0">
                          <a:solidFill>
                            <a:srgbClr val="FFFFFF"/>
                          </a:solidFill>
                          <a:latin typeface="Arial" panose="020B0604020202020204"/>
                          <a:cs typeface="Arial" panose="020B0604020202020204"/>
                        </a:rPr>
                        <a:t>Level</a:t>
                      </a:r>
                      <a:endParaRPr sz="1200">
                        <a:latin typeface="Arial" panose="020B0604020202020204"/>
                        <a:cs typeface="Arial" panose="020B0604020202020204"/>
                      </a:endParaRPr>
                    </a:p>
                  </a:txBody>
                  <a:tcPr marL="0" marR="0" marT="87630" marB="0">
                    <a:lnL w="12700">
                      <a:solidFill>
                        <a:srgbClr val="FFFFFF"/>
                      </a:solidFill>
                      <a:prstDash val="solid"/>
                    </a:lnL>
                    <a:lnR w="38100">
                      <a:solidFill>
                        <a:srgbClr val="FFFFFF"/>
                      </a:solidFill>
                      <a:prstDash val="solid"/>
                    </a:lnR>
                    <a:lnT w="12700">
                      <a:solidFill>
                        <a:srgbClr val="FFFFFF"/>
                      </a:solidFill>
                      <a:prstDash val="solid"/>
                    </a:lnT>
                    <a:lnB w="38100">
                      <a:solidFill>
                        <a:srgbClr val="FFFFFF"/>
                      </a:solidFill>
                      <a:prstDash val="solid"/>
                    </a:lnB>
                    <a:solidFill>
                      <a:srgbClr val="144B74"/>
                    </a:solidFill>
                  </a:tcPr>
                </a:tc>
                <a:tc gridSpan="4">
                  <a:txBody>
                    <a:bodyPr/>
                    <a:lstStyle/>
                    <a:p>
                      <a:pPr algn="ctr">
                        <a:lnSpc>
                          <a:spcPct val="100000"/>
                        </a:lnSpc>
                        <a:spcBef>
                          <a:spcPts val="735"/>
                        </a:spcBef>
                      </a:pPr>
                      <a:r>
                        <a:rPr sz="1200" b="1" spc="-5" dirty="0">
                          <a:solidFill>
                            <a:srgbClr val="FFFFFF"/>
                          </a:solidFill>
                          <a:latin typeface="Arial" panose="020B0604020202020204"/>
                          <a:cs typeface="Arial" panose="020B0604020202020204"/>
                        </a:rPr>
                        <a:t>Source</a:t>
                      </a:r>
                      <a:endParaRPr sz="1200">
                        <a:latin typeface="Arial" panose="020B0604020202020204"/>
                        <a:cs typeface="Arial" panose="020B0604020202020204"/>
                      </a:endParaRPr>
                    </a:p>
                  </a:txBody>
                  <a:tcPr marL="0" marR="0" marT="933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44B74"/>
                    </a:solidFill>
                  </a:tcPr>
                </a:tc>
                <a:tc hMerge="1">
                  <a:tcPr marL="0" marR="0" marT="0" marB="0"/>
                </a:tc>
                <a:tc hMerge="1">
                  <a:tcPr marL="0" marR="0" marT="0" marB="0"/>
                </a:tc>
                <a:tc hMerge="1">
                  <a:tcPr marL="0" marR="0" marT="0" marB="0"/>
                </a:tc>
              </a:tr>
              <a:tr h="536676">
                <a:tc vMerge="1">
                  <a:tcPr marL="0" marR="0" marT="44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E3E3E"/>
                    </a:solidFill>
                  </a:tcPr>
                </a:tc>
                <a:tc vMerge="1">
                  <a:tcPr marL="0" marR="0" marT="87630" marB="0">
                    <a:lnL w="12700">
                      <a:solidFill>
                        <a:srgbClr val="FFFFFF"/>
                      </a:solidFill>
                      <a:prstDash val="solid"/>
                    </a:lnL>
                    <a:lnR w="38100">
                      <a:solidFill>
                        <a:srgbClr val="FFFFFF"/>
                      </a:solidFill>
                      <a:prstDash val="solid"/>
                    </a:lnR>
                    <a:lnT w="12700">
                      <a:solidFill>
                        <a:srgbClr val="FFFFFF"/>
                      </a:solidFill>
                      <a:prstDash val="solid"/>
                    </a:lnT>
                    <a:lnB w="38100">
                      <a:solidFill>
                        <a:srgbClr val="FFFFFF"/>
                      </a:solidFill>
                      <a:prstDash val="solid"/>
                    </a:lnB>
                    <a:solidFill>
                      <a:srgbClr val="144B74"/>
                    </a:solidFill>
                  </a:tcPr>
                </a:tc>
                <a:tc>
                  <a:txBody>
                    <a:bodyPr/>
                    <a:lstStyle/>
                    <a:p>
                      <a:pPr marL="441960">
                        <a:lnSpc>
                          <a:spcPct val="100000"/>
                        </a:lnSpc>
                        <a:spcBef>
                          <a:spcPts val="635"/>
                        </a:spcBef>
                      </a:pPr>
                      <a:r>
                        <a:rPr sz="1200" spc="-5" dirty="0">
                          <a:solidFill>
                            <a:srgbClr val="FFFFFF"/>
                          </a:solidFill>
                          <a:latin typeface="Arial" panose="020B0604020202020204"/>
                          <a:cs typeface="Arial" panose="020B0604020202020204"/>
                        </a:rPr>
                        <a:t>48</a:t>
                      </a:r>
                      <a:r>
                        <a:rPr sz="1200" spc="-15" dirty="0">
                          <a:solidFill>
                            <a:srgbClr val="FFFFFF"/>
                          </a:solidFill>
                          <a:latin typeface="Arial" panose="020B0604020202020204"/>
                          <a:cs typeface="Arial" panose="020B0604020202020204"/>
                        </a:rPr>
                        <a:t> </a:t>
                      </a:r>
                      <a:r>
                        <a:rPr sz="1200" spc="-5" dirty="0">
                          <a:solidFill>
                            <a:srgbClr val="FFFFFF"/>
                          </a:solidFill>
                          <a:latin typeface="Arial" panose="020B0604020202020204"/>
                          <a:cs typeface="Arial" panose="020B0604020202020204"/>
                        </a:rPr>
                        <a:t>CFR</a:t>
                      </a:r>
                      <a:endParaRPr sz="1200">
                        <a:latin typeface="Arial" panose="020B0604020202020204"/>
                        <a:cs typeface="Arial" panose="020B0604020202020204"/>
                      </a:endParaRPr>
                    </a:p>
                    <a:p>
                      <a:pPr marL="360045">
                        <a:lnSpc>
                          <a:spcPct val="100000"/>
                        </a:lnSpc>
                      </a:pPr>
                      <a:r>
                        <a:rPr sz="1200" spc="-5" dirty="0">
                          <a:solidFill>
                            <a:srgbClr val="FFFFFF"/>
                          </a:solidFill>
                          <a:latin typeface="Arial" panose="020B0604020202020204"/>
                          <a:cs typeface="Arial" panose="020B0604020202020204"/>
                        </a:rPr>
                        <a:t>52.204-21</a:t>
                      </a:r>
                      <a:endParaRPr sz="1200">
                        <a:latin typeface="Arial" panose="020B0604020202020204"/>
                        <a:cs typeface="Arial" panose="020B0604020202020204"/>
                      </a:endParaRPr>
                    </a:p>
                  </a:txBody>
                  <a:tcPr marL="0" marR="0" marT="80645" marB="0">
                    <a:lnL w="381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144B74"/>
                    </a:solidFill>
                  </a:tcPr>
                </a:tc>
                <a:tc>
                  <a:txBody>
                    <a:bodyPr/>
                    <a:lstStyle/>
                    <a:p>
                      <a:pPr algn="ctr">
                        <a:lnSpc>
                          <a:spcPct val="100000"/>
                        </a:lnSpc>
                        <a:spcBef>
                          <a:spcPts val="635"/>
                        </a:spcBef>
                      </a:pPr>
                      <a:r>
                        <a:rPr sz="1200" spc="-5" dirty="0">
                          <a:solidFill>
                            <a:srgbClr val="FFFFFF"/>
                          </a:solidFill>
                          <a:latin typeface="Arial" panose="020B0604020202020204"/>
                          <a:cs typeface="Arial" panose="020B0604020202020204"/>
                        </a:rPr>
                        <a:t>NIST</a:t>
                      </a:r>
                      <a:endParaRPr sz="1200">
                        <a:latin typeface="Arial" panose="020B0604020202020204"/>
                        <a:cs typeface="Arial" panose="020B0604020202020204"/>
                      </a:endParaRPr>
                    </a:p>
                    <a:p>
                      <a:pPr algn="ctr">
                        <a:lnSpc>
                          <a:spcPct val="100000"/>
                        </a:lnSpc>
                      </a:pPr>
                      <a:r>
                        <a:rPr sz="1200" dirty="0">
                          <a:solidFill>
                            <a:srgbClr val="FFFFFF"/>
                          </a:solidFill>
                          <a:latin typeface="Arial" panose="020B0604020202020204"/>
                          <a:cs typeface="Arial" panose="020B0604020202020204"/>
                        </a:rPr>
                        <a:t>SP</a:t>
                      </a:r>
                      <a:r>
                        <a:rPr sz="1200" spc="-35" dirty="0">
                          <a:solidFill>
                            <a:srgbClr val="FFFFFF"/>
                          </a:solidFill>
                          <a:latin typeface="Arial" panose="020B0604020202020204"/>
                          <a:cs typeface="Arial" panose="020B0604020202020204"/>
                        </a:rPr>
                        <a:t> </a:t>
                      </a:r>
                      <a:r>
                        <a:rPr sz="1200" spc="-5" dirty="0">
                          <a:solidFill>
                            <a:srgbClr val="FFFFFF"/>
                          </a:solidFill>
                          <a:latin typeface="Arial" panose="020B0604020202020204"/>
                          <a:cs typeface="Arial" panose="020B0604020202020204"/>
                        </a:rPr>
                        <a:t>800-171r1</a:t>
                      </a:r>
                      <a:endParaRPr sz="1200">
                        <a:latin typeface="Arial" panose="020B0604020202020204"/>
                        <a:cs typeface="Arial" panose="020B0604020202020204"/>
                      </a:endParaRPr>
                    </a:p>
                  </a:txBody>
                  <a:tcPr marL="0" marR="0" marT="806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144B74"/>
                    </a:solidFill>
                  </a:tcPr>
                </a:tc>
                <a:tc>
                  <a:txBody>
                    <a:bodyPr/>
                    <a:lstStyle/>
                    <a:p>
                      <a:pPr marL="172720" marR="167005" indent="172085">
                        <a:lnSpc>
                          <a:spcPct val="100000"/>
                        </a:lnSpc>
                        <a:spcBef>
                          <a:spcPts val="635"/>
                        </a:spcBef>
                      </a:pPr>
                      <a:r>
                        <a:rPr sz="1200" dirty="0">
                          <a:solidFill>
                            <a:srgbClr val="FFFFFF"/>
                          </a:solidFill>
                          <a:latin typeface="Arial" panose="020B0604020202020204"/>
                          <a:cs typeface="Arial" panose="020B0604020202020204"/>
                        </a:rPr>
                        <a:t>Draft </a:t>
                      </a:r>
                      <a:r>
                        <a:rPr sz="1200" spc="-5" dirty="0">
                          <a:solidFill>
                            <a:srgbClr val="FFFFFF"/>
                          </a:solidFill>
                          <a:latin typeface="Arial" panose="020B0604020202020204"/>
                          <a:cs typeface="Arial" panose="020B0604020202020204"/>
                        </a:rPr>
                        <a:t>NIST  </a:t>
                      </a:r>
                      <a:r>
                        <a:rPr sz="1200" dirty="0">
                          <a:solidFill>
                            <a:srgbClr val="FFFFFF"/>
                          </a:solidFill>
                          <a:latin typeface="Arial" panose="020B0604020202020204"/>
                          <a:cs typeface="Arial" panose="020B0604020202020204"/>
                        </a:rPr>
                        <a:t>SP </a:t>
                      </a:r>
                      <a:r>
                        <a:rPr sz="1200" spc="-5" dirty="0">
                          <a:solidFill>
                            <a:srgbClr val="FFFFFF"/>
                          </a:solidFill>
                          <a:latin typeface="Arial" panose="020B0604020202020204"/>
                          <a:cs typeface="Arial" panose="020B0604020202020204"/>
                        </a:rPr>
                        <a:t>800-171B</a:t>
                      </a:r>
                      <a:r>
                        <a:rPr sz="1200" spc="-125" dirty="0">
                          <a:solidFill>
                            <a:srgbClr val="FFFFFF"/>
                          </a:solidFill>
                          <a:latin typeface="Arial" panose="020B0604020202020204"/>
                          <a:cs typeface="Arial" panose="020B0604020202020204"/>
                        </a:rPr>
                        <a:t> </a:t>
                      </a:r>
                      <a:r>
                        <a:rPr sz="1200" spc="-5" dirty="0">
                          <a:solidFill>
                            <a:srgbClr val="FFFFFF"/>
                          </a:solidFill>
                          <a:latin typeface="Arial" panose="020B0604020202020204"/>
                          <a:cs typeface="Arial" panose="020B0604020202020204"/>
                        </a:rPr>
                        <a:t>**</a:t>
                      </a:r>
                      <a:endParaRPr sz="1200">
                        <a:latin typeface="Arial" panose="020B0604020202020204"/>
                        <a:cs typeface="Arial" panose="020B0604020202020204"/>
                      </a:endParaRPr>
                    </a:p>
                  </a:txBody>
                  <a:tcPr marL="0" marR="0" marT="806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144B74"/>
                    </a:solidFill>
                  </a:tcPr>
                </a:tc>
                <a:tc>
                  <a:txBody>
                    <a:bodyPr/>
                    <a:lstStyle/>
                    <a:p>
                      <a:pPr>
                        <a:lnSpc>
                          <a:spcPct val="100000"/>
                        </a:lnSpc>
                        <a:spcBef>
                          <a:spcPts val="30"/>
                        </a:spcBef>
                      </a:pPr>
                      <a:endParaRPr sz="1150">
                        <a:latin typeface="Times New Roman" panose="02020603050405020304"/>
                        <a:cs typeface="Times New Roman" panose="02020603050405020304"/>
                      </a:endParaRPr>
                    </a:p>
                    <a:p>
                      <a:pPr algn="ctr">
                        <a:lnSpc>
                          <a:spcPct val="100000"/>
                        </a:lnSpc>
                        <a:spcBef>
                          <a:spcPts val="5"/>
                        </a:spcBef>
                      </a:pPr>
                      <a:r>
                        <a:rPr sz="1200" dirty="0">
                          <a:solidFill>
                            <a:srgbClr val="FFFFFF"/>
                          </a:solidFill>
                          <a:latin typeface="Arial" panose="020B0604020202020204"/>
                          <a:cs typeface="Arial" panose="020B0604020202020204"/>
                        </a:rPr>
                        <a:t>Other</a:t>
                      </a:r>
                      <a:endParaRPr sz="1200">
                        <a:latin typeface="Arial" panose="020B0604020202020204"/>
                        <a:cs typeface="Arial" panose="020B0604020202020204"/>
                      </a:endParaRPr>
                    </a:p>
                  </a:txBody>
                  <a:tcPr marL="0" marR="0" marT="38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144B74"/>
                    </a:solidFill>
                  </a:tcPr>
                </a:tc>
              </a:tr>
              <a:tr h="274383">
                <a:tc>
                  <a:txBody>
                    <a:bodyPr/>
                    <a:lstStyle/>
                    <a:p>
                      <a:pPr algn="ctr">
                        <a:lnSpc>
                          <a:spcPct val="100000"/>
                        </a:lnSpc>
                        <a:spcBef>
                          <a:spcPts val="325"/>
                        </a:spcBef>
                      </a:pPr>
                      <a:r>
                        <a:rPr sz="1200" spc="-5" dirty="0">
                          <a:latin typeface="Arial" panose="020B0604020202020204"/>
                          <a:cs typeface="Arial" panose="020B0604020202020204"/>
                        </a:rPr>
                        <a:t>Level</a:t>
                      </a:r>
                      <a:r>
                        <a:rPr sz="1200" spc="-25" dirty="0">
                          <a:latin typeface="Arial" panose="020B0604020202020204"/>
                          <a:cs typeface="Arial" panose="020B0604020202020204"/>
                        </a:rPr>
                        <a:t> </a:t>
                      </a:r>
                      <a:r>
                        <a:rPr sz="1200" spc="-5" dirty="0">
                          <a:latin typeface="Arial" panose="020B0604020202020204"/>
                          <a:cs typeface="Arial" panose="020B0604020202020204"/>
                        </a:rPr>
                        <a:t>1</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0C0C0"/>
                    </a:solidFill>
                  </a:tcPr>
                </a:tc>
                <a:tc>
                  <a:txBody>
                    <a:bodyPr/>
                    <a:lstStyle/>
                    <a:p>
                      <a:pPr marR="611505" algn="r">
                        <a:lnSpc>
                          <a:spcPct val="100000"/>
                        </a:lnSpc>
                        <a:spcBef>
                          <a:spcPts val="325"/>
                        </a:spcBef>
                      </a:pPr>
                      <a:r>
                        <a:rPr sz="1200" dirty="0">
                          <a:latin typeface="Arial" panose="020B0604020202020204"/>
                          <a:cs typeface="Arial" panose="020B0604020202020204"/>
                        </a:rPr>
                        <a:t>17</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25"/>
                        </a:spcBef>
                      </a:pPr>
                      <a:r>
                        <a:rPr sz="1200" spc="-5" dirty="0">
                          <a:latin typeface="Arial" panose="020B0604020202020204"/>
                          <a:cs typeface="Arial" panose="020B0604020202020204"/>
                        </a:rPr>
                        <a:t>15*</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25"/>
                        </a:spcBef>
                      </a:pPr>
                      <a:r>
                        <a:rPr sz="1200" spc="-5" dirty="0">
                          <a:latin typeface="Arial" panose="020B0604020202020204"/>
                          <a:cs typeface="Arial" panose="020B0604020202020204"/>
                        </a:rPr>
                        <a:t>17*</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marR="672465" algn="r">
                        <a:lnSpc>
                          <a:spcPct val="100000"/>
                        </a:lnSpc>
                        <a:spcBef>
                          <a:spcPts val="325"/>
                        </a:spcBef>
                      </a:pPr>
                      <a:r>
                        <a:rPr sz="1200" dirty="0">
                          <a:latin typeface="Arial" panose="020B0604020202020204"/>
                          <a:cs typeface="Arial" panose="020B0604020202020204"/>
                        </a:rPr>
                        <a:t>-</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25"/>
                        </a:spcBef>
                      </a:pPr>
                      <a:r>
                        <a:rPr sz="1200" dirty="0">
                          <a:latin typeface="Arial" panose="020B0604020202020204"/>
                          <a:cs typeface="Arial" panose="020B0604020202020204"/>
                        </a:rPr>
                        <a:t>-</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r>
              <a:tr h="274383">
                <a:tc>
                  <a:txBody>
                    <a:bodyPr/>
                    <a:lstStyle/>
                    <a:p>
                      <a:pPr algn="ctr">
                        <a:lnSpc>
                          <a:spcPct val="100000"/>
                        </a:lnSpc>
                        <a:spcBef>
                          <a:spcPts val="320"/>
                        </a:spcBef>
                      </a:pPr>
                      <a:r>
                        <a:rPr sz="1200" spc="-5" dirty="0">
                          <a:latin typeface="Arial" panose="020B0604020202020204"/>
                          <a:cs typeface="Arial" panose="020B0604020202020204"/>
                        </a:rPr>
                        <a:t>Level</a:t>
                      </a:r>
                      <a:r>
                        <a:rPr sz="1200" spc="-25" dirty="0">
                          <a:latin typeface="Arial" panose="020B0604020202020204"/>
                          <a:cs typeface="Arial" panose="020B0604020202020204"/>
                        </a:rPr>
                        <a:t> </a:t>
                      </a:r>
                      <a:r>
                        <a:rPr sz="1200" spc="-5" dirty="0">
                          <a:latin typeface="Arial" panose="020B0604020202020204"/>
                          <a:cs typeface="Arial" panose="020B0604020202020204"/>
                        </a:rPr>
                        <a:t>2</a:t>
                      </a:r>
                      <a:endParaRPr sz="1200">
                        <a:latin typeface="Arial" panose="020B0604020202020204"/>
                        <a:cs typeface="Arial" panose="020B06040202020202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0C0C0"/>
                    </a:solidFill>
                  </a:tcPr>
                </a:tc>
                <a:tc>
                  <a:txBody>
                    <a:bodyPr/>
                    <a:lstStyle/>
                    <a:p>
                      <a:pPr marR="611505" algn="r">
                        <a:lnSpc>
                          <a:spcPct val="100000"/>
                        </a:lnSpc>
                        <a:spcBef>
                          <a:spcPts val="320"/>
                        </a:spcBef>
                      </a:pPr>
                      <a:r>
                        <a:rPr sz="1200" dirty="0">
                          <a:latin typeface="Arial" panose="020B0604020202020204"/>
                          <a:cs typeface="Arial" panose="020B0604020202020204"/>
                        </a:rPr>
                        <a:t>55</a:t>
                      </a:r>
                      <a:endParaRPr sz="1200">
                        <a:latin typeface="Arial" panose="020B0604020202020204"/>
                        <a:cs typeface="Arial" panose="020B06040202020202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20"/>
                        </a:spcBef>
                      </a:pPr>
                      <a:r>
                        <a:rPr sz="1200" dirty="0">
                          <a:latin typeface="Arial" panose="020B0604020202020204"/>
                          <a:cs typeface="Arial" panose="020B0604020202020204"/>
                        </a:rPr>
                        <a:t>-</a:t>
                      </a:r>
                      <a:endParaRPr sz="1200">
                        <a:latin typeface="Arial" panose="020B0604020202020204"/>
                        <a:cs typeface="Arial" panose="020B06040202020202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20"/>
                        </a:spcBef>
                      </a:pPr>
                      <a:r>
                        <a:rPr sz="1200" spc="-5" dirty="0">
                          <a:latin typeface="Arial" panose="020B0604020202020204"/>
                          <a:cs typeface="Arial" panose="020B0604020202020204"/>
                        </a:rPr>
                        <a:t>48</a:t>
                      </a:r>
                      <a:endParaRPr sz="1200">
                        <a:latin typeface="Arial" panose="020B0604020202020204"/>
                        <a:cs typeface="Arial" panose="020B06040202020202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marR="672465" algn="r">
                        <a:lnSpc>
                          <a:spcPct val="100000"/>
                        </a:lnSpc>
                        <a:spcBef>
                          <a:spcPts val="320"/>
                        </a:spcBef>
                      </a:pPr>
                      <a:r>
                        <a:rPr sz="1200" dirty="0">
                          <a:latin typeface="Arial" panose="020B0604020202020204"/>
                          <a:cs typeface="Arial" panose="020B0604020202020204"/>
                        </a:rPr>
                        <a:t>-</a:t>
                      </a:r>
                      <a:endParaRPr sz="1200">
                        <a:latin typeface="Arial" panose="020B0604020202020204"/>
                        <a:cs typeface="Arial" panose="020B06040202020202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20"/>
                        </a:spcBef>
                      </a:pPr>
                      <a:r>
                        <a:rPr sz="1200" dirty="0">
                          <a:latin typeface="Arial" panose="020B0604020202020204"/>
                          <a:cs typeface="Arial" panose="020B0604020202020204"/>
                        </a:rPr>
                        <a:t>7</a:t>
                      </a:r>
                      <a:endParaRPr sz="1200">
                        <a:latin typeface="Arial" panose="020B0604020202020204"/>
                        <a:cs typeface="Arial" panose="020B06040202020202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r>
              <a:tr h="282968">
                <a:tc>
                  <a:txBody>
                    <a:bodyPr/>
                    <a:lstStyle/>
                    <a:p>
                      <a:pPr algn="ctr">
                        <a:lnSpc>
                          <a:spcPct val="100000"/>
                        </a:lnSpc>
                        <a:spcBef>
                          <a:spcPts val="355"/>
                        </a:spcBef>
                      </a:pPr>
                      <a:r>
                        <a:rPr sz="1200" spc="-5" dirty="0">
                          <a:latin typeface="Arial" panose="020B0604020202020204"/>
                          <a:cs typeface="Arial" panose="020B0604020202020204"/>
                        </a:rPr>
                        <a:t>Level</a:t>
                      </a:r>
                      <a:r>
                        <a:rPr sz="1200" spc="-25" dirty="0">
                          <a:latin typeface="Arial" panose="020B0604020202020204"/>
                          <a:cs typeface="Arial" panose="020B0604020202020204"/>
                        </a:rPr>
                        <a:t> </a:t>
                      </a:r>
                      <a:r>
                        <a:rPr sz="1200" spc="-5" dirty="0">
                          <a:latin typeface="Arial" panose="020B0604020202020204"/>
                          <a:cs typeface="Arial" panose="020B0604020202020204"/>
                        </a:rPr>
                        <a:t>3</a:t>
                      </a:r>
                      <a:endParaRPr sz="1200">
                        <a:latin typeface="Arial" panose="020B0604020202020204"/>
                        <a:cs typeface="Arial" panose="020B0604020202020204"/>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0C0C0"/>
                    </a:solidFill>
                  </a:tcPr>
                </a:tc>
                <a:tc>
                  <a:txBody>
                    <a:bodyPr/>
                    <a:lstStyle/>
                    <a:p>
                      <a:pPr marR="611505" algn="r">
                        <a:lnSpc>
                          <a:spcPct val="100000"/>
                        </a:lnSpc>
                        <a:spcBef>
                          <a:spcPts val="355"/>
                        </a:spcBef>
                      </a:pPr>
                      <a:r>
                        <a:rPr sz="1200" dirty="0">
                          <a:latin typeface="Arial" panose="020B0604020202020204"/>
                          <a:cs typeface="Arial" panose="020B0604020202020204"/>
                        </a:rPr>
                        <a:t>58</a:t>
                      </a:r>
                      <a:endParaRPr sz="1200">
                        <a:latin typeface="Arial" panose="020B0604020202020204"/>
                        <a:cs typeface="Arial" panose="020B0604020202020204"/>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55"/>
                        </a:spcBef>
                      </a:pPr>
                      <a:r>
                        <a:rPr sz="1200" dirty="0">
                          <a:latin typeface="Arial" panose="020B0604020202020204"/>
                          <a:cs typeface="Arial" panose="020B0604020202020204"/>
                        </a:rPr>
                        <a:t>-</a:t>
                      </a:r>
                      <a:endParaRPr sz="1200">
                        <a:latin typeface="Arial" panose="020B0604020202020204"/>
                        <a:cs typeface="Arial" panose="020B0604020202020204"/>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55"/>
                        </a:spcBef>
                      </a:pPr>
                      <a:r>
                        <a:rPr sz="1200" spc="-5" dirty="0">
                          <a:latin typeface="Arial" panose="020B0604020202020204"/>
                          <a:cs typeface="Arial" panose="020B0604020202020204"/>
                        </a:rPr>
                        <a:t>45</a:t>
                      </a:r>
                      <a:endParaRPr sz="1200">
                        <a:latin typeface="Arial" panose="020B0604020202020204"/>
                        <a:cs typeface="Arial" panose="020B0604020202020204"/>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marR="672465" algn="r">
                        <a:lnSpc>
                          <a:spcPct val="100000"/>
                        </a:lnSpc>
                        <a:spcBef>
                          <a:spcPts val="355"/>
                        </a:spcBef>
                      </a:pPr>
                      <a:r>
                        <a:rPr sz="1200" dirty="0">
                          <a:latin typeface="Arial" panose="020B0604020202020204"/>
                          <a:cs typeface="Arial" panose="020B0604020202020204"/>
                        </a:rPr>
                        <a:t>-</a:t>
                      </a:r>
                      <a:endParaRPr sz="1200">
                        <a:latin typeface="Arial" panose="020B0604020202020204"/>
                        <a:cs typeface="Arial" panose="020B0604020202020204"/>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55"/>
                        </a:spcBef>
                      </a:pPr>
                      <a:r>
                        <a:rPr sz="1200" spc="-5" dirty="0">
                          <a:latin typeface="Arial" panose="020B0604020202020204"/>
                          <a:cs typeface="Arial" panose="020B0604020202020204"/>
                        </a:rPr>
                        <a:t>13</a:t>
                      </a:r>
                      <a:endParaRPr sz="1200">
                        <a:latin typeface="Arial" panose="020B0604020202020204"/>
                        <a:cs typeface="Arial" panose="020B0604020202020204"/>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r>
              <a:tr h="274379">
                <a:tc>
                  <a:txBody>
                    <a:bodyPr/>
                    <a:lstStyle/>
                    <a:p>
                      <a:pPr algn="ctr">
                        <a:lnSpc>
                          <a:spcPct val="100000"/>
                        </a:lnSpc>
                        <a:spcBef>
                          <a:spcPts val="325"/>
                        </a:spcBef>
                      </a:pPr>
                      <a:r>
                        <a:rPr sz="1200" spc="-5" dirty="0">
                          <a:latin typeface="Arial" panose="020B0604020202020204"/>
                          <a:cs typeface="Arial" panose="020B0604020202020204"/>
                        </a:rPr>
                        <a:t>Level</a:t>
                      </a:r>
                      <a:r>
                        <a:rPr sz="1200" spc="-25" dirty="0">
                          <a:latin typeface="Arial" panose="020B0604020202020204"/>
                          <a:cs typeface="Arial" panose="020B0604020202020204"/>
                        </a:rPr>
                        <a:t> </a:t>
                      </a:r>
                      <a:r>
                        <a:rPr sz="1200" spc="-5" dirty="0">
                          <a:latin typeface="Arial" panose="020B0604020202020204"/>
                          <a:cs typeface="Arial" panose="020B0604020202020204"/>
                        </a:rPr>
                        <a:t>4</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0C0C0"/>
                    </a:solidFill>
                  </a:tcPr>
                </a:tc>
                <a:tc>
                  <a:txBody>
                    <a:bodyPr/>
                    <a:lstStyle/>
                    <a:p>
                      <a:pPr marR="611505" algn="r">
                        <a:lnSpc>
                          <a:spcPct val="100000"/>
                        </a:lnSpc>
                        <a:spcBef>
                          <a:spcPts val="325"/>
                        </a:spcBef>
                      </a:pPr>
                      <a:r>
                        <a:rPr sz="1200" dirty="0">
                          <a:latin typeface="Arial" panose="020B0604020202020204"/>
                          <a:cs typeface="Arial" panose="020B0604020202020204"/>
                        </a:rPr>
                        <a:t>26</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25"/>
                        </a:spcBef>
                      </a:pPr>
                      <a:r>
                        <a:rPr sz="1200" dirty="0">
                          <a:latin typeface="Arial" panose="020B0604020202020204"/>
                          <a:cs typeface="Arial" panose="020B0604020202020204"/>
                        </a:rPr>
                        <a:t>-</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25"/>
                        </a:spcBef>
                      </a:pPr>
                      <a:r>
                        <a:rPr sz="1200" dirty="0">
                          <a:latin typeface="Arial" panose="020B0604020202020204"/>
                          <a:cs typeface="Arial" panose="020B0604020202020204"/>
                        </a:rPr>
                        <a:t>-</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marR="628650" algn="r">
                        <a:lnSpc>
                          <a:spcPct val="100000"/>
                        </a:lnSpc>
                        <a:spcBef>
                          <a:spcPts val="325"/>
                        </a:spcBef>
                      </a:pPr>
                      <a:r>
                        <a:rPr sz="1200" spc="-80" dirty="0">
                          <a:latin typeface="Arial" panose="020B0604020202020204"/>
                          <a:cs typeface="Arial" panose="020B0604020202020204"/>
                        </a:rPr>
                        <a:t>11</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25"/>
                        </a:spcBef>
                      </a:pPr>
                      <a:r>
                        <a:rPr sz="1200" spc="-5" dirty="0">
                          <a:latin typeface="Arial" panose="020B0604020202020204"/>
                          <a:cs typeface="Arial" panose="020B0604020202020204"/>
                        </a:rPr>
                        <a:t>15</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r>
              <a:tr h="274384">
                <a:tc>
                  <a:txBody>
                    <a:bodyPr/>
                    <a:lstStyle/>
                    <a:p>
                      <a:pPr algn="ctr">
                        <a:lnSpc>
                          <a:spcPct val="100000"/>
                        </a:lnSpc>
                        <a:spcBef>
                          <a:spcPts val="325"/>
                        </a:spcBef>
                      </a:pPr>
                      <a:r>
                        <a:rPr sz="1200" spc="-5" dirty="0">
                          <a:latin typeface="Arial" panose="020B0604020202020204"/>
                          <a:cs typeface="Arial" panose="020B0604020202020204"/>
                        </a:rPr>
                        <a:t>Level</a:t>
                      </a:r>
                      <a:r>
                        <a:rPr sz="1200" spc="-25" dirty="0">
                          <a:latin typeface="Arial" panose="020B0604020202020204"/>
                          <a:cs typeface="Arial" panose="020B0604020202020204"/>
                        </a:rPr>
                        <a:t> </a:t>
                      </a:r>
                      <a:r>
                        <a:rPr sz="1200" spc="-5" dirty="0">
                          <a:latin typeface="Arial" panose="020B0604020202020204"/>
                          <a:cs typeface="Arial" panose="020B0604020202020204"/>
                        </a:rPr>
                        <a:t>5</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0C0C0"/>
                    </a:solidFill>
                  </a:tcPr>
                </a:tc>
                <a:tc>
                  <a:txBody>
                    <a:bodyPr/>
                    <a:lstStyle/>
                    <a:p>
                      <a:pPr marR="611505" algn="r">
                        <a:lnSpc>
                          <a:spcPct val="100000"/>
                        </a:lnSpc>
                        <a:spcBef>
                          <a:spcPts val="325"/>
                        </a:spcBef>
                      </a:pPr>
                      <a:r>
                        <a:rPr sz="1200" dirty="0">
                          <a:latin typeface="Arial" panose="020B0604020202020204"/>
                          <a:cs typeface="Arial" panose="020B0604020202020204"/>
                        </a:rPr>
                        <a:t>15</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25"/>
                        </a:spcBef>
                      </a:pPr>
                      <a:r>
                        <a:rPr sz="1200" dirty="0">
                          <a:latin typeface="Arial" panose="020B0604020202020204"/>
                          <a:cs typeface="Arial" panose="020B0604020202020204"/>
                        </a:rPr>
                        <a:t>-</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25"/>
                        </a:spcBef>
                      </a:pPr>
                      <a:r>
                        <a:rPr sz="1200" dirty="0">
                          <a:latin typeface="Arial" panose="020B0604020202020204"/>
                          <a:cs typeface="Arial" panose="020B0604020202020204"/>
                        </a:rPr>
                        <a:t>-</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marR="654685" algn="r">
                        <a:lnSpc>
                          <a:spcPct val="100000"/>
                        </a:lnSpc>
                        <a:spcBef>
                          <a:spcPts val="325"/>
                        </a:spcBef>
                      </a:pPr>
                      <a:r>
                        <a:rPr sz="1200" dirty="0">
                          <a:latin typeface="Arial" panose="020B0604020202020204"/>
                          <a:cs typeface="Arial" panose="020B0604020202020204"/>
                        </a:rPr>
                        <a:t>4</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marR="4445" algn="ctr">
                        <a:lnSpc>
                          <a:spcPct val="100000"/>
                        </a:lnSpc>
                        <a:spcBef>
                          <a:spcPts val="325"/>
                        </a:spcBef>
                      </a:pPr>
                      <a:r>
                        <a:rPr sz="1200" spc="-85" dirty="0">
                          <a:latin typeface="Arial" panose="020B0604020202020204"/>
                          <a:cs typeface="Arial" panose="020B0604020202020204"/>
                        </a:rPr>
                        <a:t>11</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r>
            </a:tbl>
          </a:graphicData>
        </a:graphic>
      </p:graphicFrame>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7" name="object 7"/>
          <p:cNvSpPr txBox="1">
            <a:spLocks noGrp="1"/>
          </p:cNvSpPr>
          <p:nvPr>
            <p:ph type="sldNum" sz="quarter" idx="7"/>
          </p:nvPr>
        </p:nvSpPr>
        <p:spPr>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pc="-25" dirty="0"/>
            </a:fld>
            <a:endParaRPr spc="-25" dirty="0"/>
          </a:p>
        </p:txBody>
      </p:sp>
      <p:sp>
        <p:nvSpPr>
          <p:cNvPr id="3" name="object 3"/>
          <p:cNvSpPr txBox="1"/>
          <p:nvPr/>
        </p:nvSpPr>
        <p:spPr>
          <a:xfrm>
            <a:off x="259335" y="1166880"/>
            <a:ext cx="8542020" cy="2331720"/>
          </a:xfrm>
          <a:prstGeom prst="rect">
            <a:avLst/>
          </a:prstGeom>
        </p:spPr>
        <p:txBody>
          <a:bodyPr vert="horz" wrap="square" lIns="0" tIns="127000" rIns="0" bIns="0" rtlCol="0">
            <a:spAutoFit/>
          </a:bodyPr>
          <a:lstStyle/>
          <a:p>
            <a:pPr marL="287020" indent="-274320">
              <a:lnSpc>
                <a:spcPct val="100000"/>
              </a:lnSpc>
              <a:spcBef>
                <a:spcPts val="1000"/>
              </a:spcBef>
              <a:buFont typeface="Arial" panose="020B0604020202020204"/>
              <a:buChar char="•"/>
              <a:tabLst>
                <a:tab pos="286385" algn="l"/>
                <a:tab pos="287020" algn="l"/>
              </a:tabLst>
            </a:pPr>
            <a:r>
              <a:rPr sz="1600" b="1" spc="-5" dirty="0">
                <a:solidFill>
                  <a:srgbClr val="1D698F"/>
                </a:solidFill>
                <a:latin typeface="Arial" panose="020B0604020202020204"/>
                <a:cs typeface="Arial" panose="020B0604020202020204"/>
              </a:rPr>
              <a:t>Model </a:t>
            </a:r>
            <a:r>
              <a:rPr sz="1600" b="1" spc="-10" dirty="0">
                <a:solidFill>
                  <a:srgbClr val="1D698F"/>
                </a:solidFill>
                <a:latin typeface="Arial" panose="020B0604020202020204"/>
                <a:cs typeface="Arial" panose="020B0604020202020204"/>
              </a:rPr>
              <a:t>leverages </a:t>
            </a:r>
            <a:r>
              <a:rPr sz="1600" b="1" spc="-5" dirty="0">
                <a:solidFill>
                  <a:srgbClr val="1D698F"/>
                </a:solidFill>
                <a:latin typeface="Arial" panose="020B0604020202020204"/>
                <a:cs typeface="Arial" panose="020B0604020202020204"/>
              </a:rPr>
              <a:t>multiple sources and</a:t>
            </a:r>
            <a:r>
              <a:rPr sz="1600" b="1" spc="145" dirty="0">
                <a:solidFill>
                  <a:srgbClr val="1D698F"/>
                </a:solidFill>
                <a:latin typeface="Arial" panose="020B0604020202020204"/>
                <a:cs typeface="Arial" panose="020B0604020202020204"/>
              </a:rPr>
              <a:t> </a:t>
            </a:r>
            <a:r>
              <a:rPr sz="1600" b="1" spc="-5" dirty="0">
                <a:solidFill>
                  <a:srgbClr val="1D698F"/>
                </a:solidFill>
                <a:latin typeface="Arial" panose="020B0604020202020204"/>
                <a:cs typeface="Arial" panose="020B0604020202020204"/>
              </a:rPr>
              <a:t>references</a:t>
            </a:r>
            <a:endParaRPr sz="1600">
              <a:latin typeface="Arial" panose="020B0604020202020204"/>
              <a:cs typeface="Arial" panose="020B0604020202020204"/>
            </a:endParaRPr>
          </a:p>
          <a:p>
            <a:pPr marL="561340" lvl="1" indent="-274955">
              <a:lnSpc>
                <a:spcPct val="100000"/>
              </a:lnSpc>
              <a:spcBef>
                <a:spcPts val="800"/>
              </a:spcBef>
              <a:buChar char="–"/>
              <a:tabLst>
                <a:tab pos="560705" algn="l"/>
                <a:tab pos="561340" algn="l"/>
              </a:tabLst>
            </a:pPr>
            <a:r>
              <a:rPr sz="1400" spc="-5" dirty="0">
                <a:latin typeface="Arial" panose="020B0604020202020204"/>
                <a:cs typeface="Arial" panose="020B0604020202020204"/>
              </a:rPr>
              <a:t>CMMC </a:t>
            </a:r>
            <a:r>
              <a:rPr sz="1400" spc="-10" dirty="0">
                <a:latin typeface="Arial" panose="020B0604020202020204"/>
                <a:cs typeface="Arial" panose="020B0604020202020204"/>
              </a:rPr>
              <a:t>Level </a:t>
            </a:r>
            <a:r>
              <a:rPr sz="1400" dirty="0">
                <a:latin typeface="Arial" panose="020B0604020202020204"/>
                <a:cs typeface="Arial" panose="020B0604020202020204"/>
              </a:rPr>
              <a:t>1 </a:t>
            </a:r>
            <a:r>
              <a:rPr sz="1400" spc="-5" dirty="0">
                <a:latin typeface="Arial" panose="020B0604020202020204"/>
                <a:cs typeface="Arial" panose="020B0604020202020204"/>
              </a:rPr>
              <a:t>only addresses </a:t>
            </a:r>
            <a:r>
              <a:rPr sz="1400" dirty="0">
                <a:latin typeface="Arial" panose="020B0604020202020204"/>
                <a:cs typeface="Arial" panose="020B0604020202020204"/>
              </a:rPr>
              <a:t>practices from </a:t>
            </a:r>
            <a:r>
              <a:rPr sz="1400" spc="-30" dirty="0">
                <a:latin typeface="Arial" panose="020B0604020202020204"/>
                <a:cs typeface="Arial" panose="020B0604020202020204"/>
              </a:rPr>
              <a:t>FAR </a:t>
            </a:r>
            <a:r>
              <a:rPr sz="1400" spc="-5" dirty="0">
                <a:latin typeface="Arial" panose="020B0604020202020204"/>
                <a:cs typeface="Arial" panose="020B0604020202020204"/>
              </a:rPr>
              <a:t>Clause</a:t>
            </a:r>
            <a:r>
              <a:rPr sz="1400" spc="-110" dirty="0">
                <a:latin typeface="Arial" panose="020B0604020202020204"/>
                <a:cs typeface="Arial" panose="020B0604020202020204"/>
              </a:rPr>
              <a:t> </a:t>
            </a:r>
            <a:r>
              <a:rPr sz="1400" spc="-5" dirty="0">
                <a:latin typeface="Arial" panose="020B0604020202020204"/>
                <a:cs typeface="Arial" panose="020B0604020202020204"/>
              </a:rPr>
              <a:t>52.204-21</a:t>
            </a:r>
            <a:endParaRPr sz="1400">
              <a:latin typeface="Arial" panose="020B0604020202020204"/>
              <a:cs typeface="Arial" panose="020B0604020202020204"/>
            </a:endParaRPr>
          </a:p>
          <a:p>
            <a:pPr marL="561340" lvl="1" indent="-274955">
              <a:lnSpc>
                <a:spcPct val="100000"/>
              </a:lnSpc>
              <a:spcBef>
                <a:spcPts val="805"/>
              </a:spcBef>
              <a:buChar char="–"/>
              <a:tabLst>
                <a:tab pos="560705" algn="l"/>
                <a:tab pos="561340" algn="l"/>
              </a:tabLst>
            </a:pPr>
            <a:r>
              <a:rPr sz="1400" spc="-5" dirty="0">
                <a:latin typeface="Arial" panose="020B0604020202020204"/>
                <a:cs typeface="Arial" panose="020B0604020202020204"/>
              </a:rPr>
              <a:t>CMMC </a:t>
            </a:r>
            <a:r>
              <a:rPr sz="1400" spc="-10" dirty="0">
                <a:latin typeface="Arial" panose="020B0604020202020204"/>
                <a:cs typeface="Arial" panose="020B0604020202020204"/>
              </a:rPr>
              <a:t>Level </a:t>
            </a:r>
            <a:r>
              <a:rPr sz="1400" dirty="0">
                <a:latin typeface="Arial" panose="020B0604020202020204"/>
                <a:cs typeface="Arial" panose="020B0604020202020204"/>
              </a:rPr>
              <a:t>3 </a:t>
            </a:r>
            <a:r>
              <a:rPr sz="1400" spc="-5" dirty="0">
                <a:latin typeface="Arial" panose="020B0604020202020204"/>
                <a:cs typeface="Arial" panose="020B0604020202020204"/>
              </a:rPr>
              <a:t>includes all of </a:t>
            </a:r>
            <a:r>
              <a:rPr sz="1400" dirty="0">
                <a:latin typeface="Arial" panose="020B0604020202020204"/>
                <a:cs typeface="Arial" panose="020B0604020202020204"/>
              </a:rPr>
              <a:t>the practices from NIST SP </a:t>
            </a:r>
            <a:r>
              <a:rPr sz="1400" spc="-5" dirty="0">
                <a:latin typeface="Arial" panose="020B0604020202020204"/>
                <a:cs typeface="Arial" panose="020B0604020202020204"/>
              </a:rPr>
              <a:t>800-171r1 as well as</a:t>
            </a:r>
            <a:r>
              <a:rPr sz="1400" spc="-225" dirty="0">
                <a:latin typeface="Arial" panose="020B0604020202020204"/>
                <a:cs typeface="Arial" panose="020B0604020202020204"/>
              </a:rPr>
              <a:t> </a:t>
            </a:r>
            <a:r>
              <a:rPr sz="1400" dirty="0">
                <a:latin typeface="Arial" panose="020B0604020202020204"/>
                <a:cs typeface="Arial" panose="020B0604020202020204"/>
              </a:rPr>
              <a:t>others</a:t>
            </a:r>
            <a:endParaRPr sz="1400">
              <a:latin typeface="Arial" panose="020B0604020202020204"/>
              <a:cs typeface="Arial" panose="020B0604020202020204"/>
            </a:endParaRPr>
          </a:p>
          <a:p>
            <a:pPr marL="560705" lvl="1" indent="-274955">
              <a:lnSpc>
                <a:spcPct val="100000"/>
              </a:lnSpc>
              <a:spcBef>
                <a:spcPts val="790"/>
              </a:spcBef>
              <a:buChar char="–"/>
              <a:tabLst>
                <a:tab pos="560705" algn="l"/>
                <a:tab pos="561340" algn="l"/>
              </a:tabLst>
            </a:pPr>
            <a:r>
              <a:rPr sz="1400" spc="-5" dirty="0">
                <a:latin typeface="Arial" panose="020B0604020202020204"/>
                <a:cs typeface="Arial" panose="020B0604020202020204"/>
              </a:rPr>
              <a:t>CMMC Levels </a:t>
            </a:r>
            <a:r>
              <a:rPr sz="1400" dirty="0">
                <a:latin typeface="Arial" panose="020B0604020202020204"/>
                <a:cs typeface="Arial" panose="020B0604020202020204"/>
              </a:rPr>
              <a:t>4 </a:t>
            </a:r>
            <a:r>
              <a:rPr sz="1400" spc="-5" dirty="0">
                <a:latin typeface="Arial" panose="020B0604020202020204"/>
                <a:cs typeface="Arial" panose="020B0604020202020204"/>
              </a:rPr>
              <a:t>and </a:t>
            </a:r>
            <a:r>
              <a:rPr sz="1400" dirty="0">
                <a:latin typeface="Arial" panose="020B0604020202020204"/>
                <a:cs typeface="Arial" panose="020B0604020202020204"/>
              </a:rPr>
              <a:t>5 </a:t>
            </a:r>
            <a:r>
              <a:rPr sz="1400" spc="-5" dirty="0">
                <a:latin typeface="Arial" panose="020B0604020202020204"/>
                <a:cs typeface="Arial" panose="020B0604020202020204"/>
              </a:rPr>
              <a:t>incorporate </a:t>
            </a:r>
            <a:r>
              <a:rPr sz="1400" dirty="0">
                <a:latin typeface="Arial" panose="020B0604020202020204"/>
                <a:cs typeface="Arial" panose="020B0604020202020204"/>
              </a:rPr>
              <a:t>a subset </a:t>
            </a:r>
            <a:r>
              <a:rPr sz="1400" spc="-5" dirty="0">
                <a:latin typeface="Arial" panose="020B0604020202020204"/>
                <a:cs typeface="Arial" panose="020B0604020202020204"/>
              </a:rPr>
              <a:t>of </a:t>
            </a:r>
            <a:r>
              <a:rPr sz="1400" dirty="0">
                <a:latin typeface="Arial" panose="020B0604020202020204"/>
                <a:cs typeface="Arial" panose="020B0604020202020204"/>
              </a:rPr>
              <a:t>the practices from </a:t>
            </a:r>
            <a:r>
              <a:rPr sz="1400" spc="-5" dirty="0">
                <a:latin typeface="Arial" panose="020B0604020202020204"/>
                <a:cs typeface="Arial" panose="020B0604020202020204"/>
              </a:rPr>
              <a:t>Draft </a:t>
            </a:r>
            <a:r>
              <a:rPr sz="1400" dirty="0">
                <a:latin typeface="Arial" panose="020B0604020202020204"/>
                <a:cs typeface="Arial" panose="020B0604020202020204"/>
              </a:rPr>
              <a:t>NIST SP </a:t>
            </a:r>
            <a:r>
              <a:rPr sz="1400" spc="-5" dirty="0">
                <a:latin typeface="Arial" panose="020B0604020202020204"/>
                <a:cs typeface="Arial" panose="020B0604020202020204"/>
              </a:rPr>
              <a:t>800-171B</a:t>
            </a:r>
            <a:r>
              <a:rPr sz="1400" spc="-285" dirty="0">
                <a:latin typeface="Arial" panose="020B0604020202020204"/>
                <a:cs typeface="Arial" panose="020B0604020202020204"/>
              </a:rPr>
              <a:t> </a:t>
            </a:r>
            <a:r>
              <a:rPr sz="1400" spc="-5" dirty="0">
                <a:latin typeface="Arial" panose="020B0604020202020204"/>
                <a:cs typeface="Arial" panose="020B0604020202020204"/>
              </a:rPr>
              <a:t>plus </a:t>
            </a:r>
            <a:r>
              <a:rPr sz="1400" dirty="0">
                <a:latin typeface="Arial" panose="020B0604020202020204"/>
                <a:cs typeface="Arial" panose="020B0604020202020204"/>
              </a:rPr>
              <a:t>others</a:t>
            </a:r>
            <a:endParaRPr sz="1400">
              <a:latin typeface="Arial" panose="020B0604020202020204"/>
              <a:cs typeface="Arial" panose="020B0604020202020204"/>
            </a:endParaRPr>
          </a:p>
          <a:p>
            <a:pPr marL="560705" marR="198120" lvl="1" indent="-274320">
              <a:lnSpc>
                <a:spcPct val="100000"/>
              </a:lnSpc>
              <a:spcBef>
                <a:spcPts val="805"/>
              </a:spcBef>
              <a:buChar char="–"/>
              <a:tabLst>
                <a:tab pos="560705" algn="l"/>
                <a:tab pos="561340" algn="l"/>
              </a:tabLst>
            </a:pPr>
            <a:r>
              <a:rPr sz="1400" spc="-5" dirty="0">
                <a:latin typeface="Arial" panose="020B0604020202020204"/>
                <a:cs typeface="Arial" panose="020B0604020202020204"/>
              </a:rPr>
              <a:t>Additional </a:t>
            </a:r>
            <a:r>
              <a:rPr sz="1400" dirty="0">
                <a:latin typeface="Arial" panose="020B0604020202020204"/>
                <a:cs typeface="Arial" panose="020B0604020202020204"/>
              </a:rPr>
              <a:t>sources, such </a:t>
            </a:r>
            <a:r>
              <a:rPr sz="1400" spc="-5" dirty="0">
                <a:latin typeface="Arial" panose="020B0604020202020204"/>
                <a:cs typeface="Arial" panose="020B0604020202020204"/>
              </a:rPr>
              <a:t>as </a:t>
            </a:r>
            <a:r>
              <a:rPr sz="1400" dirty="0">
                <a:latin typeface="Arial" panose="020B0604020202020204"/>
                <a:cs typeface="Arial" panose="020B0604020202020204"/>
              </a:rPr>
              <a:t>the </a:t>
            </a:r>
            <a:r>
              <a:rPr sz="1400" spc="-5" dirty="0">
                <a:latin typeface="Arial" panose="020B0604020202020204"/>
                <a:cs typeface="Arial" panose="020B0604020202020204"/>
              </a:rPr>
              <a:t>UK </a:t>
            </a:r>
            <a:r>
              <a:rPr sz="1400" spc="-10" dirty="0">
                <a:latin typeface="Arial" panose="020B0604020202020204"/>
                <a:cs typeface="Arial" panose="020B0604020202020204"/>
              </a:rPr>
              <a:t>Cyber </a:t>
            </a:r>
            <a:r>
              <a:rPr sz="1400" dirty="0">
                <a:latin typeface="Arial" panose="020B0604020202020204"/>
                <a:cs typeface="Arial" panose="020B0604020202020204"/>
              </a:rPr>
              <a:t>Essentials </a:t>
            </a:r>
            <a:r>
              <a:rPr sz="1400" spc="-5" dirty="0">
                <a:latin typeface="Arial" panose="020B0604020202020204"/>
                <a:cs typeface="Arial" panose="020B0604020202020204"/>
              </a:rPr>
              <a:t>and </a:t>
            </a:r>
            <a:r>
              <a:rPr sz="1400" dirty="0">
                <a:latin typeface="Arial" panose="020B0604020202020204"/>
                <a:cs typeface="Arial" panose="020B0604020202020204"/>
              </a:rPr>
              <a:t>Australia </a:t>
            </a:r>
            <a:r>
              <a:rPr sz="1400" spc="-10" dirty="0">
                <a:latin typeface="Arial" panose="020B0604020202020204"/>
                <a:cs typeface="Arial" panose="020B0604020202020204"/>
              </a:rPr>
              <a:t>Cyber </a:t>
            </a:r>
            <a:r>
              <a:rPr sz="1400" dirty="0">
                <a:latin typeface="Arial" panose="020B0604020202020204"/>
                <a:cs typeface="Arial" panose="020B0604020202020204"/>
              </a:rPr>
              <a:t>Security </a:t>
            </a:r>
            <a:r>
              <a:rPr sz="1400" spc="-5" dirty="0">
                <a:latin typeface="Arial" panose="020B0604020202020204"/>
                <a:cs typeface="Arial" panose="020B0604020202020204"/>
              </a:rPr>
              <a:t>Centre</a:t>
            </a:r>
            <a:r>
              <a:rPr sz="1400" spc="-250" dirty="0">
                <a:latin typeface="Arial" panose="020B0604020202020204"/>
                <a:cs typeface="Arial" panose="020B0604020202020204"/>
              </a:rPr>
              <a:t> </a:t>
            </a:r>
            <a:r>
              <a:rPr sz="1400" dirty="0">
                <a:latin typeface="Arial" panose="020B0604020202020204"/>
                <a:cs typeface="Arial" panose="020B0604020202020204"/>
              </a:rPr>
              <a:t>Essential  </a:t>
            </a:r>
            <a:r>
              <a:rPr sz="1400" spc="-5" dirty="0">
                <a:latin typeface="Arial" panose="020B0604020202020204"/>
                <a:cs typeface="Arial" panose="020B0604020202020204"/>
              </a:rPr>
              <a:t>Eight </a:t>
            </a:r>
            <a:r>
              <a:rPr sz="1400" dirty="0">
                <a:latin typeface="Arial" panose="020B0604020202020204"/>
                <a:cs typeface="Arial" panose="020B0604020202020204"/>
              </a:rPr>
              <a:t>Maturity </a:t>
            </a:r>
            <a:r>
              <a:rPr sz="1400" spc="-5" dirty="0">
                <a:latin typeface="Arial" panose="020B0604020202020204"/>
                <a:cs typeface="Arial" panose="020B0604020202020204"/>
              </a:rPr>
              <a:t>Model, were </a:t>
            </a:r>
            <a:r>
              <a:rPr sz="1400" dirty="0">
                <a:latin typeface="Arial" panose="020B0604020202020204"/>
                <a:cs typeface="Arial" panose="020B0604020202020204"/>
              </a:rPr>
              <a:t>also </a:t>
            </a:r>
            <a:r>
              <a:rPr sz="1400" spc="-5" dirty="0">
                <a:latin typeface="Arial" panose="020B0604020202020204"/>
                <a:cs typeface="Arial" panose="020B0604020202020204"/>
              </a:rPr>
              <a:t>considered and </a:t>
            </a:r>
            <a:r>
              <a:rPr sz="1400" dirty="0">
                <a:latin typeface="Arial" panose="020B0604020202020204"/>
                <a:cs typeface="Arial" panose="020B0604020202020204"/>
              </a:rPr>
              <a:t>are </a:t>
            </a:r>
            <a:r>
              <a:rPr sz="1400" spc="-5" dirty="0">
                <a:latin typeface="Arial" panose="020B0604020202020204"/>
                <a:cs typeface="Arial" panose="020B0604020202020204"/>
              </a:rPr>
              <a:t>referenced </a:t>
            </a:r>
            <a:r>
              <a:rPr sz="1400" dirty="0">
                <a:latin typeface="Arial" panose="020B0604020202020204"/>
                <a:cs typeface="Arial" panose="020B0604020202020204"/>
              </a:rPr>
              <a:t>in the</a:t>
            </a:r>
            <a:r>
              <a:rPr sz="1400" spc="-235" dirty="0">
                <a:latin typeface="Arial" panose="020B0604020202020204"/>
                <a:cs typeface="Arial" panose="020B0604020202020204"/>
              </a:rPr>
              <a:t> </a:t>
            </a:r>
            <a:r>
              <a:rPr sz="1400" spc="-5" dirty="0">
                <a:latin typeface="Arial" panose="020B0604020202020204"/>
                <a:cs typeface="Arial" panose="020B0604020202020204"/>
              </a:rPr>
              <a:t>model</a:t>
            </a:r>
            <a:endParaRPr sz="1400">
              <a:latin typeface="Arial" panose="020B0604020202020204"/>
              <a:cs typeface="Arial" panose="020B0604020202020204"/>
            </a:endParaRPr>
          </a:p>
          <a:p>
            <a:pPr>
              <a:lnSpc>
                <a:spcPct val="100000"/>
              </a:lnSpc>
              <a:spcBef>
                <a:spcPts val="45"/>
              </a:spcBef>
            </a:pPr>
            <a:endParaRPr sz="1750">
              <a:latin typeface="Arial" panose="020B0604020202020204"/>
              <a:cs typeface="Arial" panose="020B0604020202020204"/>
            </a:endParaRPr>
          </a:p>
          <a:p>
            <a:pPr marR="128905" algn="ctr">
              <a:lnSpc>
                <a:spcPct val="100000"/>
              </a:lnSpc>
            </a:pPr>
            <a:r>
              <a:rPr sz="1400" b="1" spc="-5" dirty="0">
                <a:latin typeface="Arial" panose="020B0604020202020204"/>
                <a:cs typeface="Arial" panose="020B0604020202020204"/>
              </a:rPr>
              <a:t>Draft </a:t>
            </a:r>
            <a:r>
              <a:rPr sz="1400" b="1" spc="5" dirty="0">
                <a:latin typeface="Arial" panose="020B0604020202020204"/>
                <a:cs typeface="Arial" panose="020B0604020202020204"/>
              </a:rPr>
              <a:t>CMMC </a:t>
            </a:r>
            <a:r>
              <a:rPr sz="1400" b="1" dirty="0">
                <a:latin typeface="Arial" panose="020B0604020202020204"/>
                <a:cs typeface="Arial" panose="020B0604020202020204"/>
              </a:rPr>
              <a:t>Model </a:t>
            </a:r>
            <a:r>
              <a:rPr sz="1400" b="1" spc="-5" dirty="0">
                <a:latin typeface="Arial" panose="020B0604020202020204"/>
                <a:cs typeface="Arial" panose="020B0604020202020204"/>
              </a:rPr>
              <a:t>v1.0: Number of </a:t>
            </a:r>
            <a:r>
              <a:rPr sz="1400" b="1" dirty="0">
                <a:latin typeface="Arial" panose="020B0604020202020204"/>
                <a:cs typeface="Arial" panose="020B0604020202020204"/>
              </a:rPr>
              <a:t>Practices </a:t>
            </a:r>
            <a:r>
              <a:rPr sz="1400" b="1" spc="-5" dirty="0">
                <a:latin typeface="Arial" panose="020B0604020202020204"/>
                <a:cs typeface="Arial" panose="020B0604020202020204"/>
              </a:rPr>
              <a:t>per</a:t>
            </a:r>
            <a:r>
              <a:rPr sz="1400" b="1" spc="-170" dirty="0">
                <a:latin typeface="Arial" panose="020B0604020202020204"/>
                <a:cs typeface="Arial" panose="020B0604020202020204"/>
              </a:rPr>
              <a:t> </a:t>
            </a:r>
            <a:r>
              <a:rPr sz="1400" b="1" spc="-5" dirty="0">
                <a:latin typeface="Arial" panose="020B0604020202020204"/>
                <a:cs typeface="Arial" panose="020B0604020202020204"/>
              </a:rPr>
              <a:t>Source</a:t>
            </a:r>
            <a:endParaRPr sz="1400">
              <a:latin typeface="Arial" panose="020B0604020202020204"/>
              <a:cs typeface="Arial" panose="020B0604020202020204"/>
            </a:endParaRPr>
          </a:p>
        </p:txBody>
      </p:sp>
      <p:sp>
        <p:nvSpPr>
          <p:cNvPr id="4" name="object 4"/>
          <p:cNvSpPr txBox="1">
            <a:spLocks noGrp="1"/>
          </p:cNvSpPr>
          <p:nvPr>
            <p:ph type="title"/>
          </p:nvPr>
        </p:nvSpPr>
        <p:spPr>
          <a:xfrm>
            <a:off x="2133536" y="374751"/>
            <a:ext cx="4867910" cy="391160"/>
          </a:xfrm>
          <a:prstGeom prst="rect">
            <a:avLst/>
          </a:prstGeom>
        </p:spPr>
        <p:txBody>
          <a:bodyPr vert="horz" wrap="square" lIns="0" tIns="12700" rIns="0" bIns="0" rtlCol="0">
            <a:spAutoFit/>
          </a:bodyPr>
          <a:lstStyle/>
          <a:p>
            <a:pPr marL="12700">
              <a:lnSpc>
                <a:spcPct val="100000"/>
              </a:lnSpc>
              <a:spcBef>
                <a:spcPts val="100"/>
              </a:spcBef>
            </a:pPr>
            <a:r>
              <a:rPr spc="-5" dirty="0"/>
              <a:t>CMMC Model v1.0 Source</a:t>
            </a:r>
            <a:r>
              <a:rPr spc="-35" dirty="0"/>
              <a:t> </a:t>
            </a:r>
            <a:r>
              <a:rPr spc="-5" dirty="0"/>
              <a:t>Counts</a:t>
            </a:r>
            <a:endParaRPr spc="-5" dirty="0"/>
          </a:p>
        </p:txBody>
      </p:sp>
      <p:sp>
        <p:nvSpPr>
          <p:cNvPr id="5" name="object 5"/>
          <p:cNvSpPr txBox="1"/>
          <p:nvPr/>
        </p:nvSpPr>
        <p:spPr>
          <a:xfrm>
            <a:off x="416732" y="5876381"/>
            <a:ext cx="8158480" cy="529590"/>
          </a:xfrm>
          <a:prstGeom prst="rect">
            <a:avLst/>
          </a:prstGeom>
        </p:spPr>
        <p:txBody>
          <a:bodyPr vert="horz" wrap="square" lIns="0" tIns="12700" rIns="0" bIns="0" rtlCol="0">
            <a:spAutoFit/>
          </a:bodyPr>
          <a:lstStyle/>
          <a:p>
            <a:pPr marL="471170" marR="5080" indent="-459105">
              <a:lnSpc>
                <a:spcPct val="100000"/>
              </a:lnSpc>
              <a:spcBef>
                <a:spcPts val="100"/>
              </a:spcBef>
            </a:pPr>
            <a:r>
              <a:rPr sz="1100" dirty="0">
                <a:latin typeface="Arial" panose="020B0604020202020204"/>
                <a:cs typeface="Arial" panose="020B0604020202020204"/>
              </a:rPr>
              <a:t>* </a:t>
            </a:r>
            <a:r>
              <a:rPr sz="1100" spc="-5" dirty="0">
                <a:latin typeface="Arial" panose="020B0604020202020204"/>
                <a:cs typeface="Arial" panose="020B0604020202020204"/>
              </a:rPr>
              <a:t>Note: 15 safeguarding </a:t>
            </a:r>
            <a:r>
              <a:rPr sz="1100" dirty="0">
                <a:latin typeface="Arial" panose="020B0604020202020204"/>
                <a:cs typeface="Arial" panose="020B0604020202020204"/>
              </a:rPr>
              <a:t>requirements from </a:t>
            </a:r>
            <a:r>
              <a:rPr sz="1100" spc="-5" dirty="0">
                <a:latin typeface="Arial" panose="020B0604020202020204"/>
                <a:cs typeface="Arial" panose="020B0604020202020204"/>
              </a:rPr>
              <a:t>FAR clause </a:t>
            </a:r>
            <a:r>
              <a:rPr sz="1100" dirty="0">
                <a:latin typeface="Arial" panose="020B0604020202020204"/>
                <a:cs typeface="Arial" panose="020B0604020202020204"/>
              </a:rPr>
              <a:t>52.204-21 </a:t>
            </a:r>
            <a:r>
              <a:rPr sz="1100" spc="-5" dirty="0">
                <a:latin typeface="Arial" panose="020B0604020202020204"/>
                <a:cs typeface="Arial" panose="020B0604020202020204"/>
              </a:rPr>
              <a:t>correspond </a:t>
            </a:r>
            <a:r>
              <a:rPr sz="1100" dirty="0">
                <a:latin typeface="Arial" panose="020B0604020202020204"/>
                <a:cs typeface="Arial" panose="020B0604020202020204"/>
              </a:rPr>
              <a:t>to </a:t>
            </a:r>
            <a:r>
              <a:rPr sz="1100" spc="-5" dirty="0">
                <a:latin typeface="Arial" panose="020B0604020202020204"/>
                <a:cs typeface="Arial" panose="020B0604020202020204"/>
              </a:rPr>
              <a:t>17 security requirements </a:t>
            </a:r>
            <a:r>
              <a:rPr sz="1100" dirty="0">
                <a:latin typeface="Arial" panose="020B0604020202020204"/>
                <a:cs typeface="Arial" panose="020B0604020202020204"/>
              </a:rPr>
              <a:t>from </a:t>
            </a:r>
            <a:r>
              <a:rPr sz="1100" spc="-5" dirty="0">
                <a:latin typeface="Arial" panose="020B0604020202020204"/>
                <a:cs typeface="Arial" panose="020B0604020202020204"/>
              </a:rPr>
              <a:t>NIST </a:t>
            </a:r>
            <a:r>
              <a:rPr sz="1100" dirty="0">
                <a:latin typeface="Arial" panose="020B0604020202020204"/>
                <a:cs typeface="Arial" panose="020B0604020202020204"/>
              </a:rPr>
              <a:t>SP </a:t>
            </a:r>
            <a:r>
              <a:rPr sz="1100" spc="-5" dirty="0">
                <a:latin typeface="Arial" panose="020B0604020202020204"/>
                <a:cs typeface="Arial" panose="020B0604020202020204"/>
              </a:rPr>
              <a:t>800-171r1,  and in </a:t>
            </a:r>
            <a:r>
              <a:rPr sz="1100" dirty="0">
                <a:latin typeface="Arial" panose="020B0604020202020204"/>
                <a:cs typeface="Arial" panose="020B0604020202020204"/>
              </a:rPr>
              <a:t>turn, </a:t>
            </a:r>
            <a:r>
              <a:rPr sz="1100" spc="-5" dirty="0">
                <a:latin typeface="Arial" panose="020B0604020202020204"/>
                <a:cs typeface="Arial" panose="020B0604020202020204"/>
              </a:rPr>
              <a:t>17 practices in</a:t>
            </a:r>
            <a:r>
              <a:rPr sz="1100" spc="-75" dirty="0">
                <a:latin typeface="Arial" panose="020B0604020202020204"/>
                <a:cs typeface="Arial" panose="020B0604020202020204"/>
              </a:rPr>
              <a:t> </a:t>
            </a:r>
            <a:r>
              <a:rPr sz="1100" spc="-10" dirty="0">
                <a:latin typeface="Arial" panose="020B0604020202020204"/>
                <a:cs typeface="Arial" panose="020B0604020202020204"/>
              </a:rPr>
              <a:t>CMMC</a:t>
            </a:r>
            <a:endParaRPr sz="1100">
              <a:latin typeface="Arial" panose="020B0604020202020204"/>
              <a:cs typeface="Arial" panose="020B0604020202020204"/>
            </a:endParaRPr>
          </a:p>
          <a:p>
            <a:pPr marL="12700">
              <a:lnSpc>
                <a:spcPct val="100000"/>
              </a:lnSpc>
              <a:spcBef>
                <a:spcPts val="5"/>
              </a:spcBef>
            </a:pPr>
            <a:r>
              <a:rPr sz="1100" dirty="0">
                <a:latin typeface="Arial" panose="020B0604020202020204"/>
                <a:cs typeface="Arial" panose="020B0604020202020204"/>
              </a:rPr>
              <a:t>** </a:t>
            </a:r>
            <a:r>
              <a:rPr sz="1100" spc="-5" dirty="0">
                <a:latin typeface="Arial" panose="020B0604020202020204"/>
                <a:cs typeface="Arial" panose="020B0604020202020204"/>
              </a:rPr>
              <a:t>Note: 18 enhanced security </a:t>
            </a:r>
            <a:r>
              <a:rPr sz="1100" dirty="0">
                <a:latin typeface="Arial" panose="020B0604020202020204"/>
                <a:cs typeface="Arial" panose="020B0604020202020204"/>
              </a:rPr>
              <a:t>requirements from Draft </a:t>
            </a:r>
            <a:r>
              <a:rPr sz="1100" spc="-5" dirty="0">
                <a:latin typeface="Arial" panose="020B0604020202020204"/>
                <a:cs typeface="Arial" panose="020B0604020202020204"/>
              </a:rPr>
              <a:t>NIST </a:t>
            </a:r>
            <a:r>
              <a:rPr sz="1100" dirty="0">
                <a:latin typeface="Arial" panose="020B0604020202020204"/>
                <a:cs typeface="Arial" panose="020B0604020202020204"/>
              </a:rPr>
              <a:t>SP </a:t>
            </a:r>
            <a:r>
              <a:rPr sz="1100" spc="-5" dirty="0">
                <a:latin typeface="Arial" panose="020B0604020202020204"/>
                <a:cs typeface="Arial" panose="020B0604020202020204"/>
              </a:rPr>
              <a:t>800-171B have been excluded </a:t>
            </a:r>
            <a:r>
              <a:rPr sz="1100" dirty="0">
                <a:latin typeface="Arial" panose="020B0604020202020204"/>
                <a:cs typeface="Arial" panose="020B0604020202020204"/>
              </a:rPr>
              <a:t>from </a:t>
            </a:r>
            <a:r>
              <a:rPr sz="1100" spc="-10" dirty="0">
                <a:latin typeface="Arial" panose="020B0604020202020204"/>
                <a:cs typeface="Arial" panose="020B0604020202020204"/>
              </a:rPr>
              <a:t>CMMC </a:t>
            </a:r>
            <a:r>
              <a:rPr sz="1100" spc="-5" dirty="0">
                <a:latin typeface="Arial" panose="020B0604020202020204"/>
                <a:cs typeface="Arial" panose="020B0604020202020204"/>
              </a:rPr>
              <a:t>Model</a:t>
            </a:r>
            <a:r>
              <a:rPr sz="1100" spc="-105" dirty="0">
                <a:latin typeface="Arial" panose="020B0604020202020204"/>
                <a:cs typeface="Arial" panose="020B0604020202020204"/>
              </a:rPr>
              <a:t> </a:t>
            </a:r>
            <a:r>
              <a:rPr sz="1100" spc="-5" dirty="0">
                <a:latin typeface="Arial" panose="020B0604020202020204"/>
                <a:cs typeface="Arial" panose="020B0604020202020204"/>
              </a:rPr>
              <a:t>v1.0</a:t>
            </a:r>
            <a:endParaRPr sz="1100">
              <a:latin typeface="Arial" panose="020B0604020202020204"/>
              <a:cs typeface="Arial" panose="020B0604020202020204"/>
            </a:endParaRPr>
          </a:p>
        </p:txBody>
      </p:sp>
      <p:sp>
        <p:nvSpPr>
          <p:cNvPr id="40" name="テキストボックス 39"/>
          <p:cNvSpPr txBox="1"/>
          <p:nvPr/>
        </p:nvSpPr>
        <p:spPr>
          <a:xfrm>
            <a:off x="186055" y="1350645"/>
            <a:ext cx="8726805" cy="1644015"/>
          </a:xfrm>
          <a:prstGeom prst="rect">
            <a:avLst/>
          </a:prstGeom>
          <a:solidFill>
            <a:srgbClr val="F7F6B6"/>
          </a:solidFill>
        </p:spPr>
        <p:txBody>
          <a:bodyPr wrap="square" rtlCol="0">
            <a:noAutofit/>
          </a:bodyPr>
          <a:p>
            <a:pPr algn="l"/>
            <a:r>
              <a:rPr sz="1600">
                <a:latin typeface="BIZ UDPゴシック" panose="020B0400000000000000" charset="-128"/>
                <a:ea typeface="BIZ UDPゴシック" panose="020B0400000000000000" charset="-128"/>
                <a:cs typeface="BIZ UDPゴシック" panose="020B0400000000000000" charset="-128"/>
              </a:rPr>
              <a:t>CMMCモデルは複数の情報元を参照し、活用する</a:t>
            </a:r>
            <a:endParaRPr sz="1600">
              <a:latin typeface="BIZ UDPゴシック" panose="020B0400000000000000" charset="-128"/>
              <a:ea typeface="BIZ UDPゴシック" panose="020B0400000000000000" charset="-128"/>
              <a:cs typeface="BIZ UDPゴシック" panose="020B0400000000000000" charset="-128"/>
            </a:endParaRPr>
          </a:p>
          <a:p>
            <a:pPr lvl="1" algn="l"/>
            <a:r>
              <a:rPr sz="1400">
                <a:latin typeface="BIZ UDPゴシック" panose="020B0400000000000000" charset="-128"/>
                <a:ea typeface="BIZ UDPゴシック" panose="020B0400000000000000" charset="-128"/>
                <a:cs typeface="BIZ UDPゴシック" panose="020B0400000000000000" charset="-128"/>
              </a:rPr>
              <a:t>- CMMCレベル1は、FAR条項52.204-21のプラクティスのみに対応している</a:t>
            </a:r>
            <a:endParaRPr sz="1400">
              <a:latin typeface="BIZ UDPゴシック" panose="020B0400000000000000" charset="-128"/>
              <a:ea typeface="BIZ UDPゴシック" panose="020B0400000000000000" charset="-128"/>
              <a:cs typeface="BIZ UDPゴシック" panose="020B0400000000000000" charset="-128"/>
            </a:endParaRPr>
          </a:p>
          <a:p>
            <a:pPr lvl="1" algn="l"/>
            <a:r>
              <a:rPr sz="1400">
                <a:latin typeface="BIZ UDPゴシック" panose="020B0400000000000000" charset="-128"/>
                <a:ea typeface="BIZ UDPゴシック" panose="020B0400000000000000" charset="-128"/>
                <a:cs typeface="BIZ UDPゴシック" panose="020B0400000000000000" charset="-128"/>
              </a:rPr>
              <a:t>- CMMCレベル3には、NIST SP 800-171r1およびその他のすべてのプラクティスが含まれる</a:t>
            </a:r>
            <a:endParaRPr sz="1400">
              <a:latin typeface="BIZ UDPゴシック" panose="020B0400000000000000" charset="-128"/>
              <a:ea typeface="BIZ UDPゴシック" panose="020B0400000000000000" charset="-128"/>
              <a:cs typeface="BIZ UDPゴシック" panose="020B0400000000000000" charset="-128"/>
            </a:endParaRPr>
          </a:p>
          <a:p>
            <a:pPr lvl="1" algn="l"/>
            <a:r>
              <a:rPr sz="1400">
                <a:latin typeface="BIZ UDPゴシック" panose="020B0400000000000000" charset="-128"/>
                <a:ea typeface="BIZ UDPゴシック" panose="020B0400000000000000" charset="-128"/>
                <a:cs typeface="BIZ UDPゴシック" panose="020B0400000000000000" charset="-128"/>
              </a:rPr>
              <a:t>- CMMCレベル4および5には、ドラフトNIST SP 800-171Bに加えてその他のプラクティスのサブセットが組み込まれている</a:t>
            </a:r>
            <a:endParaRPr sz="1400">
              <a:latin typeface="BIZ UDPゴシック" panose="020B0400000000000000" charset="-128"/>
              <a:ea typeface="BIZ UDPゴシック" panose="020B0400000000000000" charset="-128"/>
              <a:cs typeface="BIZ UDPゴシック" panose="020B0400000000000000" charset="-128"/>
            </a:endParaRPr>
          </a:p>
          <a:p>
            <a:pPr lvl="1" algn="l"/>
            <a:r>
              <a:rPr sz="1400">
                <a:latin typeface="BIZ UDPゴシック" panose="020B0400000000000000" charset="-128"/>
                <a:ea typeface="BIZ UDPゴシック" panose="020B0400000000000000" charset="-128"/>
                <a:cs typeface="BIZ UDPゴシック" panose="020B0400000000000000" charset="-128"/>
              </a:rPr>
              <a:t>- UK Cyber EssentialsやAustralia Cyber Security Center Essential Eight Maturity Modelなどの追加ソースも検討され、モデルで参照されている</a:t>
            </a:r>
            <a:endParaRPr sz="1400">
              <a:latin typeface="BIZ UDPゴシック" panose="020B0400000000000000" charset="-128"/>
              <a:ea typeface="BIZ UDPゴシック" panose="020B0400000000000000" charset="-128"/>
              <a:cs typeface="BIZ UDPゴシック" panose="020B0400000000000000" charset="-12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accent4">
            <a:lumMod val="40000"/>
            <a:lumOff val="60000"/>
          </a:schemeClr>
        </a:solidFill>
      </a:spPr>
      <a:bodyPr wrap="none" rtlCol="0">
        <a:spAutoFit/>
      </a:bodyPr>
      <a:lstStyle>
        <a:defPPr algn="l">
          <a:defRPr lang="en-US" altLang="ja-JP" sz="1600">
            <a:latin typeface="BIZ UDPゴシック" panose="020B0400000000000000" charset="-128"/>
            <a:ea typeface="BIZ UDPゴシック" panose="020B0400000000000000" charset="-128"/>
            <a:cs typeface="BIZ UDPゴシック" panose="020B0400000000000000" charset="-128"/>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9642</Words>
  <Application>WPS Presentation</Application>
  <PresentationFormat>On-screen Show (4:3)</PresentationFormat>
  <Paragraphs>623</Paragraphs>
  <Slides>15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ＭＳ Ｐゴシック</vt:lpstr>
      <vt:lpstr>Wingdings</vt:lpstr>
      <vt:lpstr>BIZ UDPゴシック</vt:lpstr>
      <vt:lpstr>Arial</vt:lpstr>
      <vt:lpstr>Trebuchet MS</vt:lpstr>
      <vt:lpstr>Times New Roman</vt:lpstr>
      <vt:lpstr>Carlito</vt:lpstr>
      <vt:lpstr>Wingdings</vt:lpstr>
      <vt:lpstr>Calibri</vt:lpstr>
      <vt:lpstr>Microsoft YaHei</vt:lpstr>
      <vt:lpstr>ＭＳ Ｐゴシック</vt:lpstr>
      <vt:lpstr>Arial Unicode MS</vt:lpstr>
      <vt:lpstr>あずきフォントP</vt:lpstr>
      <vt:lpstr>Office Theme</vt:lpstr>
      <vt:lpstr>Cybersecurity Maturity  Model Certification (CMMC)</vt:lpstr>
      <vt:lpstr>Without a Secure Foundation  All Functions are at Risk</vt:lpstr>
      <vt:lpstr>CMMC Model v1.0 Overview</vt:lpstr>
      <vt:lpstr>CMMC Model Framework</vt:lpstr>
      <vt:lpstr>CMMC Model Structure</vt:lpstr>
      <vt:lpstr>CMMC Maturity Process Progression</vt:lpstr>
      <vt:lpstr>CMMC Practice Progression</vt:lpstr>
      <vt:lpstr>CMMC Practices Per Level</vt:lpstr>
      <vt:lpstr>CMMC Model v1.0 Source Counts</vt:lpstr>
      <vt:lpstr>Summary</vt:lpstr>
      <vt:lpstr>Backups</vt:lpstr>
      <vt:lpstr>Supporting Documentation Summary</vt:lpstr>
      <vt:lpstr>Appendix A: CMMC Model v1.0</vt:lpstr>
      <vt:lpstr>Appendix B: Process and Practice Descriptions</vt:lpstr>
      <vt:lpstr>Appendix E: Source Mapping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Maturity  Model Certification (CMMC)</dc:title>
  <dc:creator>Manning, Sean G.</dc:creator>
  <cp:lastModifiedBy>sbata</cp:lastModifiedBy>
  <cp:revision>23</cp:revision>
  <dcterms:created xsi:type="dcterms:W3CDTF">2020-03-24T01:05:00Z</dcterms:created>
  <dcterms:modified xsi:type="dcterms:W3CDTF">2020-03-24T08:35:34Z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2020-01-31T00:00:00Z</vt:filetime>
  </property>
  <property fmtid="{D5CDD505-2E9C-101B-9397-08002B2CF9AE}" pid="3" name="Creator">
    <vt:lpwstr>Acrobat PDFMaker 15 for PowerPoint</vt:lpwstr>
  </property>
  <property fmtid="{D5CDD505-2E9C-101B-9397-08002B2CF9AE}" pid="4" name="LastSaved">
    <vt:filetime>2020-03-24T00:00:00Z</vt:filetime>
  </property>
  <property fmtid="{D5CDD505-2E9C-101B-9397-08002B2CF9AE}" pid="5" name="KSOProductBuildVer">
    <vt:lpwstr>1041-10.8.2.6704</vt:lpwstr>
  </property>
</Properties>
</file>